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50" r:id="rId1"/>
    <p:sldMasterId id="2147483652" r:id="rId2"/>
    <p:sldMasterId id="2147483656" r:id="rId3"/>
    <p:sldMasterId id="2147483654" r:id="rId4"/>
  </p:sldMasterIdLst>
  <p:notesMasterIdLst>
    <p:notesMasterId r:id="rId53"/>
  </p:notesMasterIdLst>
  <p:handoutMasterIdLst>
    <p:handoutMasterId r:id="rId54"/>
  </p:handoutMasterIdLst>
  <p:sldIdLst>
    <p:sldId id="598" r:id="rId5"/>
    <p:sldId id="466" r:id="rId6"/>
    <p:sldId id="488" r:id="rId7"/>
    <p:sldId id="555" r:id="rId8"/>
    <p:sldId id="529" r:id="rId9"/>
    <p:sldId id="589" r:id="rId10"/>
    <p:sldId id="549" r:id="rId11"/>
    <p:sldId id="528" r:id="rId12"/>
    <p:sldId id="531" r:id="rId13"/>
    <p:sldId id="527" r:id="rId14"/>
    <p:sldId id="532" r:id="rId15"/>
    <p:sldId id="584" r:id="rId16"/>
    <p:sldId id="585" r:id="rId17"/>
    <p:sldId id="586" r:id="rId18"/>
    <p:sldId id="587" r:id="rId19"/>
    <p:sldId id="533" r:id="rId20"/>
    <p:sldId id="554" r:id="rId21"/>
    <p:sldId id="588" r:id="rId22"/>
    <p:sldId id="534" r:id="rId23"/>
    <p:sldId id="594" r:id="rId24"/>
    <p:sldId id="536" r:id="rId25"/>
    <p:sldId id="535" r:id="rId26"/>
    <p:sldId id="590" r:id="rId27"/>
    <p:sldId id="595" r:id="rId28"/>
    <p:sldId id="550" r:id="rId29"/>
    <p:sldId id="596" r:id="rId30"/>
    <p:sldId id="537" r:id="rId31"/>
    <p:sldId id="591" r:id="rId32"/>
    <p:sldId id="592" r:id="rId33"/>
    <p:sldId id="607" r:id="rId34"/>
    <p:sldId id="538" r:id="rId35"/>
    <p:sldId id="593" r:id="rId36"/>
    <p:sldId id="597" r:id="rId37"/>
    <p:sldId id="552" r:id="rId38"/>
    <p:sldId id="583" r:id="rId39"/>
    <p:sldId id="539" r:id="rId40"/>
    <p:sldId id="553" r:id="rId41"/>
    <p:sldId id="556" r:id="rId42"/>
    <p:sldId id="557" r:id="rId43"/>
    <p:sldId id="516" r:id="rId44"/>
    <p:sldId id="599" r:id="rId45"/>
    <p:sldId id="600" r:id="rId46"/>
    <p:sldId id="601" r:id="rId47"/>
    <p:sldId id="602" r:id="rId48"/>
    <p:sldId id="603" r:id="rId49"/>
    <p:sldId id="604" r:id="rId50"/>
    <p:sldId id="605" r:id="rId51"/>
    <p:sldId id="606" r:id="rId52"/>
  </p:sldIdLst>
  <p:sldSz cx="9144000" cy="6858000" type="screen4x3"/>
  <p:notesSz cx="6797675" cy="9926638"/>
  <p:defaultTextStyle>
    <a:defPPr>
      <a:defRPr lang="zh-CN"/>
    </a:defPPr>
    <a:lvl1pPr algn="l" rtl="0" eaLnBrk="0" fontAlgn="base" hangingPunct="0">
      <a:spcBef>
        <a:spcPct val="0"/>
      </a:spcBef>
      <a:spcAft>
        <a:spcPct val="0"/>
      </a:spcAft>
      <a:buSzPct val="100000"/>
      <a:buFont typeface="Times New Roman" pitchFamily="18" charset="0"/>
      <a:defRPr sz="3600" kern="1200">
        <a:solidFill>
          <a:schemeClr val="tx1"/>
        </a:solidFill>
        <a:latin typeface="Arial" charset="0"/>
        <a:ea typeface="宋体" charset="-122"/>
        <a:cs typeface="+mn-cs"/>
      </a:defRPr>
    </a:lvl1pPr>
    <a:lvl2pPr marL="457200" algn="l" rtl="0" eaLnBrk="0" fontAlgn="base" hangingPunct="0">
      <a:spcBef>
        <a:spcPct val="0"/>
      </a:spcBef>
      <a:spcAft>
        <a:spcPct val="0"/>
      </a:spcAft>
      <a:buSzPct val="100000"/>
      <a:buFont typeface="Times New Roman" pitchFamily="18" charset="0"/>
      <a:defRPr sz="3600" kern="1200">
        <a:solidFill>
          <a:schemeClr val="tx1"/>
        </a:solidFill>
        <a:latin typeface="Arial" charset="0"/>
        <a:ea typeface="宋体" charset="-122"/>
        <a:cs typeface="+mn-cs"/>
      </a:defRPr>
    </a:lvl2pPr>
    <a:lvl3pPr marL="914400" algn="l" rtl="0" eaLnBrk="0" fontAlgn="base" hangingPunct="0">
      <a:spcBef>
        <a:spcPct val="0"/>
      </a:spcBef>
      <a:spcAft>
        <a:spcPct val="0"/>
      </a:spcAft>
      <a:buSzPct val="100000"/>
      <a:buFont typeface="Times New Roman" pitchFamily="18" charset="0"/>
      <a:defRPr sz="3600" kern="1200">
        <a:solidFill>
          <a:schemeClr val="tx1"/>
        </a:solidFill>
        <a:latin typeface="Arial" charset="0"/>
        <a:ea typeface="宋体" charset="-122"/>
        <a:cs typeface="+mn-cs"/>
      </a:defRPr>
    </a:lvl3pPr>
    <a:lvl4pPr marL="1371600" algn="l" rtl="0" eaLnBrk="0" fontAlgn="base" hangingPunct="0">
      <a:spcBef>
        <a:spcPct val="0"/>
      </a:spcBef>
      <a:spcAft>
        <a:spcPct val="0"/>
      </a:spcAft>
      <a:buSzPct val="100000"/>
      <a:buFont typeface="Times New Roman" pitchFamily="18" charset="0"/>
      <a:defRPr sz="3600" kern="1200">
        <a:solidFill>
          <a:schemeClr val="tx1"/>
        </a:solidFill>
        <a:latin typeface="Arial" charset="0"/>
        <a:ea typeface="宋体" charset="-122"/>
        <a:cs typeface="+mn-cs"/>
      </a:defRPr>
    </a:lvl4pPr>
    <a:lvl5pPr marL="1828800" algn="l" rtl="0" eaLnBrk="0" fontAlgn="base" hangingPunct="0">
      <a:spcBef>
        <a:spcPct val="0"/>
      </a:spcBef>
      <a:spcAft>
        <a:spcPct val="0"/>
      </a:spcAft>
      <a:buSzPct val="100000"/>
      <a:buFont typeface="Times New Roman" pitchFamily="18" charset="0"/>
      <a:defRPr sz="3600" kern="1200">
        <a:solidFill>
          <a:schemeClr val="tx1"/>
        </a:solidFill>
        <a:latin typeface="Arial" charset="0"/>
        <a:ea typeface="宋体" charset="-122"/>
        <a:cs typeface="+mn-cs"/>
      </a:defRPr>
    </a:lvl5pPr>
    <a:lvl6pPr marL="2286000" algn="l" defTabSz="914400" rtl="0" eaLnBrk="1" latinLnBrk="0" hangingPunct="1">
      <a:defRPr sz="3600" kern="1200">
        <a:solidFill>
          <a:schemeClr val="tx1"/>
        </a:solidFill>
        <a:latin typeface="Arial" charset="0"/>
        <a:ea typeface="宋体" charset="-122"/>
        <a:cs typeface="+mn-cs"/>
      </a:defRPr>
    </a:lvl6pPr>
    <a:lvl7pPr marL="2743200" algn="l" defTabSz="914400" rtl="0" eaLnBrk="1" latinLnBrk="0" hangingPunct="1">
      <a:defRPr sz="3600" kern="1200">
        <a:solidFill>
          <a:schemeClr val="tx1"/>
        </a:solidFill>
        <a:latin typeface="Arial" charset="0"/>
        <a:ea typeface="宋体" charset="-122"/>
        <a:cs typeface="+mn-cs"/>
      </a:defRPr>
    </a:lvl7pPr>
    <a:lvl8pPr marL="3200400" algn="l" defTabSz="914400" rtl="0" eaLnBrk="1" latinLnBrk="0" hangingPunct="1">
      <a:defRPr sz="3600" kern="1200">
        <a:solidFill>
          <a:schemeClr val="tx1"/>
        </a:solidFill>
        <a:latin typeface="Arial" charset="0"/>
        <a:ea typeface="宋体" charset="-122"/>
        <a:cs typeface="+mn-cs"/>
      </a:defRPr>
    </a:lvl8pPr>
    <a:lvl9pPr marL="3657600" algn="l" defTabSz="914400" rtl="0" eaLnBrk="1" latinLnBrk="0" hangingPunct="1">
      <a:defRPr sz="3600"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10000"/>
    </p:penClr>
  </p:showPr>
  <p:clrMru>
    <a:srgbClr val="00FF99"/>
    <a:srgbClr val="B00000"/>
    <a:srgbClr val="E60000"/>
    <a:srgbClr val="FF2929"/>
    <a:srgbClr val="0D0D0D"/>
    <a:srgbClr val="FF6161"/>
    <a:srgbClr val="FF3F3F"/>
    <a:srgbClr val="F60000"/>
    <a:srgbClr val="FF4B4B"/>
    <a:srgbClr val="FF3B3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831" autoAdjust="0"/>
    <p:restoredTop sz="94737" autoAdjust="0"/>
  </p:normalViewPr>
  <p:slideViewPr>
    <p:cSldViewPr>
      <p:cViewPr>
        <p:scale>
          <a:sx n="68" d="100"/>
          <a:sy n="68" d="100"/>
        </p:scale>
        <p:origin x="-660" y="-9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0" d="100"/>
          <a:sy n="40" d="100"/>
        </p:scale>
        <p:origin x="-2424" y="-86"/>
      </p:cViewPr>
      <p:guideLst>
        <p:guide orient="horz" pos="3126"/>
        <p:guide pos="2141"/>
      </p:guideLst>
    </p:cSldViewPr>
  </p:notesViewPr>
  <p:gridSpacing cx="46085125" cy="46085125"/>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9336D06-507D-4AB2-AC55-3C79F9DEF469}">
      <dsp:nvSpPr>
        <dsp:cNvPr id="0" name=""/>
        <dsp:cNvSpPr/>
      </dsp:nvSpPr>
      <dsp:spPr>
        <a:xfrm>
          <a:off x="370610" y="280422"/>
          <a:ext cx="1869067" cy="1869067"/>
        </a:xfrm>
        <a:prstGeom prst="blockArc">
          <a:avLst>
            <a:gd name="adj1" fmla="val 5400000"/>
            <a:gd name="adj2" fmla="val 16200000"/>
            <a:gd name="adj3" fmla="val 464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2BC9FF1-D6BA-4C48-880B-326A3061F863}">
      <dsp:nvSpPr>
        <dsp:cNvPr id="0" name=""/>
        <dsp:cNvSpPr/>
      </dsp:nvSpPr>
      <dsp:spPr>
        <a:xfrm>
          <a:off x="370610" y="280422"/>
          <a:ext cx="1869067" cy="1869067"/>
        </a:xfrm>
        <a:prstGeom prst="blockArc">
          <a:avLst>
            <a:gd name="adj1" fmla="val 16200000"/>
            <a:gd name="adj2" fmla="val 5400000"/>
            <a:gd name="adj3" fmla="val 464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BD00A01-E1F0-4DA1-8902-A448C0356A31}">
      <dsp:nvSpPr>
        <dsp:cNvPr id="0" name=""/>
        <dsp:cNvSpPr/>
      </dsp:nvSpPr>
      <dsp:spPr>
        <a:xfrm>
          <a:off x="874982" y="784794"/>
          <a:ext cx="860324" cy="860324"/>
        </a:xfrm>
        <a:prstGeom prst="ellipse">
          <a:avLst/>
        </a:prstGeom>
        <a:solidFill>
          <a:srgbClr val="C0000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zh-CN" altLang="en-US" sz="1900" kern="1200"/>
        </a:p>
      </dsp:txBody>
      <dsp:txXfrm>
        <a:off x="874982" y="784794"/>
        <a:ext cx="860324" cy="860324"/>
      </dsp:txXfrm>
    </dsp:sp>
    <dsp:sp modelId="{D6AE59EF-A404-422F-A94C-E3274774397E}">
      <dsp:nvSpPr>
        <dsp:cNvPr id="0" name=""/>
        <dsp:cNvSpPr/>
      </dsp:nvSpPr>
      <dsp:spPr>
        <a:xfrm>
          <a:off x="1004030" y="989"/>
          <a:ext cx="602227" cy="602227"/>
        </a:xfrm>
        <a:prstGeom prst="ellipse">
          <a:avLst/>
        </a:prstGeom>
        <a:solidFill>
          <a:srgbClr val="FF6161"/>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endParaRPr lang="zh-CN" altLang="en-US" sz="1300" kern="1200"/>
        </a:p>
      </dsp:txBody>
      <dsp:txXfrm>
        <a:off x="1004030" y="989"/>
        <a:ext cx="602227" cy="602227"/>
      </dsp:txXfrm>
    </dsp:sp>
    <dsp:sp modelId="{1E9905C9-0F8F-4311-91A6-8E38EEB7EDC4}">
      <dsp:nvSpPr>
        <dsp:cNvPr id="0" name=""/>
        <dsp:cNvSpPr/>
      </dsp:nvSpPr>
      <dsp:spPr>
        <a:xfrm>
          <a:off x="1004030" y="1826696"/>
          <a:ext cx="602227" cy="602227"/>
        </a:xfrm>
        <a:prstGeom prst="ellipse">
          <a:avLst/>
        </a:prstGeom>
        <a:solidFill>
          <a:srgbClr val="FF6161"/>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endParaRPr lang="zh-CN" altLang="en-US" sz="1300" kern="1200"/>
        </a:p>
      </dsp:txBody>
      <dsp:txXfrm>
        <a:off x="1004030" y="1826696"/>
        <a:ext cx="602227" cy="60222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6255759-E130-4604-B8B2-88B0FDFDE589}">
      <dsp:nvSpPr>
        <dsp:cNvPr id="0" name=""/>
        <dsp:cNvSpPr/>
      </dsp:nvSpPr>
      <dsp:spPr>
        <a:xfrm>
          <a:off x="602566" y="551135"/>
          <a:ext cx="1373004" cy="1373004"/>
        </a:xfrm>
        <a:prstGeom prst="ellipse">
          <a:avLst/>
        </a:prstGeom>
        <a:solidFill>
          <a:schemeClr val="bg1">
            <a:lumMod val="50000"/>
            <a:alpha val="50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zh-CN" altLang="en-US" sz="3000" kern="1200"/>
        </a:p>
      </dsp:txBody>
      <dsp:txXfrm>
        <a:off x="602566" y="551135"/>
        <a:ext cx="1373004" cy="1373004"/>
      </dsp:txXfrm>
    </dsp:sp>
    <dsp:sp modelId="{959A7EC8-C6B9-4325-84E4-25C58C56ABF1}">
      <dsp:nvSpPr>
        <dsp:cNvPr id="0" name=""/>
        <dsp:cNvSpPr/>
      </dsp:nvSpPr>
      <dsp:spPr>
        <a:xfrm>
          <a:off x="945817" y="245"/>
          <a:ext cx="686502" cy="686502"/>
        </a:xfrm>
        <a:prstGeom prst="ellipse">
          <a:avLst/>
        </a:prstGeom>
        <a:solidFill>
          <a:srgbClr val="0D0D0D"/>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endParaRPr lang="zh-CN" altLang="en-US" sz="1500" kern="1200" dirty="0"/>
        </a:p>
      </dsp:txBody>
      <dsp:txXfrm>
        <a:off x="945817" y="245"/>
        <a:ext cx="686502" cy="686502"/>
      </dsp:txXfrm>
    </dsp:sp>
    <dsp:sp modelId="{29F62311-BF5F-4BB0-97DE-BBAB1C125267}">
      <dsp:nvSpPr>
        <dsp:cNvPr id="0" name=""/>
        <dsp:cNvSpPr/>
      </dsp:nvSpPr>
      <dsp:spPr>
        <a:xfrm>
          <a:off x="945817" y="1788527"/>
          <a:ext cx="686502" cy="686502"/>
        </a:xfrm>
        <a:prstGeom prst="ellipse">
          <a:avLst/>
        </a:prstGeom>
        <a:solidFill>
          <a:srgbClr val="0D0D0D"/>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endParaRPr lang="zh-CN" altLang="en-US" sz="1500" kern="1200"/>
        </a:p>
      </dsp:txBody>
      <dsp:txXfrm>
        <a:off x="945817" y="1788527"/>
        <a:ext cx="686502" cy="68650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BE1A73B-FB96-4131-8D67-67B2A7882773}">
      <dsp:nvSpPr>
        <dsp:cNvPr id="0" name=""/>
        <dsp:cNvSpPr/>
      </dsp:nvSpPr>
      <dsp:spPr>
        <a:xfrm rot="16200000">
          <a:off x="-735405" y="735707"/>
          <a:ext cx="2257025" cy="785609"/>
        </a:xfrm>
        <a:prstGeom prst="flowChartManualOperati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3978" bIns="0" numCol="1" spcCol="1270" anchor="t" anchorCtr="0">
          <a:noAutofit/>
        </a:bodyPr>
        <a:lstStyle/>
        <a:p>
          <a:pPr lvl="0" algn="l" defTabSz="800100">
            <a:lnSpc>
              <a:spcPct val="90000"/>
            </a:lnSpc>
            <a:spcBef>
              <a:spcPct val="0"/>
            </a:spcBef>
            <a:spcAft>
              <a:spcPct val="35000"/>
            </a:spcAft>
          </a:pPr>
          <a:endParaRPr lang="zh-CN" altLang="en-US" sz="1800" kern="1200"/>
        </a:p>
        <a:p>
          <a:pPr marL="114300" lvl="1" indent="-114300" algn="l" defTabSz="622300">
            <a:lnSpc>
              <a:spcPct val="90000"/>
            </a:lnSpc>
            <a:spcBef>
              <a:spcPct val="0"/>
            </a:spcBef>
            <a:spcAft>
              <a:spcPct val="15000"/>
            </a:spcAft>
            <a:buChar char="••"/>
          </a:pPr>
          <a:endParaRPr lang="zh-CN" altLang="en-US" sz="1400" kern="1200"/>
        </a:p>
        <a:p>
          <a:pPr marL="114300" lvl="1" indent="-114300" algn="l" defTabSz="622300">
            <a:lnSpc>
              <a:spcPct val="90000"/>
            </a:lnSpc>
            <a:spcBef>
              <a:spcPct val="0"/>
            </a:spcBef>
            <a:spcAft>
              <a:spcPct val="15000"/>
            </a:spcAft>
            <a:buChar char="••"/>
          </a:pPr>
          <a:endParaRPr lang="zh-CN" altLang="en-US" sz="1400" kern="1200"/>
        </a:p>
      </dsp:txBody>
      <dsp:txXfrm rot="16200000">
        <a:off x="-735405" y="735707"/>
        <a:ext cx="2257025" cy="785609"/>
      </dsp:txXfrm>
    </dsp:sp>
    <dsp:sp modelId="{B66480EE-E339-47E9-AB03-E5CDFDBA8953}">
      <dsp:nvSpPr>
        <dsp:cNvPr id="0" name=""/>
        <dsp:cNvSpPr/>
      </dsp:nvSpPr>
      <dsp:spPr>
        <a:xfrm rot="16200000">
          <a:off x="109125" y="735707"/>
          <a:ext cx="2257025" cy="785609"/>
        </a:xfrm>
        <a:prstGeom prst="flowChartManualOperati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3978" bIns="0" numCol="1" spcCol="1270" anchor="t" anchorCtr="0">
          <a:noAutofit/>
        </a:bodyPr>
        <a:lstStyle/>
        <a:p>
          <a:pPr lvl="0" algn="l" defTabSz="800100">
            <a:lnSpc>
              <a:spcPct val="90000"/>
            </a:lnSpc>
            <a:spcBef>
              <a:spcPct val="0"/>
            </a:spcBef>
            <a:spcAft>
              <a:spcPct val="35000"/>
            </a:spcAft>
          </a:pPr>
          <a:endParaRPr lang="zh-CN" altLang="en-US" sz="1800" kern="1200"/>
        </a:p>
        <a:p>
          <a:pPr marL="114300" lvl="1" indent="-114300" algn="l" defTabSz="622300">
            <a:lnSpc>
              <a:spcPct val="90000"/>
            </a:lnSpc>
            <a:spcBef>
              <a:spcPct val="0"/>
            </a:spcBef>
            <a:spcAft>
              <a:spcPct val="15000"/>
            </a:spcAft>
            <a:buChar char="••"/>
          </a:pPr>
          <a:endParaRPr lang="zh-CN" altLang="en-US" sz="1400" kern="1200"/>
        </a:p>
        <a:p>
          <a:pPr marL="114300" lvl="1" indent="-114300" algn="l" defTabSz="622300">
            <a:lnSpc>
              <a:spcPct val="90000"/>
            </a:lnSpc>
            <a:spcBef>
              <a:spcPct val="0"/>
            </a:spcBef>
            <a:spcAft>
              <a:spcPct val="15000"/>
            </a:spcAft>
            <a:buChar char="••"/>
          </a:pPr>
          <a:endParaRPr lang="zh-CN" altLang="en-US" sz="1400" kern="1200"/>
        </a:p>
      </dsp:txBody>
      <dsp:txXfrm rot="16200000">
        <a:off x="109125" y="735707"/>
        <a:ext cx="2257025" cy="785609"/>
      </dsp:txXfrm>
    </dsp:sp>
    <dsp:sp modelId="{53BD5B63-80B7-4A05-BAFD-6BEBCD7E5C09}">
      <dsp:nvSpPr>
        <dsp:cNvPr id="0" name=""/>
        <dsp:cNvSpPr/>
      </dsp:nvSpPr>
      <dsp:spPr>
        <a:xfrm rot="16200000">
          <a:off x="953655" y="735707"/>
          <a:ext cx="2257025" cy="785609"/>
        </a:xfrm>
        <a:prstGeom prst="flowChartManualOperati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3978" bIns="0" numCol="1" spcCol="1270" anchor="t" anchorCtr="0">
          <a:noAutofit/>
        </a:bodyPr>
        <a:lstStyle/>
        <a:p>
          <a:pPr lvl="0" algn="l" defTabSz="800100">
            <a:lnSpc>
              <a:spcPct val="90000"/>
            </a:lnSpc>
            <a:spcBef>
              <a:spcPct val="0"/>
            </a:spcBef>
            <a:spcAft>
              <a:spcPct val="35000"/>
            </a:spcAft>
          </a:pPr>
          <a:endParaRPr lang="zh-CN" altLang="en-US" sz="1800" kern="1200"/>
        </a:p>
        <a:p>
          <a:pPr marL="114300" lvl="1" indent="-114300" algn="l" defTabSz="622300">
            <a:lnSpc>
              <a:spcPct val="90000"/>
            </a:lnSpc>
            <a:spcBef>
              <a:spcPct val="0"/>
            </a:spcBef>
            <a:spcAft>
              <a:spcPct val="15000"/>
            </a:spcAft>
            <a:buChar char="••"/>
          </a:pPr>
          <a:endParaRPr lang="zh-CN" altLang="en-US" sz="1400" kern="1200"/>
        </a:p>
        <a:p>
          <a:pPr marL="114300" lvl="1" indent="-114300" algn="l" defTabSz="622300">
            <a:lnSpc>
              <a:spcPct val="90000"/>
            </a:lnSpc>
            <a:spcBef>
              <a:spcPct val="0"/>
            </a:spcBef>
            <a:spcAft>
              <a:spcPct val="15000"/>
            </a:spcAft>
            <a:buChar char="••"/>
          </a:pPr>
          <a:endParaRPr lang="zh-CN" altLang="en-US" sz="1400" kern="1200"/>
        </a:p>
      </dsp:txBody>
      <dsp:txXfrm rot="16200000">
        <a:off x="953655" y="735707"/>
        <a:ext cx="2257025" cy="785609"/>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848D4DE-46C8-4259-BF50-C8011DA0C497}">
      <dsp:nvSpPr>
        <dsp:cNvPr id="0" name=""/>
        <dsp:cNvSpPr/>
      </dsp:nvSpPr>
      <dsp:spPr>
        <a:xfrm>
          <a:off x="225025" y="1368467"/>
          <a:ext cx="2072708" cy="908469"/>
        </a:xfrm>
        <a:prstGeom prst="roundRect">
          <a:avLst>
            <a:gd name="adj" fmla="val 10000"/>
          </a:avLst>
        </a:prstGeom>
        <a:solidFill>
          <a:schemeClr val="accent4">
            <a:alpha val="90000"/>
            <a:tint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5245" tIns="55245" rIns="55245" bIns="55245" numCol="1" spcCol="1270" anchor="t" anchorCtr="0">
          <a:noAutofit/>
        </a:bodyPr>
        <a:lstStyle/>
        <a:p>
          <a:pPr marL="285750" lvl="1" indent="-285750" algn="l" defTabSz="1289050">
            <a:lnSpc>
              <a:spcPct val="90000"/>
            </a:lnSpc>
            <a:spcBef>
              <a:spcPct val="0"/>
            </a:spcBef>
            <a:spcAft>
              <a:spcPct val="15000"/>
            </a:spcAft>
            <a:buChar char="••"/>
          </a:pPr>
          <a:r>
            <a:rPr lang="zh-CN" sz="2900" kern="1200" dirty="0" smtClean="0"/>
            <a:t>工作情况</a:t>
          </a:r>
          <a:endParaRPr lang="zh-CN" altLang="en-US" sz="2900" kern="1200" dirty="0"/>
        </a:p>
      </dsp:txBody>
      <dsp:txXfrm>
        <a:off x="225025" y="1368467"/>
        <a:ext cx="2072708" cy="713797"/>
      </dsp:txXfrm>
    </dsp:sp>
    <dsp:sp modelId="{A9BE8909-7D97-44EE-9503-BD99CDFA4DF7}">
      <dsp:nvSpPr>
        <dsp:cNvPr id="0" name=""/>
        <dsp:cNvSpPr/>
      </dsp:nvSpPr>
      <dsp:spPr>
        <a:xfrm>
          <a:off x="1269056" y="1583884"/>
          <a:ext cx="1731820" cy="1731820"/>
        </a:xfrm>
        <a:prstGeom prst="leftCircularArrow">
          <a:avLst>
            <a:gd name="adj1" fmla="val 3183"/>
            <a:gd name="adj2" fmla="val 391918"/>
            <a:gd name="adj3" fmla="val 2113847"/>
            <a:gd name="adj4" fmla="val 8970907"/>
            <a:gd name="adj5" fmla="val 3713"/>
          </a:avLst>
        </a:prstGeom>
        <a:solidFill>
          <a:srgbClr val="C00000"/>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458B95C5-08BD-4151-B5DC-709A51C63378}">
      <dsp:nvSpPr>
        <dsp:cNvPr id="0" name=""/>
        <dsp:cNvSpPr/>
      </dsp:nvSpPr>
      <dsp:spPr>
        <a:xfrm>
          <a:off x="675074" y="2250248"/>
          <a:ext cx="1530276" cy="608540"/>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solidFill>
            <a:srgbClr val="C0000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zh-CN" sz="2700" kern="1200" dirty="0" smtClean="0"/>
            <a:t>在此之前</a:t>
          </a:r>
          <a:endParaRPr lang="zh-CN" altLang="en-US" sz="2700" kern="1200" dirty="0"/>
        </a:p>
      </dsp:txBody>
      <dsp:txXfrm>
        <a:off x="675074" y="2250248"/>
        <a:ext cx="1530276" cy="608540"/>
      </dsp:txXfrm>
    </dsp:sp>
    <dsp:sp modelId="{6F67C5FA-0052-4A9A-89D3-EF871C0CA33E}">
      <dsp:nvSpPr>
        <dsp:cNvPr id="0" name=""/>
        <dsp:cNvSpPr/>
      </dsp:nvSpPr>
      <dsp:spPr>
        <a:xfrm>
          <a:off x="2354355" y="1112738"/>
          <a:ext cx="1721561" cy="1419927"/>
        </a:xfrm>
        <a:prstGeom prst="roundRect">
          <a:avLst>
            <a:gd name="adj" fmla="val 10000"/>
          </a:avLst>
        </a:prstGeom>
        <a:solidFill>
          <a:schemeClr val="accent4">
            <a:alpha val="90000"/>
            <a:tint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5245" tIns="55245" rIns="55245" bIns="55245" numCol="1" spcCol="1270" anchor="t" anchorCtr="0">
          <a:noAutofit/>
        </a:bodyPr>
        <a:lstStyle/>
        <a:p>
          <a:pPr marL="285750" lvl="1" indent="-285750" algn="l" defTabSz="1289050">
            <a:lnSpc>
              <a:spcPct val="90000"/>
            </a:lnSpc>
            <a:spcBef>
              <a:spcPct val="0"/>
            </a:spcBef>
            <a:spcAft>
              <a:spcPct val="15000"/>
            </a:spcAft>
            <a:buChar char="••"/>
          </a:pPr>
          <a:r>
            <a:rPr lang="zh-CN" sz="2900" kern="1200" dirty="0" smtClean="0"/>
            <a:t>人</a:t>
          </a:r>
          <a:endParaRPr lang="zh-CN" altLang="en-US" sz="2900" kern="1200" dirty="0"/>
        </a:p>
        <a:p>
          <a:pPr marL="285750" lvl="1" indent="-285750" algn="l" defTabSz="1289050">
            <a:lnSpc>
              <a:spcPct val="90000"/>
            </a:lnSpc>
            <a:spcBef>
              <a:spcPct val="0"/>
            </a:spcBef>
            <a:spcAft>
              <a:spcPct val="15000"/>
            </a:spcAft>
            <a:buChar char="••"/>
          </a:pPr>
          <a:r>
            <a:rPr lang="zh-CN" sz="2900" kern="1200" dirty="0" smtClean="0"/>
            <a:t>事</a:t>
          </a:r>
          <a:endParaRPr lang="zh-CN" altLang="en-US" sz="2900" kern="1200" dirty="0"/>
        </a:p>
      </dsp:txBody>
      <dsp:txXfrm>
        <a:off x="2354355" y="1417008"/>
        <a:ext cx="1721561" cy="1115657"/>
      </dsp:txXfrm>
    </dsp:sp>
    <dsp:sp modelId="{91705D6F-EFC6-4D65-B6C3-51F36F2E7091}">
      <dsp:nvSpPr>
        <dsp:cNvPr id="0" name=""/>
        <dsp:cNvSpPr/>
      </dsp:nvSpPr>
      <dsp:spPr>
        <a:xfrm rot="515524">
          <a:off x="3333893" y="334732"/>
          <a:ext cx="1763761" cy="1763761"/>
        </a:xfrm>
        <a:prstGeom prst="circularArrow">
          <a:avLst>
            <a:gd name="adj1" fmla="val 3125"/>
            <a:gd name="adj2" fmla="val 384297"/>
            <a:gd name="adj3" fmla="val 19450498"/>
            <a:gd name="adj4" fmla="val 12585817"/>
            <a:gd name="adj5" fmla="val 3646"/>
          </a:avLst>
        </a:prstGeom>
        <a:solidFill>
          <a:srgbClr val="C00000"/>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63E6AA09-88F3-4985-9AD3-210310F0D5C3}">
      <dsp:nvSpPr>
        <dsp:cNvPr id="0" name=""/>
        <dsp:cNvSpPr/>
      </dsp:nvSpPr>
      <dsp:spPr>
        <a:xfrm>
          <a:off x="2736924" y="808468"/>
          <a:ext cx="1530276" cy="608540"/>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zh-CN" sz="2700" kern="1200" dirty="0" smtClean="0"/>
            <a:t>被表扬</a:t>
          </a:r>
          <a:endParaRPr lang="zh-CN" altLang="en-US" sz="2700" kern="1200" dirty="0"/>
        </a:p>
      </dsp:txBody>
      <dsp:txXfrm>
        <a:off x="2736924" y="808468"/>
        <a:ext cx="1530276" cy="608540"/>
      </dsp:txXfrm>
    </dsp:sp>
    <dsp:sp modelId="{9EF4DE17-AE1F-4560-BC34-C148CE24C482}">
      <dsp:nvSpPr>
        <dsp:cNvPr id="0" name=""/>
        <dsp:cNvSpPr/>
      </dsp:nvSpPr>
      <dsp:spPr>
        <a:xfrm>
          <a:off x="4095448" y="1412811"/>
          <a:ext cx="2036383" cy="819781"/>
        </a:xfrm>
        <a:prstGeom prst="roundRect">
          <a:avLst>
            <a:gd name="adj" fmla="val 10000"/>
          </a:avLst>
        </a:prstGeom>
        <a:solidFill>
          <a:schemeClr val="accent4">
            <a:alpha val="90000"/>
            <a:tint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5245" tIns="55245" rIns="55245" bIns="55245" numCol="1" spcCol="1270" anchor="t" anchorCtr="0">
          <a:noAutofit/>
        </a:bodyPr>
        <a:lstStyle/>
        <a:p>
          <a:pPr marL="285750" lvl="1" indent="-285750" algn="l" defTabSz="1289050">
            <a:lnSpc>
              <a:spcPct val="90000"/>
            </a:lnSpc>
            <a:spcBef>
              <a:spcPct val="0"/>
            </a:spcBef>
            <a:spcAft>
              <a:spcPct val="15000"/>
            </a:spcAft>
            <a:buChar char="••"/>
          </a:pPr>
          <a:r>
            <a:rPr lang="zh-CN" sz="2900" kern="1200" dirty="0" smtClean="0"/>
            <a:t>工作情况</a:t>
          </a:r>
          <a:endParaRPr lang="zh-CN" altLang="en-US" sz="2900" kern="1200" dirty="0"/>
        </a:p>
      </dsp:txBody>
      <dsp:txXfrm>
        <a:off x="4095448" y="1412811"/>
        <a:ext cx="2036383" cy="644113"/>
      </dsp:txXfrm>
    </dsp:sp>
    <dsp:sp modelId="{DEB60604-0D42-4ABE-94B3-992C4A2154D4}">
      <dsp:nvSpPr>
        <dsp:cNvPr id="0" name=""/>
        <dsp:cNvSpPr/>
      </dsp:nvSpPr>
      <dsp:spPr>
        <a:xfrm>
          <a:off x="4545505" y="2228396"/>
          <a:ext cx="1530276" cy="608540"/>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solidFill>
            <a:srgbClr val="C0000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zh-CN" sz="2700" kern="1200" dirty="0" smtClean="0"/>
            <a:t>在此之后</a:t>
          </a:r>
          <a:endParaRPr lang="zh-CN" altLang="en-US" sz="2700" kern="1200" dirty="0"/>
        </a:p>
      </dsp:txBody>
      <dsp:txXfrm>
        <a:off x="4545505" y="2228396"/>
        <a:ext cx="1530276" cy="608540"/>
      </dsp:txXfrm>
    </dsp:sp>
  </dsp:spTree>
</dsp:drawing>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ea typeface="宋体" pitchFamily="2" charset="-122"/>
              </a:defRPr>
            </a:lvl1pPr>
          </a:lstStyle>
          <a:p>
            <a:pPr>
              <a:defRPr/>
            </a:pPr>
            <a:endParaRPr lang="en-US" altLang="zh-CN"/>
          </a:p>
        </p:txBody>
      </p:sp>
      <p:sp>
        <p:nvSpPr>
          <p:cNvPr id="88067"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ea typeface="宋体" pitchFamily="2" charset="-122"/>
              </a:defRPr>
            </a:lvl1pPr>
          </a:lstStyle>
          <a:p>
            <a:pPr>
              <a:defRPr/>
            </a:pPr>
            <a:endParaRPr lang="en-US" altLang="zh-CN"/>
          </a:p>
        </p:txBody>
      </p:sp>
      <p:sp>
        <p:nvSpPr>
          <p:cNvPr id="88068"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ea typeface="宋体" pitchFamily="2" charset="-122"/>
              </a:defRPr>
            </a:lvl1pPr>
          </a:lstStyle>
          <a:p>
            <a:pPr>
              <a:defRPr/>
            </a:pPr>
            <a:endParaRPr lang="en-US" altLang="zh-CN"/>
          </a:p>
        </p:txBody>
      </p:sp>
      <p:sp>
        <p:nvSpPr>
          <p:cNvPr id="88069"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ea typeface="宋体" pitchFamily="2" charset="-122"/>
              </a:defRPr>
            </a:lvl1pPr>
          </a:lstStyle>
          <a:p>
            <a:pPr>
              <a:defRPr/>
            </a:pPr>
            <a:fld id="{9BAC7BC5-0B54-4F51-9A3F-E1CAE78A397F}"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ea typeface="宋体" pitchFamily="2" charset="-122"/>
              </a:defRPr>
            </a:lvl1pPr>
          </a:lstStyle>
          <a:p>
            <a:pPr>
              <a:defRPr/>
            </a:pPr>
            <a:endParaRPr lang="en-US" altLang="zh-CN"/>
          </a:p>
        </p:txBody>
      </p:sp>
      <p:sp>
        <p:nvSpPr>
          <p:cNvPr id="7171"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ea typeface="宋体" pitchFamily="2" charset="-122"/>
              </a:defRPr>
            </a:lvl1pPr>
          </a:lstStyle>
          <a:p>
            <a:pPr>
              <a:defRPr/>
            </a:pPr>
            <a:endParaRPr lang="en-US" altLang="zh-CN"/>
          </a:p>
        </p:txBody>
      </p:sp>
      <p:sp>
        <p:nvSpPr>
          <p:cNvPr id="6349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7174"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ea typeface="宋体" pitchFamily="2" charset="-122"/>
              </a:defRPr>
            </a:lvl1pPr>
          </a:lstStyle>
          <a:p>
            <a:pPr>
              <a:defRPr/>
            </a:pPr>
            <a:endParaRPr lang="en-US" altLang="zh-CN"/>
          </a:p>
        </p:txBody>
      </p:sp>
      <p:sp>
        <p:nvSpPr>
          <p:cNvPr id="7175"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ea typeface="宋体" pitchFamily="2" charset="-122"/>
              </a:defRPr>
            </a:lvl1pPr>
          </a:lstStyle>
          <a:p>
            <a:pPr>
              <a:defRPr/>
            </a:pPr>
            <a:fld id="{5D5BB30C-7DB8-4AA9-B894-4AA1109B998D}"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100000"/>
      </a:spcBef>
      <a:spcAft>
        <a:spcPct val="0"/>
      </a:spcAft>
      <a:buSzPct val="100000"/>
      <a:buFont typeface="Times New Roman" pitchFamily="18" charset="0"/>
      <a:defRPr sz="1200" kern="1200">
        <a:solidFill>
          <a:schemeClr val="tx1"/>
        </a:solidFill>
        <a:latin typeface="Times New Roman" pitchFamily="18" charset="0"/>
        <a:ea typeface="宋体" pitchFamily="2" charset="-122"/>
        <a:cs typeface="+mn-cs"/>
      </a:defRPr>
    </a:lvl1pPr>
    <a:lvl2pPr marL="457200" algn="l" rtl="0" eaLnBrk="0" fontAlgn="base" hangingPunct="0">
      <a:spcBef>
        <a:spcPct val="100000"/>
      </a:spcBef>
      <a:spcAft>
        <a:spcPct val="0"/>
      </a:spcAft>
      <a:buSzPct val="100000"/>
      <a:buFont typeface="Times New Roman" pitchFamily="18" charset="0"/>
      <a:defRPr sz="1200" kern="1200">
        <a:solidFill>
          <a:schemeClr val="tx1"/>
        </a:solidFill>
        <a:latin typeface="Times New Roman" pitchFamily="18" charset="0"/>
        <a:ea typeface="宋体" pitchFamily="2" charset="-122"/>
        <a:cs typeface="+mn-cs"/>
      </a:defRPr>
    </a:lvl2pPr>
    <a:lvl3pPr marL="914400" algn="l" rtl="0" eaLnBrk="0" fontAlgn="base" hangingPunct="0">
      <a:spcBef>
        <a:spcPct val="100000"/>
      </a:spcBef>
      <a:spcAft>
        <a:spcPct val="0"/>
      </a:spcAft>
      <a:buSzPct val="100000"/>
      <a:buFont typeface="Times New Roman" pitchFamily="18" charset="0"/>
      <a:defRPr sz="1200" kern="1200">
        <a:solidFill>
          <a:schemeClr val="tx1"/>
        </a:solidFill>
        <a:latin typeface="Times New Roman" pitchFamily="18" charset="0"/>
        <a:ea typeface="宋体" pitchFamily="2" charset="-122"/>
        <a:cs typeface="+mn-cs"/>
      </a:defRPr>
    </a:lvl3pPr>
    <a:lvl4pPr marL="1371600" algn="l" rtl="0" eaLnBrk="0" fontAlgn="base" hangingPunct="0">
      <a:spcBef>
        <a:spcPct val="100000"/>
      </a:spcBef>
      <a:spcAft>
        <a:spcPct val="0"/>
      </a:spcAft>
      <a:buSzPct val="100000"/>
      <a:buFont typeface="Times New Roman" pitchFamily="18" charset="0"/>
      <a:defRPr sz="1200" kern="1200">
        <a:solidFill>
          <a:schemeClr val="tx1"/>
        </a:solidFill>
        <a:latin typeface="Times New Roman" pitchFamily="18" charset="0"/>
        <a:ea typeface="宋体" pitchFamily="2" charset="-122"/>
        <a:cs typeface="+mn-cs"/>
      </a:defRPr>
    </a:lvl4pPr>
    <a:lvl5pPr marL="1828800" algn="l" rtl="0" eaLnBrk="0" fontAlgn="base" hangingPunct="0">
      <a:spcBef>
        <a:spcPct val="100000"/>
      </a:spcBef>
      <a:spcAft>
        <a:spcPct val="0"/>
      </a:spcAft>
      <a:buSzPct val="100000"/>
      <a:buFont typeface="Times New Roman" pitchFamily="18" charset="0"/>
      <a:defRPr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5" name="灯片编号占位符 4"/>
          <p:cNvSpPr>
            <a:spLocks noGrp="1"/>
          </p:cNvSpPr>
          <p:nvPr>
            <p:ph type="sldNum" sz="quarter" idx="10"/>
          </p:nvPr>
        </p:nvSpPr>
        <p:spPr/>
        <p:txBody>
          <a:bodyPr/>
          <a:lstStyle/>
          <a:p>
            <a:pPr>
              <a:defRPr/>
            </a:pPr>
            <a:fld id="{5D5BB30C-7DB8-4AA9-B894-4AA1109B998D}" type="slidenum">
              <a:rPr lang="en-US" altLang="zh-CN" smtClean="0"/>
              <a:pPr>
                <a:defRPr/>
              </a:pPr>
              <a:t>2</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5" name="灯片编号占位符 4"/>
          <p:cNvSpPr>
            <a:spLocks noGrp="1"/>
          </p:cNvSpPr>
          <p:nvPr>
            <p:ph type="sldNum" sz="quarter" idx="10"/>
          </p:nvPr>
        </p:nvSpPr>
        <p:spPr/>
        <p:txBody>
          <a:bodyPr/>
          <a:lstStyle/>
          <a:p>
            <a:pPr>
              <a:defRPr/>
            </a:pPr>
            <a:fld id="{5D5BB30C-7DB8-4AA9-B894-4AA1109B998D}" type="slidenum">
              <a:rPr lang="en-US" altLang="zh-CN" smtClean="0"/>
              <a:pPr>
                <a:defRPr/>
              </a:pPr>
              <a:t>3</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5" name="灯片编号占位符 4"/>
          <p:cNvSpPr>
            <a:spLocks noGrp="1"/>
          </p:cNvSpPr>
          <p:nvPr>
            <p:ph type="sldNum" sz="quarter" idx="10"/>
          </p:nvPr>
        </p:nvSpPr>
        <p:spPr/>
        <p:txBody>
          <a:bodyPr/>
          <a:lstStyle/>
          <a:p>
            <a:pPr>
              <a:defRPr/>
            </a:pPr>
            <a:fld id="{5D5BB30C-7DB8-4AA9-B894-4AA1109B998D}" type="slidenum">
              <a:rPr lang="en-US" altLang="zh-CN" smtClean="0"/>
              <a:pPr>
                <a:defRPr/>
              </a:pPr>
              <a:t>4</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pPr/>
              <a:t>2015-7-8</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2" name="图片 11" descr="杂志社logo网址   单.png"/>
          <p:cNvPicPr>
            <a:picLocks noChangeAspect="1"/>
          </p:cNvPicPr>
          <p:nvPr userDrawn="1"/>
        </p:nvPicPr>
        <p:blipFill>
          <a:blip r:embed="rId3" cstate="print"/>
          <a:srcRect/>
          <a:stretch>
            <a:fillRect/>
          </a:stretch>
        </p:blipFill>
        <p:spPr bwMode="auto">
          <a:xfrm>
            <a:off x="6750050" y="6310313"/>
            <a:ext cx="1955800" cy="452437"/>
          </a:xfrm>
          <a:prstGeom prst="rect">
            <a:avLst/>
          </a:prstGeom>
          <a:noFill/>
          <a:ln w="9525">
            <a:noFill/>
            <a:miter lim="800000"/>
            <a:headEnd/>
            <a:tailEnd/>
          </a:ln>
        </p:spPr>
      </p:pic>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Tree>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Tree>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图片 3" descr="杂志社logo 新.png"/>
          <p:cNvPicPr>
            <a:picLocks noChangeAspect="1"/>
          </p:cNvPicPr>
          <p:nvPr userDrawn="1"/>
        </p:nvPicPr>
        <p:blipFill>
          <a:blip r:embed="rId3" cstate="print"/>
          <a:srcRect/>
          <a:stretch>
            <a:fillRect/>
          </a:stretch>
        </p:blipFill>
        <p:spPr bwMode="auto">
          <a:xfrm>
            <a:off x="7407275" y="6375400"/>
            <a:ext cx="1546225" cy="384175"/>
          </a:xfrm>
          <a:prstGeom prst="rect">
            <a:avLst/>
          </a:prstGeom>
          <a:noFill/>
          <a:ln w="9525">
            <a:noFill/>
            <a:miter lim="800000"/>
            <a:headEnd/>
            <a:tailEnd/>
          </a:ln>
        </p:spPr>
      </p:pic>
      <p:sp>
        <p:nvSpPr>
          <p:cNvPr id="78850" name="Rectangle 2"/>
          <p:cNvSpPr>
            <a:spLocks noGrp="1" noChangeArrowheads="1"/>
          </p:cNvSpPr>
          <p:nvPr>
            <p:ph type="ctrTitle"/>
          </p:nvPr>
        </p:nvSpPr>
        <p:spPr>
          <a:xfrm>
            <a:off x="2743200" y="2667000"/>
            <a:ext cx="6172200" cy="533400"/>
          </a:xfrm>
        </p:spPr>
        <p:txBody>
          <a:bodyPr/>
          <a:lstStyle>
            <a:lvl1pPr>
              <a:defRPr sz="5400"/>
            </a:lvl1pPr>
          </a:lstStyle>
          <a:p>
            <a:r>
              <a:rPr lang="zh-CN" altLang="en-US"/>
              <a:t>单击此处编辑母版标题样式</a:t>
            </a:r>
          </a:p>
        </p:txBody>
      </p:sp>
      <p:sp>
        <p:nvSpPr>
          <p:cNvPr id="78851" name="Rectangle 3"/>
          <p:cNvSpPr>
            <a:spLocks noGrp="1" noChangeArrowheads="1"/>
          </p:cNvSpPr>
          <p:nvPr>
            <p:ph type="subTitle" idx="1"/>
          </p:nvPr>
        </p:nvSpPr>
        <p:spPr bwMode="auto">
          <a:xfrm>
            <a:off x="2667000" y="3657600"/>
            <a:ext cx="6248400" cy="5334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defRPr sz="2400">
                <a:solidFill>
                  <a:schemeClr val="bg1"/>
                </a:solidFill>
              </a:defRPr>
            </a:lvl1pPr>
          </a:lstStyle>
          <a:p>
            <a:r>
              <a:rPr lang="zh-CN" altLang="en-US"/>
              <a:t>单击此处编辑母版副标题样式</a:t>
            </a:r>
          </a:p>
        </p:txBody>
      </p:sp>
    </p:spTree>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972300" y="228600"/>
            <a:ext cx="2171700" cy="589756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28600"/>
            <a:ext cx="6362700" cy="58975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4.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7.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pic>
        <p:nvPicPr>
          <p:cNvPr id="3" name="图片 2" descr="杂志社logo带网址 单副本.png"/>
          <p:cNvPicPr>
            <a:picLocks noChangeAspect="1"/>
          </p:cNvPicPr>
          <p:nvPr userDrawn="1"/>
        </p:nvPicPr>
        <p:blipFill>
          <a:blip r:embed="rId15" cstate="print"/>
          <a:stretch>
            <a:fillRect/>
          </a:stretch>
        </p:blipFill>
        <p:spPr>
          <a:xfrm>
            <a:off x="6645132" y="6272162"/>
            <a:ext cx="2337358" cy="442203"/>
          </a:xfrm>
          <a:prstGeom prst="rect">
            <a:avLst/>
          </a:prstGeom>
        </p:spPr>
      </p:pic>
    </p:spTree>
  </p:cSld>
  <p:clrMap bg1="lt1" tx1="dk1" bg2="lt2" tx2="dk2" accent1="accent1" accent2="accent2" accent3="accent3" accent4="accent4" accent5="accent5" accent6="accent6" hlink="hlink" folHlink="folHlink"/>
  <p:sldLayoutIdLst>
    <p:sldLayoutId id="2147485462" r:id="rId1"/>
    <p:sldLayoutId id="2147485463" r:id="rId2"/>
    <p:sldLayoutId id="2147485464" r:id="rId3"/>
    <p:sldLayoutId id="2147485465" r:id="rId4"/>
    <p:sldLayoutId id="2147485466" r:id="rId5"/>
    <p:sldLayoutId id="2147485467" r:id="rId6"/>
    <p:sldLayoutId id="2147485468" r:id="rId7"/>
    <p:sldLayoutId id="2147485469" r:id="rId8"/>
    <p:sldLayoutId id="2147485470" r:id="rId9"/>
    <p:sldLayoutId id="2147485471" r:id="rId10"/>
    <p:sldLayoutId id="2147485472" r:id="rId11"/>
    <p:sldLayoutId id="2147485507" r:id="rId12"/>
  </p:sldLayoutIdLst>
  <p:transition spd="slow">
    <p:fade/>
  </p:transition>
  <p:timing>
    <p:tnLst>
      <p:par>
        <p:cTn id="1" dur="indefinite" restart="never" nodeType="tmRoot"/>
      </p:par>
    </p:tnLst>
  </p:timing>
  <p:hf sldNum="0" hdr="0" ftr="0" dt="0"/>
  <p:txStyles>
    <p:titleStyle>
      <a:lvl1pPr algn="l" rtl="0" eaLnBrk="0" fontAlgn="base" hangingPunct="0">
        <a:lnSpc>
          <a:spcPct val="80000"/>
        </a:lnSpc>
        <a:spcBef>
          <a:spcPct val="0"/>
        </a:spcBef>
        <a:spcAft>
          <a:spcPct val="0"/>
        </a:spcAft>
        <a:buSzPct val="100000"/>
        <a:buFont typeface="Times New Roman" pitchFamily="18" charset="0"/>
        <a:defRPr sz="3200" b="1">
          <a:solidFill>
            <a:srgbClr val="093A80"/>
          </a:solidFill>
          <a:latin typeface="+mj-lt"/>
          <a:ea typeface="+mj-ea"/>
          <a:cs typeface="+mj-cs"/>
        </a:defRPr>
      </a:lvl1pPr>
      <a:lvl2pPr algn="l" rtl="0" eaLnBrk="0" fontAlgn="base" hangingPunct="0">
        <a:lnSpc>
          <a:spcPct val="80000"/>
        </a:lnSpc>
        <a:spcBef>
          <a:spcPct val="0"/>
        </a:spcBef>
        <a:spcAft>
          <a:spcPct val="0"/>
        </a:spcAft>
        <a:buSzPct val="100000"/>
        <a:buFont typeface="Times New Roman" pitchFamily="18" charset="0"/>
        <a:defRPr sz="3200" b="1">
          <a:solidFill>
            <a:srgbClr val="093A80"/>
          </a:solidFill>
          <a:latin typeface="Arial" charset="0"/>
          <a:ea typeface="楷体" pitchFamily="49" charset="-122"/>
        </a:defRPr>
      </a:lvl2pPr>
      <a:lvl3pPr algn="l" rtl="0" eaLnBrk="0" fontAlgn="base" hangingPunct="0">
        <a:lnSpc>
          <a:spcPct val="80000"/>
        </a:lnSpc>
        <a:spcBef>
          <a:spcPct val="0"/>
        </a:spcBef>
        <a:spcAft>
          <a:spcPct val="0"/>
        </a:spcAft>
        <a:buSzPct val="100000"/>
        <a:buFont typeface="Times New Roman" pitchFamily="18" charset="0"/>
        <a:defRPr sz="3200" b="1">
          <a:solidFill>
            <a:srgbClr val="093A80"/>
          </a:solidFill>
          <a:latin typeface="Arial" charset="0"/>
          <a:ea typeface="楷体" pitchFamily="49" charset="-122"/>
        </a:defRPr>
      </a:lvl3pPr>
      <a:lvl4pPr algn="l" rtl="0" eaLnBrk="0" fontAlgn="base" hangingPunct="0">
        <a:lnSpc>
          <a:spcPct val="80000"/>
        </a:lnSpc>
        <a:spcBef>
          <a:spcPct val="0"/>
        </a:spcBef>
        <a:spcAft>
          <a:spcPct val="0"/>
        </a:spcAft>
        <a:buSzPct val="100000"/>
        <a:buFont typeface="Times New Roman" pitchFamily="18" charset="0"/>
        <a:defRPr sz="3200" b="1">
          <a:solidFill>
            <a:srgbClr val="093A80"/>
          </a:solidFill>
          <a:latin typeface="Arial" charset="0"/>
          <a:ea typeface="楷体" pitchFamily="49" charset="-122"/>
        </a:defRPr>
      </a:lvl4pPr>
      <a:lvl5pPr algn="l" rtl="0" eaLnBrk="0" fontAlgn="base" hangingPunct="0">
        <a:lnSpc>
          <a:spcPct val="80000"/>
        </a:lnSpc>
        <a:spcBef>
          <a:spcPct val="0"/>
        </a:spcBef>
        <a:spcAft>
          <a:spcPct val="0"/>
        </a:spcAft>
        <a:buSzPct val="100000"/>
        <a:buFont typeface="Times New Roman" pitchFamily="18" charset="0"/>
        <a:defRPr sz="3200" b="1">
          <a:solidFill>
            <a:srgbClr val="093A80"/>
          </a:solidFill>
          <a:latin typeface="Arial" charset="0"/>
          <a:ea typeface="楷体" pitchFamily="49" charset="-122"/>
        </a:defRPr>
      </a:lvl5pPr>
      <a:lvl6pPr marL="457200" algn="l" rtl="0" eaLnBrk="0" fontAlgn="base" hangingPunct="0">
        <a:lnSpc>
          <a:spcPct val="80000"/>
        </a:lnSpc>
        <a:spcBef>
          <a:spcPct val="0"/>
        </a:spcBef>
        <a:spcAft>
          <a:spcPct val="0"/>
        </a:spcAft>
        <a:buSzPct val="100000"/>
        <a:buFont typeface="Times New Roman" pitchFamily="18" charset="0"/>
        <a:defRPr sz="3200" b="1">
          <a:solidFill>
            <a:srgbClr val="093A80"/>
          </a:solidFill>
          <a:latin typeface="Arial" charset="0"/>
          <a:ea typeface="楷体" pitchFamily="49" charset="-122"/>
        </a:defRPr>
      </a:lvl6pPr>
      <a:lvl7pPr marL="914400" algn="l" rtl="0" eaLnBrk="0" fontAlgn="base" hangingPunct="0">
        <a:lnSpc>
          <a:spcPct val="80000"/>
        </a:lnSpc>
        <a:spcBef>
          <a:spcPct val="0"/>
        </a:spcBef>
        <a:spcAft>
          <a:spcPct val="0"/>
        </a:spcAft>
        <a:buSzPct val="100000"/>
        <a:buFont typeface="Times New Roman" pitchFamily="18" charset="0"/>
        <a:defRPr sz="3200" b="1">
          <a:solidFill>
            <a:srgbClr val="093A80"/>
          </a:solidFill>
          <a:latin typeface="Arial" charset="0"/>
          <a:ea typeface="楷体" pitchFamily="49" charset="-122"/>
        </a:defRPr>
      </a:lvl7pPr>
      <a:lvl8pPr marL="1371600" algn="l" rtl="0" eaLnBrk="0" fontAlgn="base" hangingPunct="0">
        <a:lnSpc>
          <a:spcPct val="80000"/>
        </a:lnSpc>
        <a:spcBef>
          <a:spcPct val="0"/>
        </a:spcBef>
        <a:spcAft>
          <a:spcPct val="0"/>
        </a:spcAft>
        <a:buSzPct val="100000"/>
        <a:buFont typeface="Times New Roman" pitchFamily="18" charset="0"/>
        <a:defRPr sz="3200" b="1">
          <a:solidFill>
            <a:srgbClr val="093A80"/>
          </a:solidFill>
          <a:latin typeface="Arial" charset="0"/>
          <a:ea typeface="楷体" pitchFamily="49" charset="-122"/>
        </a:defRPr>
      </a:lvl8pPr>
      <a:lvl9pPr marL="1828800" algn="l" rtl="0" eaLnBrk="0" fontAlgn="base" hangingPunct="0">
        <a:lnSpc>
          <a:spcPct val="80000"/>
        </a:lnSpc>
        <a:spcBef>
          <a:spcPct val="0"/>
        </a:spcBef>
        <a:spcAft>
          <a:spcPct val="0"/>
        </a:spcAft>
        <a:buSzPct val="100000"/>
        <a:buFont typeface="Times New Roman" pitchFamily="18" charset="0"/>
        <a:defRPr sz="3200" b="1">
          <a:solidFill>
            <a:srgbClr val="093A80"/>
          </a:solidFill>
          <a:latin typeface="Arial" charset="0"/>
          <a:ea typeface="楷体" pitchFamily="49" charset="-122"/>
        </a:defRPr>
      </a:lvl9pPr>
    </p:titleStyle>
    <p:bodyStyle>
      <a:lvl1pPr marL="228600" indent="-228600" algn="l" rtl="0" eaLnBrk="0" fontAlgn="base" hangingPunct="0">
        <a:lnSpc>
          <a:spcPct val="95000"/>
        </a:lnSpc>
        <a:spcBef>
          <a:spcPct val="50000"/>
        </a:spcBef>
        <a:spcAft>
          <a:spcPct val="0"/>
        </a:spcAft>
        <a:buClr>
          <a:srgbClr val="093A80"/>
        </a:buClr>
        <a:buSzPct val="75000"/>
        <a:buFont typeface="Wingdings" pitchFamily="2" charset="2"/>
        <a:buChar char="l"/>
        <a:defRPr sz="2000">
          <a:solidFill>
            <a:schemeClr val="tx1"/>
          </a:solidFill>
          <a:latin typeface="+mn-lt"/>
          <a:ea typeface="+mn-ea"/>
          <a:cs typeface="+mn-cs"/>
        </a:defRPr>
      </a:lvl1pPr>
      <a:lvl2pPr marL="568325" indent="-225425" algn="l" rtl="0" eaLnBrk="0" fontAlgn="base" hangingPunct="0">
        <a:spcBef>
          <a:spcPct val="25000"/>
        </a:spcBef>
        <a:spcAft>
          <a:spcPct val="0"/>
        </a:spcAft>
        <a:buClr>
          <a:schemeClr val="tx1"/>
        </a:buClr>
        <a:buSzPct val="75000"/>
        <a:buFont typeface="Wingdings" pitchFamily="2" charset="2"/>
        <a:buChar char="–"/>
        <a:defRPr>
          <a:solidFill>
            <a:schemeClr val="tx1"/>
          </a:solidFill>
          <a:latin typeface="+mn-lt"/>
          <a:ea typeface="+mn-ea"/>
        </a:defRPr>
      </a:lvl2pPr>
      <a:lvl3pPr marL="796925" indent="-114300" algn="l" rtl="0" eaLnBrk="0" fontAlgn="base" hangingPunct="0">
        <a:spcBef>
          <a:spcPct val="20000"/>
        </a:spcBef>
        <a:spcAft>
          <a:spcPct val="0"/>
        </a:spcAft>
        <a:buClr>
          <a:srgbClr val="093A80"/>
        </a:buClr>
        <a:buSzPct val="75000"/>
        <a:buFont typeface="Wingdings" pitchFamily="2" charset="2"/>
        <a:buChar char=""/>
        <a:defRPr sz="1400">
          <a:solidFill>
            <a:schemeClr val="tx1"/>
          </a:solidFill>
          <a:latin typeface="+mn-lt"/>
          <a:ea typeface="+mn-ea"/>
        </a:defRPr>
      </a:lvl3pPr>
      <a:lvl4pPr marL="1025525" indent="-114300" algn="l" rtl="0" eaLnBrk="0" fontAlgn="base" hangingPunct="0">
        <a:spcBef>
          <a:spcPct val="20000"/>
        </a:spcBef>
        <a:spcAft>
          <a:spcPct val="0"/>
        </a:spcAft>
        <a:buClr>
          <a:srgbClr val="093A80"/>
        </a:buClr>
        <a:buSzPct val="75000"/>
        <a:buFont typeface="Wingdings" pitchFamily="2" charset="2"/>
        <a:buChar char="–"/>
        <a:defRPr sz="1000">
          <a:solidFill>
            <a:schemeClr val="tx1"/>
          </a:solidFill>
          <a:latin typeface="+mn-lt"/>
          <a:ea typeface="+mn-ea"/>
        </a:defRPr>
      </a:lvl4pPr>
      <a:lvl5pPr marL="1254125" indent="-114300" algn="l" rtl="0" eaLnBrk="0" fontAlgn="base" hangingPunct="0">
        <a:spcBef>
          <a:spcPct val="20000"/>
        </a:spcBef>
        <a:spcAft>
          <a:spcPct val="0"/>
        </a:spcAft>
        <a:buClr>
          <a:srgbClr val="093A80"/>
        </a:buClr>
        <a:buSzPct val="75000"/>
        <a:buFont typeface="Wingdings" pitchFamily="2" charset="2"/>
        <a:buChar char="l"/>
        <a:defRPr sz="900">
          <a:solidFill>
            <a:schemeClr val="tx1"/>
          </a:solidFill>
          <a:latin typeface="+mn-lt"/>
          <a:ea typeface="+mn-ea"/>
        </a:defRPr>
      </a:lvl5pPr>
      <a:lvl6pPr marL="1711325" indent="-114300" algn="l" rtl="0" eaLnBrk="0" fontAlgn="base" hangingPunct="0">
        <a:spcBef>
          <a:spcPct val="20000"/>
        </a:spcBef>
        <a:spcAft>
          <a:spcPct val="0"/>
        </a:spcAft>
        <a:buClr>
          <a:srgbClr val="093A80"/>
        </a:buClr>
        <a:buSzPct val="75000"/>
        <a:buFont typeface="Wingdings" pitchFamily="2" charset="2"/>
        <a:buChar char="l"/>
        <a:defRPr sz="900">
          <a:solidFill>
            <a:schemeClr val="tx1"/>
          </a:solidFill>
          <a:latin typeface="+mn-lt"/>
          <a:ea typeface="+mn-ea"/>
        </a:defRPr>
      </a:lvl6pPr>
      <a:lvl7pPr marL="2168525" indent="-114300" algn="l" rtl="0" eaLnBrk="0" fontAlgn="base" hangingPunct="0">
        <a:spcBef>
          <a:spcPct val="20000"/>
        </a:spcBef>
        <a:spcAft>
          <a:spcPct val="0"/>
        </a:spcAft>
        <a:buClr>
          <a:srgbClr val="093A80"/>
        </a:buClr>
        <a:buSzPct val="75000"/>
        <a:buFont typeface="Wingdings" pitchFamily="2" charset="2"/>
        <a:buChar char="l"/>
        <a:defRPr sz="900">
          <a:solidFill>
            <a:schemeClr val="tx1"/>
          </a:solidFill>
          <a:latin typeface="+mn-lt"/>
          <a:ea typeface="+mn-ea"/>
        </a:defRPr>
      </a:lvl7pPr>
      <a:lvl8pPr marL="2625725" indent="-114300" algn="l" rtl="0" eaLnBrk="0" fontAlgn="base" hangingPunct="0">
        <a:spcBef>
          <a:spcPct val="20000"/>
        </a:spcBef>
        <a:spcAft>
          <a:spcPct val="0"/>
        </a:spcAft>
        <a:buClr>
          <a:srgbClr val="093A80"/>
        </a:buClr>
        <a:buSzPct val="75000"/>
        <a:buFont typeface="Wingdings" pitchFamily="2" charset="2"/>
        <a:buChar char="l"/>
        <a:defRPr sz="900">
          <a:solidFill>
            <a:schemeClr val="tx1"/>
          </a:solidFill>
          <a:latin typeface="+mn-lt"/>
          <a:ea typeface="+mn-ea"/>
        </a:defRPr>
      </a:lvl8pPr>
      <a:lvl9pPr marL="3082925" indent="-114300" algn="l" rtl="0" eaLnBrk="0" fontAlgn="base" hangingPunct="0">
        <a:spcBef>
          <a:spcPct val="20000"/>
        </a:spcBef>
        <a:spcAft>
          <a:spcPct val="0"/>
        </a:spcAft>
        <a:buClr>
          <a:srgbClr val="093A80"/>
        </a:buClr>
        <a:buSzPct val="75000"/>
        <a:buFont typeface="Wingdings" pitchFamily="2" charset="2"/>
        <a:buChar char="l"/>
        <a:defRPr sz="9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473" r:id="rId1"/>
    <p:sldLayoutId id="2147485474" r:id="rId2"/>
    <p:sldLayoutId id="2147485475" r:id="rId3"/>
    <p:sldLayoutId id="2147485476" r:id="rId4"/>
    <p:sldLayoutId id="2147485477" r:id="rId5"/>
    <p:sldLayoutId id="2147485478" r:id="rId6"/>
    <p:sldLayoutId id="2147485479" r:id="rId7"/>
    <p:sldLayoutId id="2147485482" r:id="rId8"/>
    <p:sldLayoutId id="2147485483" r:id="rId9"/>
    <p:sldLayoutId id="2147485484" r:id="rId10"/>
  </p:sldLayoutIdLst>
  <p:transition spd="slow">
    <p:fade/>
  </p:transition>
  <p:timing>
    <p:tnLst>
      <p:par>
        <p:cTn id="1" dur="indefinite" restart="never" nodeType="tmRoot"/>
      </p:par>
    </p:tnLst>
  </p:timing>
  <p:hf sldNum="0" hdr="0" ftr="0" dt="0"/>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charset="0"/>
          <a:ea typeface="宋体" pitchFamily="2" charset="-122"/>
        </a:defRPr>
      </a:lvl2pPr>
      <a:lvl3pPr algn="ctr" rtl="0" eaLnBrk="0" fontAlgn="base" hangingPunct="0">
        <a:spcBef>
          <a:spcPct val="0"/>
        </a:spcBef>
        <a:spcAft>
          <a:spcPct val="0"/>
        </a:spcAft>
        <a:defRPr sz="4000">
          <a:solidFill>
            <a:schemeClr val="tx2"/>
          </a:solidFill>
          <a:latin typeface="Arial" charset="0"/>
          <a:ea typeface="宋体" pitchFamily="2" charset="-122"/>
        </a:defRPr>
      </a:lvl3pPr>
      <a:lvl4pPr algn="ctr" rtl="0" eaLnBrk="0" fontAlgn="base" hangingPunct="0">
        <a:spcBef>
          <a:spcPct val="0"/>
        </a:spcBef>
        <a:spcAft>
          <a:spcPct val="0"/>
        </a:spcAft>
        <a:defRPr sz="4000">
          <a:solidFill>
            <a:schemeClr val="tx2"/>
          </a:solidFill>
          <a:latin typeface="Arial" charset="0"/>
          <a:ea typeface="宋体" pitchFamily="2" charset="-122"/>
        </a:defRPr>
      </a:lvl4pPr>
      <a:lvl5pPr algn="ctr" rtl="0" eaLnBrk="0" fontAlgn="base" hangingPunct="0">
        <a:spcBef>
          <a:spcPct val="0"/>
        </a:spcBef>
        <a:spcAft>
          <a:spcPct val="0"/>
        </a:spcAft>
        <a:defRPr sz="4000">
          <a:solidFill>
            <a:schemeClr val="tx2"/>
          </a:solidFill>
          <a:latin typeface="Arial" charset="0"/>
          <a:ea typeface="宋体" pitchFamily="2" charset="-122"/>
        </a:defRPr>
      </a:lvl5pPr>
      <a:lvl6pPr marL="457200" algn="ctr" rtl="0" fontAlgn="base">
        <a:spcBef>
          <a:spcPct val="0"/>
        </a:spcBef>
        <a:spcAft>
          <a:spcPct val="0"/>
        </a:spcAft>
        <a:defRPr sz="4000">
          <a:solidFill>
            <a:schemeClr val="tx2"/>
          </a:solidFill>
          <a:latin typeface="Arial" charset="0"/>
          <a:ea typeface="宋体" pitchFamily="2" charset="-122"/>
        </a:defRPr>
      </a:lvl6pPr>
      <a:lvl7pPr marL="914400" algn="ctr" rtl="0" fontAlgn="base">
        <a:spcBef>
          <a:spcPct val="0"/>
        </a:spcBef>
        <a:spcAft>
          <a:spcPct val="0"/>
        </a:spcAft>
        <a:defRPr sz="4000">
          <a:solidFill>
            <a:schemeClr val="tx2"/>
          </a:solidFill>
          <a:latin typeface="Arial" charset="0"/>
          <a:ea typeface="宋体" pitchFamily="2" charset="-122"/>
        </a:defRPr>
      </a:lvl7pPr>
      <a:lvl8pPr marL="1371600" algn="ctr" rtl="0" fontAlgn="base">
        <a:spcBef>
          <a:spcPct val="0"/>
        </a:spcBef>
        <a:spcAft>
          <a:spcPct val="0"/>
        </a:spcAft>
        <a:defRPr sz="4000">
          <a:solidFill>
            <a:schemeClr val="tx2"/>
          </a:solidFill>
          <a:latin typeface="Arial" charset="0"/>
          <a:ea typeface="宋体" pitchFamily="2" charset="-122"/>
        </a:defRPr>
      </a:lvl8pPr>
      <a:lvl9pPr marL="1828800" algn="ctr" rtl="0" fontAlgn="base">
        <a:spcBef>
          <a:spcPct val="0"/>
        </a:spcBef>
        <a:spcAft>
          <a:spcPct val="0"/>
        </a:spcAft>
        <a:defRPr sz="40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485" r:id="rId1"/>
    <p:sldLayoutId id="2147485486" r:id="rId2"/>
    <p:sldLayoutId id="2147485487" r:id="rId3"/>
    <p:sldLayoutId id="2147485488" r:id="rId4"/>
    <p:sldLayoutId id="2147485489" r:id="rId5"/>
    <p:sldLayoutId id="2147485490" r:id="rId6"/>
    <p:sldLayoutId id="2147485491" r:id="rId7"/>
    <p:sldLayoutId id="2147485492" r:id="rId8"/>
    <p:sldLayoutId id="2147485493" r:id="rId9"/>
    <p:sldLayoutId id="2147485494" r:id="rId10"/>
    <p:sldLayoutId id="2147485495" r:id="rId11"/>
  </p:sldLayoutIdLst>
  <p:transition spd="slow">
    <p:fade/>
  </p:transition>
  <p:timing>
    <p:tnLst>
      <p:par>
        <p:cTn id="1" dur="indefinite" restart="never" nodeType="tmRoot"/>
      </p:par>
    </p:tnLst>
  </p:timing>
  <p:hf sldNum="0" hdr="0" ftr="0" dt="0"/>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charset="0"/>
          <a:ea typeface="宋体" pitchFamily="2" charset="-122"/>
        </a:defRPr>
      </a:lvl2pPr>
      <a:lvl3pPr algn="ctr" rtl="0" eaLnBrk="0" fontAlgn="base" hangingPunct="0">
        <a:spcBef>
          <a:spcPct val="0"/>
        </a:spcBef>
        <a:spcAft>
          <a:spcPct val="0"/>
        </a:spcAft>
        <a:defRPr sz="4000">
          <a:solidFill>
            <a:schemeClr val="tx2"/>
          </a:solidFill>
          <a:latin typeface="Arial" charset="0"/>
          <a:ea typeface="宋体" pitchFamily="2" charset="-122"/>
        </a:defRPr>
      </a:lvl3pPr>
      <a:lvl4pPr algn="ctr" rtl="0" eaLnBrk="0" fontAlgn="base" hangingPunct="0">
        <a:spcBef>
          <a:spcPct val="0"/>
        </a:spcBef>
        <a:spcAft>
          <a:spcPct val="0"/>
        </a:spcAft>
        <a:defRPr sz="4000">
          <a:solidFill>
            <a:schemeClr val="tx2"/>
          </a:solidFill>
          <a:latin typeface="Arial" charset="0"/>
          <a:ea typeface="宋体" pitchFamily="2" charset="-122"/>
        </a:defRPr>
      </a:lvl4pPr>
      <a:lvl5pPr algn="ctr" rtl="0" eaLnBrk="0" fontAlgn="base" hangingPunct="0">
        <a:spcBef>
          <a:spcPct val="0"/>
        </a:spcBef>
        <a:spcAft>
          <a:spcPct val="0"/>
        </a:spcAft>
        <a:defRPr sz="4000">
          <a:solidFill>
            <a:schemeClr val="tx2"/>
          </a:solidFill>
          <a:latin typeface="Arial" charset="0"/>
          <a:ea typeface="宋体" pitchFamily="2" charset="-122"/>
        </a:defRPr>
      </a:lvl5pPr>
      <a:lvl6pPr marL="457200" algn="ctr" rtl="0" fontAlgn="base">
        <a:spcBef>
          <a:spcPct val="0"/>
        </a:spcBef>
        <a:spcAft>
          <a:spcPct val="0"/>
        </a:spcAft>
        <a:defRPr sz="4000">
          <a:solidFill>
            <a:schemeClr val="tx2"/>
          </a:solidFill>
          <a:latin typeface="Arial" charset="0"/>
          <a:ea typeface="宋体" pitchFamily="2" charset="-122"/>
        </a:defRPr>
      </a:lvl6pPr>
      <a:lvl7pPr marL="914400" algn="ctr" rtl="0" fontAlgn="base">
        <a:spcBef>
          <a:spcPct val="0"/>
        </a:spcBef>
        <a:spcAft>
          <a:spcPct val="0"/>
        </a:spcAft>
        <a:defRPr sz="4000">
          <a:solidFill>
            <a:schemeClr val="tx2"/>
          </a:solidFill>
          <a:latin typeface="Arial" charset="0"/>
          <a:ea typeface="宋体" pitchFamily="2" charset="-122"/>
        </a:defRPr>
      </a:lvl7pPr>
      <a:lvl8pPr marL="1371600" algn="ctr" rtl="0" fontAlgn="base">
        <a:spcBef>
          <a:spcPct val="0"/>
        </a:spcBef>
        <a:spcAft>
          <a:spcPct val="0"/>
        </a:spcAft>
        <a:defRPr sz="4000">
          <a:solidFill>
            <a:schemeClr val="tx2"/>
          </a:solidFill>
          <a:latin typeface="Arial" charset="0"/>
          <a:ea typeface="宋体" pitchFamily="2" charset="-122"/>
        </a:defRPr>
      </a:lvl8pPr>
      <a:lvl9pPr marL="1828800" algn="ctr" rtl="0" fontAlgn="base">
        <a:spcBef>
          <a:spcPct val="0"/>
        </a:spcBef>
        <a:spcAft>
          <a:spcPct val="0"/>
        </a:spcAft>
        <a:defRPr sz="40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143000" y="228600"/>
            <a:ext cx="80010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pic>
        <p:nvPicPr>
          <p:cNvPr id="4099" name="图片 6" descr="杂志社logo 新.png"/>
          <p:cNvPicPr>
            <a:picLocks noChangeAspect="1"/>
          </p:cNvPicPr>
          <p:nvPr userDrawn="1"/>
        </p:nvPicPr>
        <p:blipFill>
          <a:blip r:embed="rId14" cstate="print"/>
          <a:srcRect/>
          <a:stretch>
            <a:fillRect/>
          </a:stretch>
        </p:blipFill>
        <p:spPr bwMode="auto">
          <a:xfrm>
            <a:off x="7316788" y="6330950"/>
            <a:ext cx="1547812" cy="3841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496" r:id="rId1"/>
    <p:sldLayoutId id="2147485497" r:id="rId2"/>
    <p:sldLayoutId id="2147485498" r:id="rId3"/>
    <p:sldLayoutId id="2147485499" r:id="rId4"/>
    <p:sldLayoutId id="2147485500" r:id="rId5"/>
    <p:sldLayoutId id="2147485501" r:id="rId6"/>
    <p:sldLayoutId id="2147485502" r:id="rId7"/>
    <p:sldLayoutId id="2147485503" r:id="rId8"/>
    <p:sldLayoutId id="2147485504" r:id="rId9"/>
    <p:sldLayoutId id="2147485505" r:id="rId10"/>
    <p:sldLayoutId id="2147485506" r:id="rId11"/>
  </p:sldLayoutIdLst>
  <p:transition spd="slow">
    <p:fade/>
  </p:transition>
  <p:timing>
    <p:tnLst>
      <p:par>
        <p:cTn id="1" dur="indefinite" restart="never" nodeType="tmRoot"/>
      </p:par>
    </p:tnLst>
  </p:timing>
  <p:hf sldNum="0" hdr="0" ftr="0" dt="0"/>
  <p:txStyles>
    <p:titleStyle>
      <a:lvl1pPr algn="l" rtl="0" eaLnBrk="0" fontAlgn="base" hangingPunct="0">
        <a:spcBef>
          <a:spcPct val="0"/>
        </a:spcBef>
        <a:spcAft>
          <a:spcPct val="0"/>
        </a:spcAft>
        <a:defRPr sz="40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Impact" pitchFamily="34" charset="0"/>
          <a:ea typeface="宋体" pitchFamily="2" charset="-122"/>
        </a:defRPr>
      </a:lvl2pPr>
      <a:lvl3pPr algn="l" rtl="0" eaLnBrk="0" fontAlgn="base" hangingPunct="0">
        <a:spcBef>
          <a:spcPct val="0"/>
        </a:spcBef>
        <a:spcAft>
          <a:spcPct val="0"/>
        </a:spcAft>
        <a:defRPr sz="4000">
          <a:solidFill>
            <a:schemeClr val="tx1"/>
          </a:solidFill>
          <a:latin typeface="Impact" pitchFamily="34" charset="0"/>
          <a:ea typeface="宋体" pitchFamily="2" charset="-122"/>
        </a:defRPr>
      </a:lvl3pPr>
      <a:lvl4pPr algn="l" rtl="0" eaLnBrk="0" fontAlgn="base" hangingPunct="0">
        <a:spcBef>
          <a:spcPct val="0"/>
        </a:spcBef>
        <a:spcAft>
          <a:spcPct val="0"/>
        </a:spcAft>
        <a:defRPr sz="4000">
          <a:solidFill>
            <a:schemeClr val="tx1"/>
          </a:solidFill>
          <a:latin typeface="Impact" pitchFamily="34" charset="0"/>
          <a:ea typeface="宋体" pitchFamily="2" charset="-122"/>
        </a:defRPr>
      </a:lvl4pPr>
      <a:lvl5pPr algn="l" rtl="0" eaLnBrk="0" fontAlgn="base" hangingPunct="0">
        <a:spcBef>
          <a:spcPct val="0"/>
        </a:spcBef>
        <a:spcAft>
          <a:spcPct val="0"/>
        </a:spcAft>
        <a:defRPr sz="4000">
          <a:solidFill>
            <a:schemeClr val="tx1"/>
          </a:solidFill>
          <a:latin typeface="Impact" pitchFamily="34" charset="0"/>
          <a:ea typeface="宋体" pitchFamily="2" charset="-122"/>
        </a:defRPr>
      </a:lvl5pPr>
      <a:lvl6pPr marL="457200" algn="l" rtl="0" fontAlgn="base">
        <a:spcBef>
          <a:spcPct val="0"/>
        </a:spcBef>
        <a:spcAft>
          <a:spcPct val="0"/>
        </a:spcAft>
        <a:defRPr sz="4000">
          <a:solidFill>
            <a:schemeClr val="tx1"/>
          </a:solidFill>
          <a:latin typeface="Impact" pitchFamily="34" charset="0"/>
          <a:ea typeface="宋体" pitchFamily="2" charset="-122"/>
        </a:defRPr>
      </a:lvl6pPr>
      <a:lvl7pPr marL="914400" algn="l" rtl="0" fontAlgn="base">
        <a:spcBef>
          <a:spcPct val="0"/>
        </a:spcBef>
        <a:spcAft>
          <a:spcPct val="0"/>
        </a:spcAft>
        <a:defRPr sz="4000">
          <a:solidFill>
            <a:schemeClr val="tx1"/>
          </a:solidFill>
          <a:latin typeface="Impact" pitchFamily="34" charset="0"/>
          <a:ea typeface="宋体" pitchFamily="2" charset="-122"/>
        </a:defRPr>
      </a:lvl7pPr>
      <a:lvl8pPr marL="1371600" algn="l" rtl="0" fontAlgn="base">
        <a:spcBef>
          <a:spcPct val="0"/>
        </a:spcBef>
        <a:spcAft>
          <a:spcPct val="0"/>
        </a:spcAft>
        <a:defRPr sz="4000">
          <a:solidFill>
            <a:schemeClr val="tx1"/>
          </a:solidFill>
          <a:latin typeface="Impact" pitchFamily="34" charset="0"/>
          <a:ea typeface="宋体" pitchFamily="2" charset="-122"/>
        </a:defRPr>
      </a:lvl8pPr>
      <a:lvl9pPr marL="1828800" algn="l" rtl="0" fontAlgn="base">
        <a:spcBef>
          <a:spcPct val="0"/>
        </a:spcBef>
        <a:spcAft>
          <a:spcPct val="0"/>
        </a:spcAft>
        <a:defRPr sz="4000">
          <a:solidFill>
            <a:schemeClr val="tx1"/>
          </a:solidFill>
          <a:latin typeface="Impact" pitchFamily="34" charset="0"/>
          <a:ea typeface="宋体" pitchFamily="2" charset="-122"/>
        </a:defRPr>
      </a:lvl9pPr>
    </p:titleStyle>
    <p:bodyStyle>
      <a:lvl1pPr marL="342900" indent="-342900" algn="l" rtl="0" eaLnBrk="0" fontAlgn="base" hangingPunct="0">
        <a:spcBef>
          <a:spcPct val="20000"/>
        </a:spcBef>
        <a:spcAft>
          <a:spcPct val="0"/>
        </a:spcAft>
        <a:defRPr sz="2800" b="1">
          <a:solidFill>
            <a:schemeClr val="tx1"/>
          </a:solidFill>
          <a:latin typeface="+mn-lt"/>
          <a:ea typeface="+mn-ea"/>
          <a:cs typeface="+mn-cs"/>
        </a:defRPr>
      </a:lvl1pPr>
      <a:lvl2pPr marL="742950" indent="-285750" algn="l" rtl="0" eaLnBrk="0" fontAlgn="base" hangingPunct="0">
        <a:spcBef>
          <a:spcPct val="20000"/>
        </a:spcBef>
        <a:spcAft>
          <a:spcPct val="0"/>
        </a:spcAft>
        <a:defRPr sz="2400" b="1">
          <a:solidFill>
            <a:schemeClr val="tx1"/>
          </a:solidFill>
          <a:latin typeface="+mn-lt"/>
          <a:ea typeface="+mn-ea"/>
        </a:defRPr>
      </a:lvl2pPr>
      <a:lvl3pPr marL="1143000" indent="-228600" algn="l" rtl="0" eaLnBrk="0" fontAlgn="base" hangingPunct="0">
        <a:spcBef>
          <a:spcPct val="20000"/>
        </a:spcBef>
        <a:spcAft>
          <a:spcPct val="0"/>
        </a:spcAft>
        <a:defRPr sz="2000" b="1">
          <a:solidFill>
            <a:schemeClr val="tx1"/>
          </a:solidFill>
          <a:latin typeface="+mn-lt"/>
          <a:ea typeface="+mn-ea"/>
        </a:defRPr>
      </a:lvl3pPr>
      <a:lvl4pPr marL="1600200" indent="-228600" algn="l" rtl="0" eaLnBrk="0" fontAlgn="base" hangingPunct="0">
        <a:spcBef>
          <a:spcPct val="20000"/>
        </a:spcBef>
        <a:spcAft>
          <a:spcPct val="0"/>
        </a:spcAft>
        <a:defRPr b="1">
          <a:solidFill>
            <a:schemeClr val="tx1"/>
          </a:solidFill>
          <a:latin typeface="+mn-lt"/>
          <a:ea typeface="+mn-ea"/>
        </a:defRPr>
      </a:lvl4pPr>
      <a:lvl5pPr marL="2057400" indent="-228600" algn="l" rtl="0" eaLnBrk="0" fontAlgn="base" hangingPunct="0">
        <a:spcBef>
          <a:spcPct val="20000"/>
        </a:spcBef>
        <a:spcAft>
          <a:spcPct val="0"/>
        </a:spcAft>
        <a:defRPr b="1">
          <a:solidFill>
            <a:schemeClr val="tx1"/>
          </a:solidFill>
          <a:latin typeface="+mn-lt"/>
          <a:ea typeface="+mn-ea"/>
        </a:defRPr>
      </a:lvl5pPr>
      <a:lvl6pPr marL="2514600" indent="-228600" algn="l" rtl="0" fontAlgn="base">
        <a:spcBef>
          <a:spcPct val="20000"/>
        </a:spcBef>
        <a:spcAft>
          <a:spcPct val="0"/>
        </a:spcAft>
        <a:defRPr b="1">
          <a:solidFill>
            <a:schemeClr val="tx1"/>
          </a:solidFill>
          <a:latin typeface="+mn-lt"/>
          <a:ea typeface="+mn-ea"/>
        </a:defRPr>
      </a:lvl6pPr>
      <a:lvl7pPr marL="2971800" indent="-228600" algn="l" rtl="0" fontAlgn="base">
        <a:spcBef>
          <a:spcPct val="20000"/>
        </a:spcBef>
        <a:spcAft>
          <a:spcPct val="0"/>
        </a:spcAft>
        <a:defRPr b="1">
          <a:solidFill>
            <a:schemeClr val="tx1"/>
          </a:solidFill>
          <a:latin typeface="+mn-lt"/>
          <a:ea typeface="+mn-ea"/>
        </a:defRPr>
      </a:lvl7pPr>
      <a:lvl8pPr marL="3429000" indent="-228600" algn="l" rtl="0" fontAlgn="base">
        <a:spcBef>
          <a:spcPct val="20000"/>
        </a:spcBef>
        <a:spcAft>
          <a:spcPct val="0"/>
        </a:spcAft>
        <a:defRPr b="1">
          <a:solidFill>
            <a:schemeClr val="tx1"/>
          </a:solidFill>
          <a:latin typeface="+mn-lt"/>
          <a:ea typeface="+mn-ea"/>
        </a:defRPr>
      </a:lvl8pPr>
      <a:lvl9pPr marL="3886200" indent="-228600" algn="l" rtl="0" fontAlgn="base">
        <a:spcBef>
          <a:spcPct val="20000"/>
        </a:spcBef>
        <a:spcAft>
          <a:spcPct val="0"/>
        </a:spcAft>
        <a:defRPr b="1">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9.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19.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jpeg"/><Relationship Id="rId1" Type="http://schemas.openxmlformats.org/officeDocument/2006/relationships/slideLayout" Target="../slideLayouts/slideLayout19.xml"/><Relationship Id="rId5" Type="http://schemas.openxmlformats.org/officeDocument/2006/relationships/image" Target="../media/image31.gif"/><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10.png"/><Relationship Id="rId1" Type="http://schemas.openxmlformats.org/officeDocument/2006/relationships/slideLayout" Target="../slideLayouts/slideLayout19.xml"/><Relationship Id="rId4" Type="http://schemas.openxmlformats.org/officeDocument/2006/relationships/image" Target="../media/image22.gif"/></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35.jpeg"/><Relationship Id="rId2" Type="http://schemas.openxmlformats.org/officeDocument/2006/relationships/image" Target="../media/image15.jpeg"/><Relationship Id="rId1" Type="http://schemas.openxmlformats.org/officeDocument/2006/relationships/slideLayout" Target="../slideLayouts/slideLayout19.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gif"/></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9.xml"/><Relationship Id="rId5" Type="http://schemas.openxmlformats.org/officeDocument/2006/relationships/image" Target="../media/image38.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9.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0.png"/><Relationship Id="rId1" Type="http://schemas.openxmlformats.org/officeDocument/2006/relationships/slideLayout" Target="../slideLayouts/slideLayout19.xml"/><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9.xml"/><Relationship Id="rId5" Type="http://schemas.openxmlformats.org/officeDocument/2006/relationships/image" Target="../media/image44.gif"/><Relationship Id="rId4" Type="http://schemas.openxmlformats.org/officeDocument/2006/relationships/image" Target="../media/image43.jpeg"/></Relationships>
</file>

<file path=ppt/slides/_rels/slide28.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image" Target="../media/image10.png"/><Relationship Id="rId1" Type="http://schemas.openxmlformats.org/officeDocument/2006/relationships/slideLayout" Target="../slideLayouts/slideLayout19.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0.png"/><Relationship Id="rId1" Type="http://schemas.openxmlformats.org/officeDocument/2006/relationships/slideLayout" Target="../slideLayouts/slideLayout19.xml"/><Relationship Id="rId6" Type="http://schemas.openxmlformats.org/officeDocument/2006/relationships/image" Target="../media/image54.png"/><Relationship Id="rId5" Type="http://schemas.openxmlformats.org/officeDocument/2006/relationships/image" Target="../media/image53.jpeg"/><Relationship Id="rId4" Type="http://schemas.openxmlformats.org/officeDocument/2006/relationships/image" Target="../media/image52.gif"/></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9.xml"/><Relationship Id="rId5" Type="http://schemas.openxmlformats.org/officeDocument/2006/relationships/image" Target="../media/image14.png"/><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9.xml"/><Relationship Id="rId5" Type="http://schemas.openxmlformats.org/officeDocument/2006/relationships/image" Target="../media/image22.gif"/><Relationship Id="rId4" Type="http://schemas.openxmlformats.org/officeDocument/2006/relationships/image" Target="../media/image21.gif"/></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9.xml"/><Relationship Id="rId4" Type="http://schemas.openxmlformats.org/officeDocument/2006/relationships/image" Target="../media/image57.jpeg"/></Relationships>
</file>

<file path=ppt/slides/_rels/slide36.xml.rels><?xml version="1.0" encoding="UTF-8" standalone="yes"?>
<Relationships xmlns="http://schemas.openxmlformats.org/package/2006/relationships"><Relationship Id="rId18" Type="http://schemas.microsoft.com/office/2007/relationships/diagramDrawing" Target="../diagrams/drawing3.xml"/><Relationship Id="rId3" Type="http://schemas.openxmlformats.org/officeDocument/2006/relationships/image" Target="../media/image16.png"/><Relationship Id="rId17" Type="http://schemas.microsoft.com/office/2007/relationships/diagramDrawing" Target="../diagrams/drawing2.xml"/><Relationship Id="rId2" Type="http://schemas.openxmlformats.org/officeDocument/2006/relationships/image" Target="../media/image15.jpeg"/><Relationship Id="rId16" Type="http://schemas.microsoft.com/office/2007/relationships/diagramDrawing" Target="../diagrams/drawing1.xml"/><Relationship Id="rId1" Type="http://schemas.openxmlformats.org/officeDocument/2006/relationships/slideLayout" Target="../slideLayouts/slideLayout19.xml"/><Relationship Id="rId4" Type="http://schemas.openxmlformats.org/officeDocument/2006/relationships/image" Target="../media/image58.jpeg"/></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9.xml"/><Relationship Id="rId4" Type="http://schemas.openxmlformats.org/officeDocument/2006/relationships/image" Target="../media/image59.jpeg"/></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9.xml"/><Relationship Id="rId11" Type="http://schemas.microsoft.com/office/2007/relationships/diagramDrawing" Target="../diagrams/drawing4.xml"/><Relationship Id="rId5" Type="http://schemas.openxmlformats.org/officeDocument/2006/relationships/image" Target="../media/image61.jpeg"/><Relationship Id="rId4" Type="http://schemas.openxmlformats.org/officeDocument/2006/relationships/image" Target="../media/image60.jpeg"/></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9.xml"/><Relationship Id="rId5" Type="http://schemas.openxmlformats.org/officeDocument/2006/relationships/image" Target="../media/image17.gif"/><Relationship Id="rId4" Type="http://schemas.openxmlformats.org/officeDocument/2006/relationships/image" Target="../media/image16.png"/></Relationships>
</file>

<file path=ppt/slides/_rels/slide4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15.jpeg"/><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4.xml"/><Relationship Id="rId4" Type="http://schemas.openxmlformats.org/officeDocument/2006/relationships/image" Target="../media/image63.gif"/></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4.xml"/><Relationship Id="rId4" Type="http://schemas.openxmlformats.org/officeDocument/2006/relationships/image" Target="../media/image64.gif"/></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4.xml"/><Relationship Id="rId4" Type="http://schemas.openxmlformats.org/officeDocument/2006/relationships/image" Target="../media/image65.gif"/></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4.xml"/><Relationship Id="rId4" Type="http://schemas.openxmlformats.org/officeDocument/2006/relationships/image" Target="../media/image66.gif"/></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4.xml"/><Relationship Id="rId4" Type="http://schemas.openxmlformats.org/officeDocument/2006/relationships/image" Target="../media/image67.gif"/></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4.xml"/><Relationship Id="rId4" Type="http://schemas.openxmlformats.org/officeDocument/2006/relationships/image" Target="../media/image68.gif"/></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4.xml"/><Relationship Id="rId4" Type="http://schemas.openxmlformats.org/officeDocument/2006/relationships/image" Target="../media/image69.gif"/></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4.xml"/><Relationship Id="rId4" Type="http://schemas.openxmlformats.org/officeDocument/2006/relationships/image" Target="../media/image70.pn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20.gif"/><Relationship Id="rId5" Type="http://schemas.openxmlformats.org/officeDocument/2006/relationships/image" Target="../media/image19.jpe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10.png"/><Relationship Id="rId1" Type="http://schemas.openxmlformats.org/officeDocument/2006/relationships/slideLayout" Target="../slideLayouts/slideLayout19.xml"/><Relationship Id="rId4" Type="http://schemas.openxmlformats.org/officeDocument/2006/relationships/image" Target="../media/image22.gif"/></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5.jpeg"/><Relationship Id="rId1" Type="http://schemas.openxmlformats.org/officeDocument/2006/relationships/slideLayout" Target="../slideLayouts/slideLayout19.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5.jpeg"/><Relationship Id="rId1" Type="http://schemas.openxmlformats.org/officeDocument/2006/relationships/slideLayout" Target="../slideLayouts/slideLayout19.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9.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40"/>
          <p:cNvSpPr txBox="1">
            <a:spLocks noChangeArrowheads="1"/>
          </p:cNvSpPr>
          <p:nvPr/>
        </p:nvSpPr>
        <p:spPr bwMode="white">
          <a:xfrm>
            <a:off x="1763715" y="2060575"/>
            <a:ext cx="4968875" cy="1366839"/>
          </a:xfrm>
          <a:prstGeom prst="rect">
            <a:avLst/>
          </a:prstGeom>
          <a:noFill/>
          <a:ln w="9525">
            <a:noFill/>
            <a:miter lim="800000"/>
            <a:headEnd/>
            <a:tailEnd/>
          </a:ln>
        </p:spPr>
        <p:txBody>
          <a:bodyPr anchor="ctr"/>
          <a:lstStyle/>
          <a:p>
            <a:pPr>
              <a:lnSpc>
                <a:spcPct val="70000"/>
              </a:lnSpc>
            </a:pPr>
            <a:r>
              <a:rPr kumimoji="1" lang="en-US" altLang="zh-CN" sz="4000" b="1" dirty="0">
                <a:solidFill>
                  <a:srgbClr val="FF0000"/>
                </a:solidFill>
                <a:latin typeface="微软雅黑" pitchFamily="34" charset="-122"/>
                <a:ea typeface="微软雅黑" pitchFamily="34" charset="-122"/>
              </a:rPr>
              <a:t>《</a:t>
            </a:r>
            <a:r>
              <a:rPr kumimoji="1" lang="zh-CN" altLang="en-US" sz="4000" b="1" dirty="0">
                <a:solidFill>
                  <a:srgbClr val="FF0000"/>
                </a:solidFill>
                <a:latin typeface="微软雅黑" pitchFamily="34" charset="-122"/>
                <a:ea typeface="微软雅黑" pitchFamily="34" charset="-122"/>
              </a:rPr>
              <a:t>时事报告</a:t>
            </a:r>
            <a:r>
              <a:rPr kumimoji="1" lang="en-US" altLang="zh-CN" sz="4000" b="1" dirty="0">
                <a:solidFill>
                  <a:srgbClr val="FF0000"/>
                </a:solidFill>
                <a:latin typeface="微软雅黑" pitchFamily="34" charset="-122"/>
                <a:ea typeface="微软雅黑" pitchFamily="34" charset="-122"/>
              </a:rPr>
              <a:t>》</a:t>
            </a:r>
            <a:r>
              <a:rPr kumimoji="1" lang="zh-CN" altLang="en-US" sz="4000" b="1" dirty="0">
                <a:solidFill>
                  <a:srgbClr val="FF0000"/>
                </a:solidFill>
                <a:latin typeface="微软雅黑" pitchFamily="34" charset="-122"/>
                <a:ea typeface="微软雅黑" pitchFamily="34" charset="-122"/>
              </a:rPr>
              <a:t>杂志社</a:t>
            </a:r>
            <a:endParaRPr kumimoji="1" lang="ko-KR" altLang="en-US" sz="4000" b="1" dirty="0">
              <a:solidFill>
                <a:srgbClr val="FF0000"/>
              </a:solidFill>
              <a:latin typeface="微软雅黑" pitchFamily="34" charset="-122"/>
              <a:ea typeface="冬青黑体简体中文 W6" charset="-122"/>
            </a:endParaRPr>
          </a:p>
        </p:txBody>
      </p:sp>
      <p:sp>
        <p:nvSpPr>
          <p:cNvPr id="16" name="Rectangle 41"/>
          <p:cNvSpPr txBox="1">
            <a:spLocks noChangeArrowheads="1"/>
          </p:cNvSpPr>
          <p:nvPr/>
        </p:nvSpPr>
        <p:spPr bwMode="white">
          <a:xfrm>
            <a:off x="2051050" y="2997200"/>
            <a:ext cx="5473700" cy="431800"/>
          </a:xfrm>
          <a:prstGeom prst="rect">
            <a:avLst/>
          </a:prstGeom>
          <a:noFill/>
          <a:ln w="9525">
            <a:noFill/>
            <a:miter lim="800000"/>
            <a:headEnd/>
            <a:tailEnd/>
          </a:ln>
        </p:spPr>
        <p:txBody>
          <a:bodyPr/>
          <a:lstStyle/>
          <a:p>
            <a:pPr latinLnBrk="1">
              <a:spcBef>
                <a:spcPct val="20000"/>
              </a:spcBef>
            </a:pPr>
            <a:r>
              <a:rPr kumimoji="1" lang="zh-CN" altLang="en-US" sz="2800" b="1" dirty="0" smtClean="0">
                <a:solidFill>
                  <a:srgbClr val="C00000"/>
                </a:solidFill>
                <a:latin typeface="华文楷体" pitchFamily="2" charset="-122"/>
                <a:ea typeface="华文楷体" pitchFamily="2" charset="-122"/>
              </a:rPr>
              <a:t>党委中心组学习</a:t>
            </a:r>
            <a:endParaRPr kumimoji="1" lang="ko-KR" altLang="en-US" sz="2800" b="1" dirty="0">
              <a:solidFill>
                <a:srgbClr val="C00000"/>
              </a:solidFill>
              <a:latin typeface="华文楷体" pitchFamily="2" charset="-122"/>
              <a:ea typeface="楷体-简" charset="-122"/>
            </a:endParaRPr>
          </a:p>
        </p:txBody>
      </p:sp>
      <p:sp>
        <p:nvSpPr>
          <p:cNvPr id="4" name="Line 2"/>
          <p:cNvSpPr>
            <a:spLocks noChangeShapeType="1"/>
          </p:cNvSpPr>
          <p:nvPr/>
        </p:nvSpPr>
        <p:spPr bwMode="gray">
          <a:xfrm>
            <a:off x="1811338" y="1455737"/>
            <a:ext cx="0" cy="3128963"/>
          </a:xfrm>
          <a:prstGeom prst="line">
            <a:avLst/>
          </a:prstGeom>
          <a:noFill/>
          <a:ln w="9525">
            <a:solidFill>
              <a:schemeClr val="bg2"/>
            </a:solidFill>
            <a:round/>
            <a:headEnd/>
            <a:tailEnd/>
          </a:ln>
        </p:spPr>
        <p:txBody>
          <a:bodyPr/>
          <a:lstStyle/>
          <a:p>
            <a:endParaRPr lang="zh-CN" altLang="en-US"/>
          </a:p>
        </p:txBody>
      </p:sp>
      <p:sp>
        <p:nvSpPr>
          <p:cNvPr id="20" name="Freeform 20"/>
          <p:cNvSpPr>
            <a:spLocks/>
          </p:cNvSpPr>
          <p:nvPr/>
        </p:nvSpPr>
        <p:spPr bwMode="gray">
          <a:xfrm>
            <a:off x="1811370" y="1"/>
            <a:ext cx="7332662" cy="6946900"/>
          </a:xfrm>
          <a:custGeom>
            <a:avLst/>
            <a:gdLst>
              <a:gd name="T0" fmla="*/ 2147483647 w 4579"/>
              <a:gd name="T1" fmla="*/ 0 h 4338"/>
              <a:gd name="T2" fmla="*/ 2147483647 w 4579"/>
              <a:gd name="T3" fmla="*/ 2147483647 h 4338"/>
              <a:gd name="T4" fmla="*/ 0 w 4579"/>
              <a:gd name="T5" fmla="*/ 2147483647 h 4338"/>
              <a:gd name="T6" fmla="*/ 2147483647 w 4579"/>
              <a:gd name="T7" fmla="*/ 2147483647 h 4338"/>
              <a:gd name="T8" fmla="*/ 2147483647 w 4579"/>
              <a:gd name="T9" fmla="*/ 2147483647 h 4338"/>
              <a:gd name="T10" fmla="*/ 2147483647 w 4579"/>
              <a:gd name="T11" fmla="*/ 0 h 4338"/>
              <a:gd name="T12" fmla="*/ 2147483647 w 4579"/>
              <a:gd name="T13" fmla="*/ 0 h 4338"/>
              <a:gd name="T14" fmla="*/ 0 60000 65536"/>
              <a:gd name="T15" fmla="*/ 0 60000 65536"/>
              <a:gd name="T16" fmla="*/ 0 60000 65536"/>
              <a:gd name="T17" fmla="*/ 0 60000 65536"/>
              <a:gd name="T18" fmla="*/ 0 60000 65536"/>
              <a:gd name="T19" fmla="*/ 0 60000 65536"/>
              <a:gd name="T20" fmla="*/ 0 60000 65536"/>
              <a:gd name="T21" fmla="*/ 0 w 4579"/>
              <a:gd name="T22" fmla="*/ 0 h 4338"/>
              <a:gd name="T23" fmla="*/ 4579 w 4579"/>
              <a:gd name="T24" fmla="*/ 4338 h 43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79" h="4338">
                <a:moveTo>
                  <a:pt x="1471" y="0"/>
                </a:moveTo>
                <a:lnTo>
                  <a:pt x="1" y="1020"/>
                </a:lnTo>
                <a:lnTo>
                  <a:pt x="0" y="2805"/>
                </a:lnTo>
                <a:lnTo>
                  <a:pt x="2221" y="4338"/>
                </a:lnTo>
                <a:lnTo>
                  <a:pt x="4579" y="4332"/>
                </a:lnTo>
                <a:lnTo>
                  <a:pt x="4573" y="0"/>
                </a:lnTo>
                <a:lnTo>
                  <a:pt x="1471" y="0"/>
                </a:lnTo>
                <a:close/>
              </a:path>
            </a:pathLst>
          </a:custGeom>
          <a:solidFill>
            <a:schemeClr val="bg1"/>
          </a:solidFill>
          <a:ln w="9525">
            <a:noFill/>
            <a:round/>
            <a:headEnd/>
            <a:tailEnd/>
          </a:ln>
        </p:spPr>
        <p:txBody>
          <a:bodyPr/>
          <a:lstStyle/>
          <a:p>
            <a:endParaRPr lang="zh-CN" altLang="en-US"/>
          </a:p>
        </p:txBody>
      </p:sp>
      <p:grpSp>
        <p:nvGrpSpPr>
          <p:cNvPr id="2" name="Group 3"/>
          <p:cNvGrpSpPr>
            <a:grpSpLocks/>
          </p:cNvGrpSpPr>
          <p:nvPr/>
        </p:nvGrpSpPr>
        <p:grpSpPr bwMode="auto">
          <a:xfrm>
            <a:off x="271465" y="-4762"/>
            <a:ext cx="1552575" cy="1585913"/>
            <a:chOff x="171" y="-3"/>
            <a:chExt cx="978" cy="999"/>
          </a:xfrm>
        </p:grpSpPr>
        <p:sp>
          <p:nvSpPr>
            <p:cNvPr id="6" name="Freeform 4"/>
            <p:cNvSpPr>
              <a:spLocks/>
            </p:cNvSpPr>
            <p:nvPr/>
          </p:nvSpPr>
          <p:spPr bwMode="gray">
            <a:xfrm>
              <a:off x="653" y="-3"/>
              <a:ext cx="496" cy="999"/>
            </a:xfrm>
            <a:custGeom>
              <a:avLst/>
              <a:gdLst>
                <a:gd name="T0" fmla="*/ 84 w 496"/>
                <a:gd name="T1" fmla="*/ 0 h 999"/>
                <a:gd name="T2" fmla="*/ 496 w 496"/>
                <a:gd name="T3" fmla="*/ 854 h 999"/>
                <a:gd name="T4" fmla="*/ 496 w 496"/>
                <a:gd name="T5" fmla="*/ 999 h 999"/>
                <a:gd name="T6" fmla="*/ 0 w 496"/>
                <a:gd name="T7" fmla="*/ 188 h 999"/>
                <a:gd name="T8" fmla="*/ 84 w 496"/>
                <a:gd name="T9" fmla="*/ 0 h 999"/>
                <a:gd name="T10" fmla="*/ 0 60000 65536"/>
                <a:gd name="T11" fmla="*/ 0 60000 65536"/>
                <a:gd name="T12" fmla="*/ 0 60000 65536"/>
                <a:gd name="T13" fmla="*/ 0 60000 65536"/>
                <a:gd name="T14" fmla="*/ 0 60000 65536"/>
                <a:gd name="T15" fmla="*/ 0 w 496"/>
                <a:gd name="T16" fmla="*/ 0 h 999"/>
                <a:gd name="T17" fmla="*/ 496 w 496"/>
                <a:gd name="T18" fmla="*/ 999 h 999"/>
              </a:gdLst>
              <a:ahLst/>
              <a:cxnLst>
                <a:cxn ang="T10">
                  <a:pos x="T0" y="T1"/>
                </a:cxn>
                <a:cxn ang="T11">
                  <a:pos x="T2" y="T3"/>
                </a:cxn>
                <a:cxn ang="T12">
                  <a:pos x="T4" y="T5"/>
                </a:cxn>
                <a:cxn ang="T13">
                  <a:pos x="T6" y="T7"/>
                </a:cxn>
                <a:cxn ang="T14">
                  <a:pos x="T8" y="T9"/>
                </a:cxn>
              </a:cxnLst>
              <a:rect l="T15" t="T16" r="T17" b="T18"/>
              <a:pathLst>
                <a:path w="496" h="999">
                  <a:moveTo>
                    <a:pt x="84" y="0"/>
                  </a:moveTo>
                  <a:lnTo>
                    <a:pt x="496" y="854"/>
                  </a:lnTo>
                  <a:lnTo>
                    <a:pt x="496" y="999"/>
                  </a:lnTo>
                  <a:lnTo>
                    <a:pt x="0" y="188"/>
                  </a:lnTo>
                  <a:lnTo>
                    <a:pt x="84" y="0"/>
                  </a:lnTo>
                  <a:close/>
                </a:path>
              </a:pathLst>
            </a:custGeom>
            <a:solidFill>
              <a:schemeClr val="bg2"/>
            </a:solidFill>
            <a:ln w="9525">
              <a:noFill/>
              <a:round/>
              <a:headEnd/>
              <a:tailEnd/>
            </a:ln>
          </p:spPr>
          <p:txBody>
            <a:bodyPr/>
            <a:lstStyle/>
            <a:p>
              <a:endParaRPr lang="zh-CN" altLang="en-US"/>
            </a:p>
          </p:txBody>
        </p:sp>
        <p:sp>
          <p:nvSpPr>
            <p:cNvPr id="7" name="Freeform 5"/>
            <p:cNvSpPr>
              <a:spLocks/>
            </p:cNvSpPr>
            <p:nvPr/>
          </p:nvSpPr>
          <p:spPr bwMode="gray">
            <a:xfrm>
              <a:off x="171" y="0"/>
              <a:ext cx="564" cy="187"/>
            </a:xfrm>
            <a:custGeom>
              <a:avLst/>
              <a:gdLst>
                <a:gd name="T0" fmla="*/ 564 w 564"/>
                <a:gd name="T1" fmla="*/ 0 h 187"/>
                <a:gd name="T2" fmla="*/ 482 w 564"/>
                <a:gd name="T3" fmla="*/ 187 h 187"/>
                <a:gd name="T4" fmla="*/ 0 w 564"/>
                <a:gd name="T5" fmla="*/ 0 h 187"/>
                <a:gd name="T6" fmla="*/ 564 w 564"/>
                <a:gd name="T7" fmla="*/ 0 h 187"/>
                <a:gd name="T8" fmla="*/ 0 60000 65536"/>
                <a:gd name="T9" fmla="*/ 0 60000 65536"/>
                <a:gd name="T10" fmla="*/ 0 60000 65536"/>
                <a:gd name="T11" fmla="*/ 0 60000 65536"/>
                <a:gd name="T12" fmla="*/ 0 w 564"/>
                <a:gd name="T13" fmla="*/ 0 h 187"/>
                <a:gd name="T14" fmla="*/ 564 w 564"/>
                <a:gd name="T15" fmla="*/ 187 h 187"/>
              </a:gdLst>
              <a:ahLst/>
              <a:cxnLst>
                <a:cxn ang="T8">
                  <a:pos x="T0" y="T1"/>
                </a:cxn>
                <a:cxn ang="T9">
                  <a:pos x="T2" y="T3"/>
                </a:cxn>
                <a:cxn ang="T10">
                  <a:pos x="T4" y="T5"/>
                </a:cxn>
                <a:cxn ang="T11">
                  <a:pos x="T6" y="T7"/>
                </a:cxn>
              </a:cxnLst>
              <a:rect l="T12" t="T13" r="T14" b="T15"/>
              <a:pathLst>
                <a:path w="564" h="187">
                  <a:moveTo>
                    <a:pt x="564" y="0"/>
                  </a:moveTo>
                  <a:lnTo>
                    <a:pt x="482" y="187"/>
                  </a:lnTo>
                  <a:lnTo>
                    <a:pt x="0" y="0"/>
                  </a:lnTo>
                  <a:lnTo>
                    <a:pt x="564" y="0"/>
                  </a:lnTo>
                  <a:close/>
                </a:path>
              </a:pathLst>
            </a:custGeom>
            <a:solidFill>
              <a:schemeClr val="bg2"/>
            </a:solidFill>
            <a:ln w="9525">
              <a:noFill/>
              <a:round/>
              <a:headEnd/>
              <a:tailEnd/>
            </a:ln>
          </p:spPr>
          <p:txBody>
            <a:bodyPr/>
            <a:lstStyle/>
            <a:p>
              <a:endParaRPr lang="zh-CN" altLang="en-US"/>
            </a:p>
          </p:txBody>
        </p:sp>
      </p:grpSp>
      <p:sp>
        <p:nvSpPr>
          <p:cNvPr id="8" name="Freeform 7"/>
          <p:cNvSpPr>
            <a:spLocks/>
          </p:cNvSpPr>
          <p:nvPr/>
        </p:nvSpPr>
        <p:spPr bwMode="gray">
          <a:xfrm>
            <a:off x="1871665" y="-9525"/>
            <a:ext cx="1895475" cy="1519239"/>
          </a:xfrm>
          <a:custGeom>
            <a:avLst/>
            <a:gdLst>
              <a:gd name="T0" fmla="*/ 2147483647 w 1194"/>
              <a:gd name="T1" fmla="*/ 0 h 957"/>
              <a:gd name="T2" fmla="*/ 0 w 1194"/>
              <a:gd name="T3" fmla="*/ 2147483647 h 957"/>
              <a:gd name="T4" fmla="*/ 0 w 1194"/>
              <a:gd name="T5" fmla="*/ 2147483647 h 957"/>
              <a:gd name="T6" fmla="*/ 2147483647 w 1194"/>
              <a:gd name="T7" fmla="*/ 0 h 957"/>
              <a:gd name="T8" fmla="*/ 2147483647 w 1194"/>
              <a:gd name="T9" fmla="*/ 0 h 957"/>
              <a:gd name="T10" fmla="*/ 0 60000 65536"/>
              <a:gd name="T11" fmla="*/ 0 60000 65536"/>
              <a:gd name="T12" fmla="*/ 0 60000 65536"/>
              <a:gd name="T13" fmla="*/ 0 60000 65536"/>
              <a:gd name="T14" fmla="*/ 0 60000 65536"/>
              <a:gd name="T15" fmla="*/ 0 w 1194"/>
              <a:gd name="T16" fmla="*/ 0 h 957"/>
              <a:gd name="T17" fmla="*/ 1194 w 1194"/>
              <a:gd name="T18" fmla="*/ 957 h 957"/>
            </a:gdLst>
            <a:ahLst/>
            <a:cxnLst>
              <a:cxn ang="T10">
                <a:pos x="T0" y="T1"/>
              </a:cxn>
              <a:cxn ang="T11">
                <a:pos x="T2" y="T3"/>
              </a:cxn>
              <a:cxn ang="T12">
                <a:pos x="T4" y="T5"/>
              </a:cxn>
              <a:cxn ang="T13">
                <a:pos x="T6" y="T7"/>
              </a:cxn>
              <a:cxn ang="T14">
                <a:pos x="T8" y="T9"/>
              </a:cxn>
            </a:cxnLst>
            <a:rect l="T15" t="T16" r="T17" b="T18"/>
            <a:pathLst>
              <a:path w="1194" h="957">
                <a:moveTo>
                  <a:pt x="843" y="0"/>
                </a:moveTo>
                <a:lnTo>
                  <a:pt x="0" y="885"/>
                </a:lnTo>
                <a:lnTo>
                  <a:pt x="0" y="957"/>
                </a:lnTo>
                <a:lnTo>
                  <a:pt x="1194" y="0"/>
                </a:lnTo>
                <a:lnTo>
                  <a:pt x="843" y="0"/>
                </a:lnTo>
                <a:close/>
              </a:path>
            </a:pathLst>
          </a:custGeom>
          <a:solidFill>
            <a:schemeClr val="bg2"/>
          </a:solidFill>
          <a:ln w="9525">
            <a:noFill/>
            <a:round/>
            <a:headEnd/>
            <a:tailEnd/>
          </a:ln>
        </p:spPr>
        <p:txBody>
          <a:bodyPr/>
          <a:lstStyle/>
          <a:p>
            <a:endParaRPr lang="zh-CN" altLang="en-US"/>
          </a:p>
        </p:txBody>
      </p:sp>
      <p:sp>
        <p:nvSpPr>
          <p:cNvPr id="9" name="Freeform 8"/>
          <p:cNvSpPr>
            <a:spLocks/>
          </p:cNvSpPr>
          <p:nvPr/>
        </p:nvSpPr>
        <p:spPr bwMode="gray">
          <a:xfrm>
            <a:off x="1871663" y="-14288"/>
            <a:ext cx="2138362" cy="1581151"/>
          </a:xfrm>
          <a:custGeom>
            <a:avLst/>
            <a:gdLst>
              <a:gd name="T0" fmla="*/ 2147483647 w 1347"/>
              <a:gd name="T1" fmla="*/ 0 h 996"/>
              <a:gd name="T2" fmla="*/ 0 w 1347"/>
              <a:gd name="T3" fmla="*/ 2147483647 h 996"/>
              <a:gd name="T4" fmla="*/ 0 w 1347"/>
              <a:gd name="T5" fmla="*/ 2147483647 h 996"/>
              <a:gd name="T6" fmla="*/ 2147483647 w 1347"/>
              <a:gd name="T7" fmla="*/ 0 h 996"/>
              <a:gd name="T8" fmla="*/ 2147483647 w 1347"/>
              <a:gd name="T9" fmla="*/ 0 h 996"/>
              <a:gd name="T10" fmla="*/ 0 60000 65536"/>
              <a:gd name="T11" fmla="*/ 0 60000 65536"/>
              <a:gd name="T12" fmla="*/ 0 60000 65536"/>
              <a:gd name="T13" fmla="*/ 0 60000 65536"/>
              <a:gd name="T14" fmla="*/ 0 60000 65536"/>
              <a:gd name="T15" fmla="*/ 0 w 1347"/>
              <a:gd name="T16" fmla="*/ 0 h 996"/>
              <a:gd name="T17" fmla="*/ 1347 w 1347"/>
              <a:gd name="T18" fmla="*/ 996 h 996"/>
            </a:gdLst>
            <a:ahLst/>
            <a:cxnLst>
              <a:cxn ang="T10">
                <a:pos x="T0" y="T1"/>
              </a:cxn>
              <a:cxn ang="T11">
                <a:pos x="T2" y="T3"/>
              </a:cxn>
              <a:cxn ang="T12">
                <a:pos x="T4" y="T5"/>
              </a:cxn>
              <a:cxn ang="T13">
                <a:pos x="T6" y="T7"/>
              </a:cxn>
              <a:cxn ang="T14">
                <a:pos x="T8" y="T9"/>
              </a:cxn>
            </a:cxnLst>
            <a:rect l="T15" t="T16" r="T17" b="T18"/>
            <a:pathLst>
              <a:path w="1347" h="996">
                <a:moveTo>
                  <a:pt x="1347" y="0"/>
                </a:moveTo>
                <a:lnTo>
                  <a:pt x="0" y="996"/>
                </a:lnTo>
                <a:lnTo>
                  <a:pt x="0" y="957"/>
                </a:lnTo>
                <a:lnTo>
                  <a:pt x="1191" y="0"/>
                </a:lnTo>
                <a:lnTo>
                  <a:pt x="1347" y="0"/>
                </a:lnTo>
                <a:close/>
              </a:path>
            </a:pathLst>
          </a:custGeom>
          <a:solidFill>
            <a:schemeClr val="accent1"/>
          </a:solidFill>
          <a:ln w="9525">
            <a:noFill/>
            <a:round/>
            <a:headEnd/>
            <a:tailEnd/>
          </a:ln>
        </p:spPr>
        <p:txBody>
          <a:bodyPr/>
          <a:lstStyle/>
          <a:p>
            <a:endParaRPr lang="zh-CN" altLang="en-US"/>
          </a:p>
        </p:txBody>
      </p:sp>
      <p:sp>
        <p:nvSpPr>
          <p:cNvPr id="10" name="Freeform 9"/>
          <p:cNvSpPr>
            <a:spLocks/>
          </p:cNvSpPr>
          <p:nvPr/>
        </p:nvSpPr>
        <p:spPr bwMode="gray">
          <a:xfrm>
            <a:off x="1871665" y="-14287"/>
            <a:ext cx="2338387" cy="1627188"/>
          </a:xfrm>
          <a:custGeom>
            <a:avLst/>
            <a:gdLst>
              <a:gd name="T0" fmla="*/ 2147483647 w 1473"/>
              <a:gd name="T1" fmla="*/ 2147483647 h 1025"/>
              <a:gd name="T2" fmla="*/ 2147483647 w 1473"/>
              <a:gd name="T3" fmla="*/ 2147483647 h 1025"/>
              <a:gd name="T4" fmla="*/ 0 w 1473"/>
              <a:gd name="T5" fmla="*/ 2147483647 h 1025"/>
              <a:gd name="T6" fmla="*/ 2147483647 w 1473"/>
              <a:gd name="T7" fmla="*/ 0 h 1025"/>
              <a:gd name="T8" fmla="*/ 2147483647 w 1473"/>
              <a:gd name="T9" fmla="*/ 2147483647 h 1025"/>
              <a:gd name="T10" fmla="*/ 0 60000 65536"/>
              <a:gd name="T11" fmla="*/ 0 60000 65536"/>
              <a:gd name="T12" fmla="*/ 0 60000 65536"/>
              <a:gd name="T13" fmla="*/ 0 60000 65536"/>
              <a:gd name="T14" fmla="*/ 0 60000 65536"/>
              <a:gd name="T15" fmla="*/ 0 w 1473"/>
              <a:gd name="T16" fmla="*/ 0 h 1025"/>
              <a:gd name="T17" fmla="*/ 1473 w 1473"/>
              <a:gd name="T18" fmla="*/ 1025 h 1025"/>
            </a:gdLst>
            <a:ahLst/>
            <a:cxnLst>
              <a:cxn ang="T10">
                <a:pos x="T0" y="T1"/>
              </a:cxn>
              <a:cxn ang="T11">
                <a:pos x="T2" y="T3"/>
              </a:cxn>
              <a:cxn ang="T12">
                <a:pos x="T4" y="T5"/>
              </a:cxn>
              <a:cxn ang="T13">
                <a:pos x="T6" y="T7"/>
              </a:cxn>
              <a:cxn ang="T14">
                <a:pos x="T8" y="T9"/>
              </a:cxn>
            </a:cxnLst>
            <a:rect l="T15" t="T16" r="T17" b="T18"/>
            <a:pathLst>
              <a:path w="1473" h="1025">
                <a:moveTo>
                  <a:pt x="1473" y="6"/>
                </a:moveTo>
                <a:lnTo>
                  <a:pt x="2" y="1025"/>
                </a:lnTo>
                <a:lnTo>
                  <a:pt x="0" y="995"/>
                </a:lnTo>
                <a:lnTo>
                  <a:pt x="1344" y="0"/>
                </a:lnTo>
                <a:lnTo>
                  <a:pt x="1473" y="6"/>
                </a:lnTo>
                <a:close/>
              </a:path>
            </a:pathLst>
          </a:custGeom>
          <a:solidFill>
            <a:schemeClr val="tx2"/>
          </a:solidFill>
          <a:ln w="9525">
            <a:noFill/>
            <a:round/>
            <a:headEnd/>
            <a:tailEnd/>
          </a:ln>
        </p:spPr>
        <p:txBody>
          <a:bodyPr/>
          <a:lstStyle/>
          <a:p>
            <a:endParaRPr lang="zh-CN" altLang="en-US"/>
          </a:p>
        </p:txBody>
      </p:sp>
      <p:sp>
        <p:nvSpPr>
          <p:cNvPr id="11" name="Freeform 10"/>
          <p:cNvSpPr>
            <a:spLocks/>
          </p:cNvSpPr>
          <p:nvPr/>
        </p:nvSpPr>
        <p:spPr bwMode="gray">
          <a:xfrm>
            <a:off x="1874840" y="4437065"/>
            <a:ext cx="3525837" cy="2435225"/>
          </a:xfrm>
          <a:custGeom>
            <a:avLst/>
            <a:gdLst>
              <a:gd name="T0" fmla="*/ 2147483647 w 2221"/>
              <a:gd name="T1" fmla="*/ 2147483647 h 1534"/>
              <a:gd name="T2" fmla="*/ 0 w 2221"/>
              <a:gd name="T3" fmla="*/ 0 h 1534"/>
              <a:gd name="T4" fmla="*/ 2147483647 w 2221"/>
              <a:gd name="T5" fmla="*/ 2147483647 h 1534"/>
              <a:gd name="T6" fmla="*/ 2147483647 w 2221"/>
              <a:gd name="T7" fmla="*/ 2147483647 h 1534"/>
              <a:gd name="T8" fmla="*/ 2147483647 w 2221"/>
              <a:gd name="T9" fmla="*/ 2147483647 h 1534"/>
              <a:gd name="T10" fmla="*/ 0 60000 65536"/>
              <a:gd name="T11" fmla="*/ 0 60000 65536"/>
              <a:gd name="T12" fmla="*/ 0 60000 65536"/>
              <a:gd name="T13" fmla="*/ 0 60000 65536"/>
              <a:gd name="T14" fmla="*/ 0 60000 65536"/>
              <a:gd name="T15" fmla="*/ 0 w 2221"/>
              <a:gd name="T16" fmla="*/ 0 h 1534"/>
              <a:gd name="T17" fmla="*/ 2221 w 2221"/>
              <a:gd name="T18" fmla="*/ 1534 h 1534"/>
            </a:gdLst>
            <a:ahLst/>
            <a:cxnLst>
              <a:cxn ang="T10">
                <a:pos x="T0" y="T1"/>
              </a:cxn>
              <a:cxn ang="T11">
                <a:pos x="T2" y="T3"/>
              </a:cxn>
              <a:cxn ang="T12">
                <a:pos x="T4" y="T5"/>
              </a:cxn>
              <a:cxn ang="T13">
                <a:pos x="T6" y="T7"/>
              </a:cxn>
              <a:cxn ang="T14">
                <a:pos x="T8" y="T9"/>
              </a:cxn>
            </a:cxnLst>
            <a:rect l="T15" t="T16" r="T17" b="T18"/>
            <a:pathLst>
              <a:path w="2221" h="1534">
                <a:moveTo>
                  <a:pt x="2221" y="1533"/>
                </a:moveTo>
                <a:lnTo>
                  <a:pt x="0" y="0"/>
                </a:lnTo>
                <a:lnTo>
                  <a:pt x="1" y="25"/>
                </a:lnTo>
                <a:lnTo>
                  <a:pt x="2059" y="1534"/>
                </a:lnTo>
                <a:lnTo>
                  <a:pt x="2221" y="1533"/>
                </a:lnTo>
                <a:close/>
              </a:path>
            </a:pathLst>
          </a:custGeom>
          <a:solidFill>
            <a:schemeClr val="tx2"/>
          </a:solidFill>
          <a:ln w="9525">
            <a:noFill/>
            <a:round/>
            <a:headEnd/>
            <a:tailEnd/>
          </a:ln>
        </p:spPr>
        <p:txBody>
          <a:bodyPr/>
          <a:lstStyle/>
          <a:p>
            <a:endParaRPr lang="zh-CN" altLang="en-US"/>
          </a:p>
        </p:txBody>
      </p:sp>
      <p:sp>
        <p:nvSpPr>
          <p:cNvPr id="12" name="Freeform 11"/>
          <p:cNvSpPr>
            <a:spLocks/>
          </p:cNvSpPr>
          <p:nvPr/>
        </p:nvSpPr>
        <p:spPr bwMode="gray">
          <a:xfrm>
            <a:off x="1876425" y="4475163"/>
            <a:ext cx="3265488" cy="2392363"/>
          </a:xfrm>
          <a:custGeom>
            <a:avLst/>
            <a:gdLst>
              <a:gd name="T0" fmla="*/ 2147483647 w 2057"/>
              <a:gd name="T1" fmla="*/ 2147483647 h 1507"/>
              <a:gd name="T2" fmla="*/ 0 w 2057"/>
              <a:gd name="T3" fmla="*/ 0 h 1507"/>
              <a:gd name="T4" fmla="*/ 0 w 2057"/>
              <a:gd name="T5" fmla="*/ 2147483647 h 1507"/>
              <a:gd name="T6" fmla="*/ 2147483647 w 2057"/>
              <a:gd name="T7" fmla="*/ 2147483647 h 1507"/>
              <a:gd name="T8" fmla="*/ 2147483647 w 2057"/>
              <a:gd name="T9" fmla="*/ 2147483647 h 1507"/>
              <a:gd name="T10" fmla="*/ 0 60000 65536"/>
              <a:gd name="T11" fmla="*/ 0 60000 65536"/>
              <a:gd name="T12" fmla="*/ 0 60000 65536"/>
              <a:gd name="T13" fmla="*/ 0 60000 65536"/>
              <a:gd name="T14" fmla="*/ 0 60000 65536"/>
              <a:gd name="T15" fmla="*/ 0 w 2057"/>
              <a:gd name="T16" fmla="*/ 0 h 1507"/>
              <a:gd name="T17" fmla="*/ 2057 w 2057"/>
              <a:gd name="T18" fmla="*/ 1507 h 1507"/>
            </a:gdLst>
            <a:ahLst/>
            <a:cxnLst>
              <a:cxn ang="T10">
                <a:pos x="T0" y="T1"/>
              </a:cxn>
              <a:cxn ang="T11">
                <a:pos x="T2" y="T3"/>
              </a:cxn>
              <a:cxn ang="T12">
                <a:pos x="T4" y="T5"/>
              </a:cxn>
              <a:cxn ang="T13">
                <a:pos x="T6" y="T7"/>
              </a:cxn>
              <a:cxn ang="T14">
                <a:pos x="T8" y="T9"/>
              </a:cxn>
            </a:cxnLst>
            <a:rect l="T15" t="T16" r="T17" b="T18"/>
            <a:pathLst>
              <a:path w="2057" h="1507">
                <a:moveTo>
                  <a:pt x="2057" y="1507"/>
                </a:moveTo>
                <a:lnTo>
                  <a:pt x="0" y="0"/>
                </a:lnTo>
                <a:lnTo>
                  <a:pt x="0" y="30"/>
                </a:lnTo>
                <a:lnTo>
                  <a:pt x="1857" y="1507"/>
                </a:lnTo>
                <a:lnTo>
                  <a:pt x="2057" y="1507"/>
                </a:lnTo>
                <a:close/>
              </a:path>
            </a:pathLst>
          </a:custGeom>
          <a:solidFill>
            <a:schemeClr val="accent1"/>
          </a:solidFill>
          <a:ln w="9525">
            <a:noFill/>
            <a:round/>
            <a:headEnd/>
            <a:tailEnd/>
          </a:ln>
        </p:spPr>
        <p:txBody>
          <a:bodyPr/>
          <a:lstStyle/>
          <a:p>
            <a:endParaRPr lang="zh-CN" altLang="en-US"/>
          </a:p>
        </p:txBody>
      </p:sp>
      <p:sp>
        <p:nvSpPr>
          <p:cNvPr id="13" name="Freeform 12"/>
          <p:cNvSpPr>
            <a:spLocks/>
          </p:cNvSpPr>
          <p:nvPr/>
        </p:nvSpPr>
        <p:spPr bwMode="gray">
          <a:xfrm>
            <a:off x="1871663" y="4518025"/>
            <a:ext cx="2946400" cy="2344739"/>
          </a:xfrm>
          <a:custGeom>
            <a:avLst/>
            <a:gdLst>
              <a:gd name="T0" fmla="*/ 2147483647 w 1856"/>
              <a:gd name="T1" fmla="*/ 2147483647 h 1477"/>
              <a:gd name="T2" fmla="*/ 0 w 1856"/>
              <a:gd name="T3" fmla="*/ 2147483647 h 1477"/>
              <a:gd name="T4" fmla="*/ 0 w 1856"/>
              <a:gd name="T5" fmla="*/ 0 h 1477"/>
              <a:gd name="T6" fmla="*/ 2147483647 w 1856"/>
              <a:gd name="T7" fmla="*/ 2147483647 h 1477"/>
              <a:gd name="T8" fmla="*/ 2147483647 w 1856"/>
              <a:gd name="T9" fmla="*/ 2147483647 h 1477"/>
              <a:gd name="T10" fmla="*/ 2147483647 w 1856"/>
              <a:gd name="T11" fmla="*/ 2147483647 h 1477"/>
              <a:gd name="T12" fmla="*/ 0 60000 65536"/>
              <a:gd name="T13" fmla="*/ 0 60000 65536"/>
              <a:gd name="T14" fmla="*/ 0 60000 65536"/>
              <a:gd name="T15" fmla="*/ 0 60000 65536"/>
              <a:gd name="T16" fmla="*/ 0 60000 65536"/>
              <a:gd name="T17" fmla="*/ 0 60000 65536"/>
              <a:gd name="T18" fmla="*/ 0 w 1856"/>
              <a:gd name="T19" fmla="*/ 0 h 1477"/>
              <a:gd name="T20" fmla="*/ 1856 w 1856"/>
              <a:gd name="T21" fmla="*/ 1477 h 1477"/>
            </a:gdLst>
            <a:ahLst/>
            <a:cxnLst>
              <a:cxn ang="T12">
                <a:pos x="T0" y="T1"/>
              </a:cxn>
              <a:cxn ang="T13">
                <a:pos x="T2" y="T3"/>
              </a:cxn>
              <a:cxn ang="T14">
                <a:pos x="T4" y="T5"/>
              </a:cxn>
              <a:cxn ang="T15">
                <a:pos x="T6" y="T7"/>
              </a:cxn>
              <a:cxn ang="T16">
                <a:pos x="T8" y="T9"/>
              </a:cxn>
              <a:cxn ang="T17">
                <a:pos x="T10" y="T11"/>
              </a:cxn>
            </a:cxnLst>
            <a:rect l="T18" t="T19" r="T20" b="T21"/>
            <a:pathLst>
              <a:path w="1856" h="1477">
                <a:moveTo>
                  <a:pt x="1344" y="1474"/>
                </a:moveTo>
                <a:lnTo>
                  <a:pt x="0" y="97"/>
                </a:lnTo>
                <a:lnTo>
                  <a:pt x="0" y="0"/>
                </a:lnTo>
                <a:lnTo>
                  <a:pt x="1856" y="1474"/>
                </a:lnTo>
                <a:lnTo>
                  <a:pt x="1848" y="1477"/>
                </a:lnTo>
                <a:lnTo>
                  <a:pt x="1344" y="1474"/>
                </a:lnTo>
                <a:close/>
              </a:path>
            </a:pathLst>
          </a:custGeom>
          <a:solidFill>
            <a:schemeClr val="hlink"/>
          </a:solidFill>
          <a:ln w="9525">
            <a:noFill/>
            <a:round/>
            <a:headEnd/>
            <a:tailEnd/>
          </a:ln>
        </p:spPr>
        <p:txBody>
          <a:bodyPr/>
          <a:lstStyle/>
          <a:p>
            <a:endParaRPr lang="zh-CN" altLang="en-US"/>
          </a:p>
        </p:txBody>
      </p:sp>
      <p:sp>
        <p:nvSpPr>
          <p:cNvPr id="14" name="Line 17"/>
          <p:cNvSpPr>
            <a:spLocks noChangeShapeType="1"/>
          </p:cNvSpPr>
          <p:nvPr/>
        </p:nvSpPr>
        <p:spPr bwMode="gray">
          <a:xfrm>
            <a:off x="1876425" y="1552577"/>
            <a:ext cx="0" cy="2957513"/>
          </a:xfrm>
          <a:prstGeom prst="line">
            <a:avLst/>
          </a:prstGeom>
          <a:noFill/>
          <a:ln w="9525">
            <a:solidFill>
              <a:schemeClr val="accent1"/>
            </a:solidFill>
            <a:round/>
            <a:headEnd/>
            <a:tailEnd/>
          </a:ln>
        </p:spPr>
        <p:txBody>
          <a:bodyPr/>
          <a:lstStyle/>
          <a:p>
            <a:endParaRPr lang="zh-CN" altLang="en-US"/>
          </a:p>
        </p:txBody>
      </p:sp>
      <p:sp>
        <p:nvSpPr>
          <p:cNvPr id="17" name="Rectangle 6"/>
          <p:cNvSpPr>
            <a:spLocks noChangeArrowheads="1"/>
          </p:cNvSpPr>
          <p:nvPr/>
        </p:nvSpPr>
        <p:spPr bwMode="gray">
          <a:xfrm>
            <a:off x="65090" y="4457701"/>
            <a:ext cx="1762125" cy="215900"/>
          </a:xfrm>
          <a:prstGeom prst="rect">
            <a:avLst/>
          </a:prstGeom>
          <a:solidFill>
            <a:schemeClr val="bg2"/>
          </a:solidFill>
          <a:ln w="9525">
            <a:noFill/>
            <a:miter lim="800000"/>
            <a:headEnd/>
            <a:tailEnd/>
          </a:ln>
        </p:spPr>
        <p:txBody>
          <a:bodyPr wrap="none" anchor="ctr"/>
          <a:lstStyle/>
          <a:p>
            <a:endParaRPr lang="zh-CN" altLang="en-US"/>
          </a:p>
        </p:txBody>
      </p:sp>
      <p:sp>
        <p:nvSpPr>
          <p:cNvPr id="18" name="Text Box 8"/>
          <p:cNvSpPr txBox="1">
            <a:spLocks noChangeArrowheads="1"/>
          </p:cNvSpPr>
          <p:nvPr/>
        </p:nvSpPr>
        <p:spPr bwMode="gray">
          <a:xfrm>
            <a:off x="107952" y="4384675"/>
            <a:ext cx="2087563" cy="292388"/>
          </a:xfrm>
          <a:prstGeom prst="rect">
            <a:avLst/>
          </a:prstGeom>
          <a:noFill/>
          <a:ln w="9525">
            <a:noFill/>
            <a:miter lim="800000"/>
            <a:headEnd/>
            <a:tailEnd/>
          </a:ln>
        </p:spPr>
        <p:txBody>
          <a:bodyPr>
            <a:spAutoFit/>
          </a:bodyPr>
          <a:lstStyle/>
          <a:p>
            <a:r>
              <a:rPr lang="en-US" altLang="zh-CN" sz="1300" b="1">
                <a:solidFill>
                  <a:srgbClr val="A6A6A6"/>
                </a:solidFill>
                <a:latin typeface="Arial" pitchFamily="34" charset="0"/>
                <a:ea typeface="黑体" pitchFamily="2" charset="-122"/>
                <a:cs typeface="Arial" pitchFamily="34" charset="0"/>
              </a:rPr>
              <a:t>www.ssbgzzs.com</a:t>
            </a:r>
            <a:endParaRPr lang="zh-CN" altLang="en-US" sz="1300" b="1">
              <a:solidFill>
                <a:srgbClr val="A6A6A6"/>
              </a:solidFill>
              <a:latin typeface="Arial" pitchFamily="34" charset="0"/>
              <a:ea typeface="黑体" pitchFamily="2" charset="-122"/>
            </a:endParaRPr>
          </a:p>
        </p:txBody>
      </p:sp>
      <p:pic>
        <p:nvPicPr>
          <p:cNvPr id="19" name="图片 2" descr="章.tif"/>
          <p:cNvPicPr>
            <a:picLocks noChangeAspect="1"/>
          </p:cNvPicPr>
          <p:nvPr/>
        </p:nvPicPr>
        <p:blipFill>
          <a:blip r:embed="rId3" cstate="print"/>
          <a:srcRect/>
          <a:stretch>
            <a:fillRect/>
          </a:stretch>
        </p:blipFill>
        <p:spPr bwMode="auto">
          <a:xfrm>
            <a:off x="561957" y="2416177"/>
            <a:ext cx="1152525" cy="1155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Top)">
                                      <p:cBhvr>
                                        <p:cTn id="7" dur="500"/>
                                        <p:tgtEl>
                                          <p:spTgt spid="2"/>
                                        </p:tgtEl>
                                      </p:cBhvr>
                                    </p:animEffect>
                                  </p:childTnLst>
                                </p:cTn>
                              </p:par>
                            </p:childTnLst>
                          </p:cTn>
                        </p:par>
                        <p:par>
                          <p:cTn id="8" fill="hold">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slide(fromTop)">
                                      <p:cBhvr>
                                        <p:cTn id="11" dur="500"/>
                                        <p:tgtEl>
                                          <p:spTgt spid="8"/>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12" presetClass="entr" presetSubtype="1"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slide(fromTop)">
                                      <p:cBhvr>
                                        <p:cTn id="20" dur="500"/>
                                        <p:tgtEl>
                                          <p:spTgt spid="9"/>
                                        </p:tgtEl>
                                      </p:cBhvr>
                                    </p:animEffect>
                                  </p:childTnLst>
                                </p:cTn>
                              </p:par>
                            </p:childTnLst>
                          </p:cTn>
                        </p:par>
                        <p:par>
                          <p:cTn id="21" fill="hold">
                            <p:stCondLst>
                              <p:cond delay="2000"/>
                            </p:stCondLst>
                            <p:childTnLst>
                              <p:par>
                                <p:cTn id="22" presetID="12" presetClass="entr" presetSubtype="4"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slide(fromBottom)">
                                      <p:cBhvr>
                                        <p:cTn id="24" dur="500"/>
                                        <p:tgtEl>
                                          <p:spTgt spid="13"/>
                                        </p:tgtEl>
                                      </p:cBhvr>
                                    </p:animEffect>
                                  </p:childTnLst>
                                </p:cTn>
                              </p:par>
                            </p:childTnLst>
                          </p:cTn>
                        </p:par>
                        <p:par>
                          <p:cTn id="25" fill="hold">
                            <p:stCondLst>
                              <p:cond delay="2500"/>
                            </p:stCondLst>
                            <p:childTnLst>
                              <p:par>
                                <p:cTn id="26" presetID="1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slide(fromBottom)">
                                      <p:cBhvr>
                                        <p:cTn id="28" dur="500"/>
                                        <p:tgtEl>
                                          <p:spTgt spid="12"/>
                                        </p:tgtEl>
                                      </p:cBhvr>
                                    </p:animEffect>
                                  </p:childTnLst>
                                </p:cTn>
                              </p:par>
                            </p:childTnLst>
                          </p:cTn>
                        </p:par>
                        <p:par>
                          <p:cTn id="29" fill="hold">
                            <p:stCondLst>
                              <p:cond delay="30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childTnLst>
                          </p:cTn>
                        </p:par>
                        <p:par>
                          <p:cTn id="34" fill="hold">
                            <p:stCondLst>
                              <p:cond delay="3500"/>
                            </p:stCondLst>
                            <p:childTnLst>
                              <p:par>
                                <p:cTn id="35" presetID="12" presetClass="entr" presetSubtype="1"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slide(fromTop)">
                                      <p:cBhvr>
                                        <p:cTn id="37" dur="500"/>
                                        <p:tgtEl>
                                          <p:spTgt spid="10"/>
                                        </p:tgtEl>
                                      </p:cBhvr>
                                    </p:animEffect>
                                  </p:childTnLst>
                                </p:cTn>
                              </p:par>
                            </p:childTnLst>
                          </p:cTn>
                        </p:par>
                        <p:par>
                          <p:cTn id="38" fill="hold">
                            <p:stCondLst>
                              <p:cond delay="4000"/>
                            </p:stCondLst>
                            <p:childTnLst>
                              <p:par>
                                <p:cTn id="39" presetID="12" presetClass="entr" presetSubtype="4"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slide(fromBottom)">
                                      <p:cBhvr>
                                        <p:cTn id="41" dur="500"/>
                                        <p:tgtEl>
                                          <p:spTgt spid="11"/>
                                        </p:tgtEl>
                                      </p:cBhvr>
                                    </p:animEffect>
                                  </p:childTnLst>
                                </p:cTn>
                              </p:par>
                            </p:childTnLst>
                          </p:cTn>
                        </p:par>
                        <p:par>
                          <p:cTn id="42" fill="hold">
                            <p:stCondLst>
                              <p:cond delay="4500"/>
                            </p:stCondLst>
                            <p:childTnLst>
                              <p:par>
                                <p:cTn id="43" presetID="2" presetClass="entr" presetSubtype="1"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0-#ppt_h/2"/>
                                          </p:val>
                                        </p:tav>
                                        <p:tav tm="100000">
                                          <p:val>
                                            <p:strVal val="#ppt_y"/>
                                          </p:val>
                                        </p:tav>
                                      </p:tavLst>
                                    </p:anim>
                                  </p:childTnLst>
                                </p:cTn>
                              </p:par>
                            </p:childTnLst>
                          </p:cTn>
                        </p:par>
                        <p:par>
                          <p:cTn id="47" fill="hold">
                            <p:stCondLst>
                              <p:cond delay="5000"/>
                            </p:stCondLst>
                            <p:childTnLst>
                              <p:par>
                                <p:cTn id="48" presetID="3" presetClass="entr" presetSubtype="1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blinds(horizontal)">
                                      <p:cBhvr>
                                        <p:cTn id="50" dur="500"/>
                                        <p:tgtEl>
                                          <p:spTgt spid="18"/>
                                        </p:tgtEl>
                                      </p:cBhvr>
                                    </p:animEffect>
                                  </p:childTnLst>
                                </p:cTn>
                              </p:par>
                            </p:childTnLst>
                          </p:cTn>
                        </p:par>
                        <p:par>
                          <p:cTn id="51" fill="hold">
                            <p:stCondLst>
                              <p:cond delay="5500"/>
                            </p:stCondLst>
                            <p:childTnLst>
                              <p:par>
                                <p:cTn id="52" presetID="3" presetClass="exit" presetSubtype="5" fill="hold" grpId="0" nodeType="afterEffect">
                                  <p:stCondLst>
                                    <p:cond delay="0"/>
                                  </p:stCondLst>
                                  <p:childTnLst>
                                    <p:animEffect transition="out" filter="blinds(vertical)">
                                      <p:cBhvr>
                                        <p:cTn id="53" dur="1000"/>
                                        <p:tgtEl>
                                          <p:spTgt spid="20"/>
                                        </p:tgtEl>
                                      </p:cBhvr>
                                    </p:animEffect>
                                    <p:set>
                                      <p:cBhvr>
                                        <p:cTn id="54" dur="1" fill="hold">
                                          <p:stCondLst>
                                            <p:cond delay="9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 grpId="0" animBg="1"/>
      <p:bldP spid="8" grpId="0" animBg="1"/>
      <p:bldP spid="9" grpId="0" animBg="1"/>
      <p:bldP spid="10" grpId="0" animBg="1"/>
      <p:bldP spid="11" grpId="0" animBg="1"/>
      <p:bldP spid="12" grpId="0" animBg="1"/>
      <p:bldP spid="13" grpId="0" animBg="1"/>
      <p:bldP spid="14" grpId="0" animBg="1"/>
      <p:bldP spid="17" grpId="0" animBg="1"/>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566554" y="188640"/>
            <a:ext cx="6255695" cy="646331"/>
          </a:xfrm>
          <a:prstGeom prst="rect">
            <a:avLst/>
          </a:prstGeom>
        </p:spPr>
        <p:txBody>
          <a:bodyPr wrap="square">
            <a:spAutoFit/>
          </a:bodyPr>
          <a:lstStyle/>
          <a:p>
            <a:r>
              <a:rPr lang="zh-CN" altLang="en-US" dirty="0" smtClean="0">
                <a:latin typeface="黑体" pitchFamily="49" charset="-122"/>
                <a:ea typeface="黑体" pitchFamily="49" charset="-122"/>
              </a:rPr>
              <a:t>“四个全面”的理论定位</a:t>
            </a:r>
            <a:endParaRPr lang="zh-CN" altLang="en-US" dirty="0">
              <a:latin typeface="黑体" pitchFamily="49" charset="-122"/>
              <a:ea typeface="黑体" pitchFamily="49" charset="-122"/>
            </a:endParaRPr>
          </a:p>
        </p:txBody>
      </p:sp>
      <p:pic>
        <p:nvPicPr>
          <p:cNvPr id="54" name="图片 53" descr="杂志社logo带新网址（一点红）单独.png"/>
          <p:cNvPicPr>
            <a:picLocks noChangeAspect="1"/>
          </p:cNvPicPr>
          <p:nvPr/>
        </p:nvPicPr>
        <p:blipFill>
          <a:blip r:embed="rId3" cstate="print"/>
          <a:stretch>
            <a:fillRect/>
          </a:stretch>
        </p:blipFill>
        <p:spPr>
          <a:xfrm>
            <a:off x="6725075" y="6407150"/>
            <a:ext cx="2025225" cy="415826"/>
          </a:xfrm>
          <a:prstGeom prst="rect">
            <a:avLst/>
          </a:prstGeom>
        </p:spPr>
      </p:pic>
      <p:grpSp>
        <p:nvGrpSpPr>
          <p:cNvPr id="177" name="组合 176"/>
          <p:cNvGrpSpPr/>
          <p:nvPr/>
        </p:nvGrpSpPr>
        <p:grpSpPr>
          <a:xfrm>
            <a:off x="482600" y="1235978"/>
            <a:ext cx="1649328" cy="1642127"/>
            <a:chOff x="482600" y="1058178"/>
            <a:chExt cx="1649328" cy="1642127"/>
          </a:xfrm>
        </p:grpSpPr>
        <p:grpSp>
          <p:nvGrpSpPr>
            <p:cNvPr id="68" name="组合 104"/>
            <p:cNvGrpSpPr/>
            <p:nvPr/>
          </p:nvGrpSpPr>
          <p:grpSpPr>
            <a:xfrm>
              <a:off x="1126454" y="2245533"/>
              <a:ext cx="310791" cy="310791"/>
              <a:chOff x="1950665" y="3353238"/>
              <a:chExt cx="555089" cy="555089"/>
            </a:xfrm>
          </p:grpSpPr>
          <p:sp>
            <p:nvSpPr>
              <p:cNvPr id="121" name="椭圆 120"/>
              <p:cNvSpPr/>
              <p:nvPr/>
            </p:nvSpPr>
            <p:spPr>
              <a:xfrm>
                <a:off x="1950665" y="3353238"/>
                <a:ext cx="555089" cy="555089"/>
              </a:xfrm>
              <a:prstGeom prst="ellipse">
                <a:avLst/>
              </a:prstGeom>
              <a:gradFill rotWithShape="1">
                <a:gsLst>
                  <a:gs pos="0">
                    <a:srgbClr val="F8F8F8"/>
                  </a:gs>
                  <a:gs pos="100000">
                    <a:srgbClr val="DDDDDD"/>
                  </a:gs>
                </a:gsLst>
                <a:path path="shape">
                  <a:fillToRect l="50000" t="50000" r="50000" b="50000"/>
                </a:path>
              </a:gradFill>
              <a:ln>
                <a:solidFill>
                  <a:srgbClr val="DDDDDD"/>
                </a:solidFill>
              </a:ln>
            </p:spPr>
          </p:sp>
          <p:sp>
            <p:nvSpPr>
              <p:cNvPr id="122" name="未知"/>
              <p:cNvSpPr>
                <a:spLocks/>
              </p:cNvSpPr>
              <p:nvPr/>
            </p:nvSpPr>
            <p:spPr bwMode="auto">
              <a:xfrm>
                <a:off x="2014938" y="3361364"/>
                <a:ext cx="426540" cy="208130"/>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zh-CN" altLang="en-US" kern="0" dirty="0">
                  <a:solidFill>
                    <a:sysClr val="windowText" lastClr="000000"/>
                  </a:solidFill>
                  <a:ea typeface="微软雅黑" pitchFamily="34" charset="-122"/>
                </a:endParaRPr>
              </a:p>
            </p:txBody>
          </p:sp>
        </p:grpSp>
        <p:grpSp>
          <p:nvGrpSpPr>
            <p:cNvPr id="74" name="组合 105"/>
            <p:cNvGrpSpPr/>
            <p:nvPr/>
          </p:nvGrpSpPr>
          <p:grpSpPr>
            <a:xfrm>
              <a:off x="1482298" y="2245533"/>
              <a:ext cx="310791" cy="310791"/>
              <a:chOff x="2586221" y="3353238"/>
              <a:chExt cx="555089" cy="555089"/>
            </a:xfrm>
          </p:grpSpPr>
          <p:sp>
            <p:nvSpPr>
              <p:cNvPr id="119" name="椭圆 118"/>
              <p:cNvSpPr/>
              <p:nvPr/>
            </p:nvSpPr>
            <p:spPr>
              <a:xfrm>
                <a:off x="2586221" y="3353238"/>
                <a:ext cx="555089" cy="555089"/>
              </a:xfrm>
              <a:prstGeom prst="ellipse">
                <a:avLst/>
              </a:prstGeom>
              <a:gradFill rotWithShape="1">
                <a:gsLst>
                  <a:gs pos="0">
                    <a:srgbClr val="F8F8F8"/>
                  </a:gs>
                  <a:gs pos="100000">
                    <a:srgbClr val="DDDDDD"/>
                  </a:gs>
                </a:gsLst>
                <a:path path="shape">
                  <a:fillToRect l="50000" t="50000" r="50000" b="50000"/>
                </a:path>
              </a:gradFill>
              <a:ln>
                <a:solidFill>
                  <a:srgbClr val="DDDDDD"/>
                </a:solidFill>
              </a:ln>
            </p:spPr>
          </p:sp>
          <p:sp>
            <p:nvSpPr>
              <p:cNvPr id="120" name="未知"/>
              <p:cNvSpPr>
                <a:spLocks/>
              </p:cNvSpPr>
              <p:nvPr/>
            </p:nvSpPr>
            <p:spPr bwMode="auto">
              <a:xfrm>
                <a:off x="2659957" y="3363712"/>
                <a:ext cx="426540" cy="208130"/>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zh-CN" altLang="en-US" kern="0" dirty="0">
                  <a:solidFill>
                    <a:sysClr val="windowText" lastClr="000000"/>
                  </a:solidFill>
                  <a:ea typeface="微软雅黑" pitchFamily="34" charset="-122"/>
                </a:endParaRPr>
              </a:p>
            </p:txBody>
          </p:sp>
        </p:grpSp>
        <p:grpSp>
          <p:nvGrpSpPr>
            <p:cNvPr id="75" name="组合 107"/>
            <p:cNvGrpSpPr/>
            <p:nvPr/>
          </p:nvGrpSpPr>
          <p:grpSpPr>
            <a:xfrm>
              <a:off x="482600" y="1058178"/>
              <a:ext cx="1649328" cy="1642127"/>
              <a:chOff x="800708" y="1232562"/>
              <a:chExt cx="2945786" cy="2932924"/>
            </a:xfrm>
          </p:grpSpPr>
          <p:sp>
            <p:nvSpPr>
              <p:cNvPr id="115" name="矩形 114"/>
              <p:cNvSpPr/>
              <p:nvPr/>
            </p:nvSpPr>
            <p:spPr>
              <a:xfrm>
                <a:off x="957197" y="1232562"/>
                <a:ext cx="2789297" cy="8959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6040" tIns="66040" rIns="66040" bIns="66040" numCol="1" spcCol="1270" anchor="ctr" anchorCtr="0">
                <a:noAutofit/>
              </a:bodyPr>
              <a:lstStyle/>
              <a:p>
                <a:pPr>
                  <a:spcBef>
                    <a:spcPct val="0"/>
                  </a:spcBef>
                  <a:spcAft>
                    <a:spcPct val="35000"/>
                  </a:spcAft>
                </a:pPr>
                <a:r>
                  <a:rPr lang="en-US" altLang="zh-CN" sz="2400" kern="0" dirty="0" smtClean="0">
                    <a:solidFill>
                      <a:srgbClr val="888888"/>
                    </a:solidFill>
                    <a:latin typeface="Impact" pitchFamily="34" charset="0"/>
                    <a:ea typeface="微软雅黑" pitchFamily="34" charset="-122"/>
                  </a:rPr>
                  <a:t>2014.12 </a:t>
                </a:r>
              </a:p>
              <a:p>
                <a:pPr>
                  <a:spcBef>
                    <a:spcPct val="0"/>
                  </a:spcBef>
                  <a:spcAft>
                    <a:spcPct val="35000"/>
                  </a:spcAft>
                </a:pPr>
                <a:r>
                  <a:rPr lang="zh-CN" altLang="en-US" sz="2000" kern="0" dirty="0" smtClean="0">
                    <a:solidFill>
                      <a:schemeClr val="tx1"/>
                    </a:solidFill>
                    <a:latin typeface="Impact" pitchFamily="34" charset="0"/>
                    <a:ea typeface="微软雅黑" pitchFamily="34" charset="-122"/>
                  </a:rPr>
                  <a:t>江苏调研</a:t>
                </a:r>
                <a:endParaRPr lang="zh-CN" altLang="en-US" sz="2000" kern="0" dirty="0">
                  <a:solidFill>
                    <a:schemeClr val="tx1"/>
                  </a:solidFill>
                  <a:latin typeface="Impact" pitchFamily="34" charset="0"/>
                  <a:ea typeface="微软雅黑" pitchFamily="34" charset="-122"/>
                </a:endParaRPr>
              </a:p>
            </p:txBody>
          </p:sp>
          <p:grpSp>
            <p:nvGrpSpPr>
              <p:cNvPr id="116" name="组合 103"/>
              <p:cNvGrpSpPr/>
              <p:nvPr/>
            </p:nvGrpSpPr>
            <p:grpSpPr>
              <a:xfrm>
                <a:off x="800708" y="3096080"/>
                <a:ext cx="1069406" cy="1069406"/>
                <a:chOff x="800708" y="3096080"/>
                <a:chExt cx="1069406" cy="1069406"/>
              </a:xfrm>
            </p:grpSpPr>
            <p:sp>
              <p:nvSpPr>
                <p:cNvPr id="117" name="同心圆 116"/>
                <p:cNvSpPr/>
                <p:nvPr/>
              </p:nvSpPr>
              <p:spPr>
                <a:xfrm>
                  <a:off x="800708" y="3096080"/>
                  <a:ext cx="1069406" cy="1069406"/>
                </a:xfrm>
                <a:prstGeom prst="donut">
                  <a:avLst>
                    <a:gd name="adj" fmla="val 20000"/>
                  </a:avLst>
                </a:prstGeom>
                <a:solidFill>
                  <a:srgbClr val="E60000"/>
                </a:solidFill>
                <a:ln>
                  <a:solidFill>
                    <a:schemeClr val="accent6">
                      <a:lumMod val="60000"/>
                      <a:lumOff val="40000"/>
                    </a:schemeClr>
                  </a:solidFill>
                </a:ln>
              </p:spPr>
            </p:sp>
            <p:sp>
              <p:nvSpPr>
                <p:cNvPr id="118" name="未知"/>
                <p:cNvSpPr>
                  <a:spLocks/>
                </p:cNvSpPr>
                <p:nvPr/>
              </p:nvSpPr>
              <p:spPr bwMode="auto">
                <a:xfrm>
                  <a:off x="901699" y="3106358"/>
                  <a:ext cx="869072" cy="424062"/>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zh-CN" altLang="en-US" kern="0" dirty="0">
                    <a:solidFill>
                      <a:sysClr val="windowText" lastClr="000000"/>
                    </a:solidFill>
                    <a:ea typeface="微软雅黑" pitchFamily="34" charset="-122"/>
                  </a:endParaRPr>
                </a:p>
              </p:txBody>
            </p:sp>
          </p:grpSp>
        </p:grpSp>
      </p:grpSp>
      <p:grpSp>
        <p:nvGrpSpPr>
          <p:cNvPr id="181" name="组合 180"/>
          <p:cNvGrpSpPr/>
          <p:nvPr/>
        </p:nvGrpSpPr>
        <p:grpSpPr>
          <a:xfrm>
            <a:off x="1327150" y="4762500"/>
            <a:ext cx="1385618" cy="1466850"/>
            <a:chOff x="1549400" y="3544856"/>
            <a:chExt cx="1385618" cy="1466850"/>
          </a:xfrm>
        </p:grpSpPr>
        <p:grpSp>
          <p:nvGrpSpPr>
            <p:cNvPr id="77" name="组合 111"/>
            <p:cNvGrpSpPr/>
            <p:nvPr/>
          </p:nvGrpSpPr>
          <p:grpSpPr>
            <a:xfrm>
              <a:off x="2193254" y="4556933"/>
              <a:ext cx="310791" cy="310791"/>
              <a:chOff x="1950665" y="3353238"/>
              <a:chExt cx="555089" cy="555089"/>
            </a:xfrm>
          </p:grpSpPr>
          <p:sp>
            <p:nvSpPr>
              <p:cNvPr id="113" name="椭圆 112"/>
              <p:cNvSpPr/>
              <p:nvPr/>
            </p:nvSpPr>
            <p:spPr>
              <a:xfrm>
                <a:off x="1950665" y="3353238"/>
                <a:ext cx="555089" cy="555089"/>
              </a:xfrm>
              <a:prstGeom prst="ellipse">
                <a:avLst/>
              </a:prstGeom>
              <a:gradFill rotWithShape="1">
                <a:gsLst>
                  <a:gs pos="0">
                    <a:srgbClr val="F8F8F8"/>
                  </a:gs>
                  <a:gs pos="100000">
                    <a:srgbClr val="DDDDDD"/>
                  </a:gs>
                </a:gsLst>
                <a:path path="shape">
                  <a:fillToRect l="50000" t="50000" r="50000" b="50000"/>
                </a:path>
              </a:gradFill>
              <a:ln>
                <a:solidFill>
                  <a:srgbClr val="DDDDDD"/>
                </a:solidFill>
              </a:ln>
            </p:spPr>
          </p:sp>
          <p:sp>
            <p:nvSpPr>
              <p:cNvPr id="114" name="未知"/>
              <p:cNvSpPr>
                <a:spLocks/>
              </p:cNvSpPr>
              <p:nvPr/>
            </p:nvSpPr>
            <p:spPr bwMode="auto">
              <a:xfrm>
                <a:off x="2014938" y="3361364"/>
                <a:ext cx="426540" cy="208130"/>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zh-CN" altLang="en-US" kern="0" dirty="0">
                  <a:solidFill>
                    <a:sysClr val="windowText" lastClr="000000"/>
                  </a:solidFill>
                  <a:ea typeface="微软雅黑" pitchFamily="34" charset="-122"/>
                </a:endParaRPr>
              </a:p>
            </p:txBody>
          </p:sp>
        </p:grpSp>
        <p:grpSp>
          <p:nvGrpSpPr>
            <p:cNvPr id="79" name="组合 116"/>
            <p:cNvGrpSpPr/>
            <p:nvPr/>
          </p:nvGrpSpPr>
          <p:grpSpPr>
            <a:xfrm>
              <a:off x="2549098" y="4556933"/>
              <a:ext cx="310791" cy="310791"/>
              <a:chOff x="2586221" y="3353238"/>
              <a:chExt cx="555089" cy="555089"/>
            </a:xfrm>
          </p:grpSpPr>
          <p:sp>
            <p:nvSpPr>
              <p:cNvPr id="111" name="椭圆 110"/>
              <p:cNvSpPr/>
              <p:nvPr/>
            </p:nvSpPr>
            <p:spPr>
              <a:xfrm>
                <a:off x="2586221" y="3353238"/>
                <a:ext cx="555089" cy="555089"/>
              </a:xfrm>
              <a:prstGeom prst="ellipse">
                <a:avLst/>
              </a:prstGeom>
              <a:gradFill rotWithShape="1">
                <a:gsLst>
                  <a:gs pos="0">
                    <a:srgbClr val="F8F8F8"/>
                  </a:gs>
                  <a:gs pos="100000">
                    <a:srgbClr val="DDDDDD"/>
                  </a:gs>
                </a:gsLst>
                <a:path path="shape">
                  <a:fillToRect l="50000" t="50000" r="50000" b="50000"/>
                </a:path>
              </a:gradFill>
              <a:ln>
                <a:solidFill>
                  <a:srgbClr val="DDDDDD"/>
                </a:solidFill>
              </a:ln>
            </p:spPr>
          </p:sp>
          <p:sp>
            <p:nvSpPr>
              <p:cNvPr id="112" name="未知"/>
              <p:cNvSpPr>
                <a:spLocks/>
              </p:cNvSpPr>
              <p:nvPr/>
            </p:nvSpPr>
            <p:spPr bwMode="auto">
              <a:xfrm>
                <a:off x="2659957" y="3363712"/>
                <a:ext cx="426540" cy="208130"/>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zh-CN" altLang="en-US" kern="0" dirty="0">
                  <a:solidFill>
                    <a:sysClr val="windowText" lastClr="000000"/>
                  </a:solidFill>
                  <a:ea typeface="微软雅黑" pitchFamily="34" charset="-122"/>
                </a:endParaRPr>
              </a:p>
            </p:txBody>
          </p:sp>
        </p:grpSp>
        <p:grpSp>
          <p:nvGrpSpPr>
            <p:cNvPr id="80" name="组合 119"/>
            <p:cNvGrpSpPr/>
            <p:nvPr/>
          </p:nvGrpSpPr>
          <p:grpSpPr>
            <a:xfrm>
              <a:off x="1549400" y="3544856"/>
              <a:ext cx="1385618" cy="1466850"/>
              <a:chOff x="800708" y="1545615"/>
              <a:chExt cx="2474784" cy="2619871"/>
            </a:xfrm>
          </p:grpSpPr>
          <p:sp>
            <p:nvSpPr>
              <p:cNvPr id="107" name="矩形 106"/>
              <p:cNvSpPr/>
              <p:nvPr/>
            </p:nvSpPr>
            <p:spPr>
              <a:xfrm>
                <a:off x="959488" y="1545615"/>
                <a:ext cx="2316004" cy="8538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6040" tIns="66040" rIns="66040" bIns="66040" numCol="1" spcCol="1270" anchor="ctr" anchorCtr="0">
                <a:noAutofit/>
              </a:bodyPr>
              <a:lstStyle/>
              <a:p>
                <a:pPr>
                  <a:spcAft>
                    <a:spcPct val="35000"/>
                  </a:spcAft>
                </a:pPr>
                <a:r>
                  <a:rPr lang="en-US" altLang="zh-CN" sz="2400" kern="0" dirty="0" smtClean="0">
                    <a:solidFill>
                      <a:srgbClr val="888888"/>
                    </a:solidFill>
                    <a:latin typeface="Impact" pitchFamily="34" charset="0"/>
                    <a:ea typeface="微软雅黑" pitchFamily="34" charset="-122"/>
                  </a:rPr>
                  <a:t>2014.12</a:t>
                </a:r>
              </a:p>
              <a:p>
                <a:pPr>
                  <a:spcAft>
                    <a:spcPct val="35000"/>
                  </a:spcAft>
                </a:pPr>
                <a:r>
                  <a:rPr lang="zh-CN" altLang="en-US" sz="2000" kern="0" dirty="0" smtClean="0">
                    <a:solidFill>
                      <a:schemeClr val="tx1"/>
                    </a:solidFill>
                    <a:latin typeface="Impact" pitchFamily="34" charset="0"/>
                    <a:ea typeface="微软雅黑" pitchFamily="34" charset="-122"/>
                  </a:rPr>
                  <a:t>政协新年茶话会</a:t>
                </a:r>
                <a:endParaRPr lang="zh-CN" altLang="en-US" sz="2000" kern="0" dirty="0">
                  <a:solidFill>
                    <a:schemeClr val="tx1"/>
                  </a:solidFill>
                  <a:latin typeface="Impact" pitchFamily="34" charset="0"/>
                  <a:ea typeface="微软雅黑" pitchFamily="34" charset="-122"/>
                </a:endParaRPr>
              </a:p>
            </p:txBody>
          </p:sp>
          <p:grpSp>
            <p:nvGrpSpPr>
              <p:cNvPr id="108" name="组合 121"/>
              <p:cNvGrpSpPr/>
              <p:nvPr/>
            </p:nvGrpSpPr>
            <p:grpSpPr>
              <a:xfrm>
                <a:off x="800708" y="3096080"/>
                <a:ext cx="1069406" cy="1069406"/>
                <a:chOff x="800708" y="3096080"/>
                <a:chExt cx="1069406" cy="1069406"/>
              </a:xfrm>
            </p:grpSpPr>
            <p:sp>
              <p:nvSpPr>
                <p:cNvPr id="109" name="同心圆 108"/>
                <p:cNvSpPr/>
                <p:nvPr/>
              </p:nvSpPr>
              <p:spPr>
                <a:xfrm>
                  <a:off x="800708" y="3096080"/>
                  <a:ext cx="1069406" cy="1069406"/>
                </a:xfrm>
                <a:prstGeom prst="donut">
                  <a:avLst>
                    <a:gd name="adj" fmla="val 20000"/>
                  </a:avLst>
                </a:prstGeom>
                <a:gradFill rotWithShape="1">
                  <a:gsLst>
                    <a:gs pos="0">
                      <a:schemeClr val="accent6"/>
                    </a:gs>
                    <a:gs pos="100000">
                      <a:schemeClr val="accent6">
                        <a:lumMod val="75000"/>
                      </a:schemeClr>
                    </a:gs>
                  </a:gsLst>
                  <a:path path="shape">
                    <a:fillToRect l="50000" t="50000" r="50000" b="50000"/>
                  </a:path>
                </a:gradFill>
                <a:ln w="9525">
                  <a:solidFill>
                    <a:schemeClr val="accent6">
                      <a:lumMod val="75000"/>
                    </a:schemeClr>
                  </a:solidFill>
                  <a:round/>
                  <a:headEnd/>
                  <a:tailEnd/>
                </a:ln>
                <a:effectLst/>
              </p:spPr>
            </p:sp>
            <p:sp>
              <p:nvSpPr>
                <p:cNvPr id="110" name="未知"/>
                <p:cNvSpPr>
                  <a:spLocks/>
                </p:cNvSpPr>
                <p:nvPr/>
              </p:nvSpPr>
              <p:spPr bwMode="auto">
                <a:xfrm>
                  <a:off x="901699" y="3106358"/>
                  <a:ext cx="869072" cy="424062"/>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zh-CN" altLang="en-US" kern="0" dirty="0">
                    <a:solidFill>
                      <a:sysClr val="windowText" lastClr="000000"/>
                    </a:solidFill>
                    <a:ea typeface="微软雅黑" pitchFamily="34" charset="-122"/>
                  </a:endParaRPr>
                </a:p>
              </p:txBody>
            </p:sp>
          </p:grpSp>
        </p:grpSp>
      </p:grpSp>
      <p:grpSp>
        <p:nvGrpSpPr>
          <p:cNvPr id="178" name="组合 177"/>
          <p:cNvGrpSpPr/>
          <p:nvPr/>
        </p:nvGrpSpPr>
        <p:grpSpPr>
          <a:xfrm>
            <a:off x="2683661" y="1206500"/>
            <a:ext cx="1334013" cy="1671606"/>
            <a:chOff x="2305050" y="1028700"/>
            <a:chExt cx="1334013" cy="1671606"/>
          </a:xfrm>
        </p:grpSpPr>
        <p:grpSp>
          <p:nvGrpSpPr>
            <p:cNvPr id="82" name="组合 126"/>
            <p:cNvGrpSpPr/>
            <p:nvPr/>
          </p:nvGrpSpPr>
          <p:grpSpPr>
            <a:xfrm>
              <a:off x="2948904" y="2245533"/>
              <a:ext cx="310791" cy="310791"/>
              <a:chOff x="1950665" y="3353238"/>
              <a:chExt cx="555089" cy="555089"/>
            </a:xfrm>
          </p:grpSpPr>
          <p:sp>
            <p:nvSpPr>
              <p:cNvPr id="105" name="椭圆 104"/>
              <p:cNvSpPr/>
              <p:nvPr/>
            </p:nvSpPr>
            <p:spPr>
              <a:xfrm>
                <a:off x="1950665" y="3353238"/>
                <a:ext cx="555089" cy="555089"/>
              </a:xfrm>
              <a:prstGeom prst="ellipse">
                <a:avLst/>
              </a:prstGeom>
              <a:gradFill rotWithShape="1">
                <a:gsLst>
                  <a:gs pos="0">
                    <a:srgbClr val="F8F8F8"/>
                  </a:gs>
                  <a:gs pos="100000">
                    <a:srgbClr val="DDDDDD"/>
                  </a:gs>
                </a:gsLst>
                <a:path path="shape">
                  <a:fillToRect l="50000" t="50000" r="50000" b="50000"/>
                </a:path>
              </a:gradFill>
              <a:ln>
                <a:solidFill>
                  <a:srgbClr val="DDDDDD"/>
                </a:solidFill>
              </a:ln>
            </p:spPr>
          </p:sp>
          <p:sp>
            <p:nvSpPr>
              <p:cNvPr id="106" name="未知"/>
              <p:cNvSpPr>
                <a:spLocks/>
              </p:cNvSpPr>
              <p:nvPr/>
            </p:nvSpPr>
            <p:spPr bwMode="auto">
              <a:xfrm>
                <a:off x="2014938" y="3361364"/>
                <a:ext cx="426540" cy="208130"/>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zh-CN" altLang="en-US" kern="0" dirty="0">
                  <a:solidFill>
                    <a:sysClr val="windowText" lastClr="000000"/>
                  </a:solidFill>
                  <a:ea typeface="微软雅黑" pitchFamily="34" charset="-122"/>
                </a:endParaRPr>
              </a:p>
            </p:txBody>
          </p:sp>
        </p:grpSp>
        <p:grpSp>
          <p:nvGrpSpPr>
            <p:cNvPr id="84" name="组合 131"/>
            <p:cNvGrpSpPr/>
            <p:nvPr/>
          </p:nvGrpSpPr>
          <p:grpSpPr>
            <a:xfrm>
              <a:off x="3304748" y="2245533"/>
              <a:ext cx="310791" cy="310791"/>
              <a:chOff x="2586221" y="3353238"/>
              <a:chExt cx="555089" cy="555089"/>
            </a:xfrm>
          </p:grpSpPr>
          <p:sp>
            <p:nvSpPr>
              <p:cNvPr id="103" name="椭圆 102"/>
              <p:cNvSpPr/>
              <p:nvPr/>
            </p:nvSpPr>
            <p:spPr>
              <a:xfrm>
                <a:off x="2586221" y="3353238"/>
                <a:ext cx="555089" cy="555089"/>
              </a:xfrm>
              <a:prstGeom prst="ellipse">
                <a:avLst/>
              </a:prstGeom>
              <a:gradFill rotWithShape="1">
                <a:gsLst>
                  <a:gs pos="0">
                    <a:srgbClr val="F8F8F8"/>
                  </a:gs>
                  <a:gs pos="100000">
                    <a:srgbClr val="DDDDDD"/>
                  </a:gs>
                </a:gsLst>
                <a:path path="shape">
                  <a:fillToRect l="50000" t="50000" r="50000" b="50000"/>
                </a:path>
              </a:gradFill>
              <a:ln>
                <a:solidFill>
                  <a:srgbClr val="DDDDDD"/>
                </a:solidFill>
              </a:ln>
            </p:spPr>
          </p:sp>
          <p:sp>
            <p:nvSpPr>
              <p:cNvPr id="104" name="未知"/>
              <p:cNvSpPr>
                <a:spLocks/>
              </p:cNvSpPr>
              <p:nvPr/>
            </p:nvSpPr>
            <p:spPr bwMode="auto">
              <a:xfrm>
                <a:off x="2659957" y="3363712"/>
                <a:ext cx="426540" cy="208130"/>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zh-CN" altLang="en-US" kern="0" dirty="0">
                  <a:solidFill>
                    <a:sysClr val="windowText" lastClr="000000"/>
                  </a:solidFill>
                  <a:ea typeface="微软雅黑" pitchFamily="34" charset="-122"/>
                </a:endParaRPr>
              </a:p>
            </p:txBody>
          </p:sp>
        </p:grpSp>
        <p:grpSp>
          <p:nvGrpSpPr>
            <p:cNvPr id="85" name="组合 134"/>
            <p:cNvGrpSpPr/>
            <p:nvPr/>
          </p:nvGrpSpPr>
          <p:grpSpPr>
            <a:xfrm>
              <a:off x="2305050" y="1028700"/>
              <a:ext cx="1334013" cy="1671606"/>
              <a:chOff x="800708" y="1179911"/>
              <a:chExt cx="2382616" cy="2985575"/>
            </a:xfrm>
          </p:grpSpPr>
          <p:sp>
            <p:nvSpPr>
              <p:cNvPr id="99" name="矩形 98"/>
              <p:cNvSpPr/>
              <p:nvPr/>
            </p:nvSpPr>
            <p:spPr>
              <a:xfrm>
                <a:off x="1031896" y="1179911"/>
                <a:ext cx="2151428" cy="8430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6040" tIns="66040" rIns="66040" bIns="66040" numCol="1" spcCol="1270" anchor="ctr" anchorCtr="0">
                <a:noAutofit/>
              </a:bodyPr>
              <a:lstStyle/>
              <a:p>
                <a:pPr>
                  <a:spcAft>
                    <a:spcPct val="35000"/>
                  </a:spcAft>
                </a:pPr>
                <a:r>
                  <a:rPr lang="en-US" altLang="zh-CN" sz="2400" kern="0" dirty="0" smtClean="0">
                    <a:solidFill>
                      <a:srgbClr val="888888"/>
                    </a:solidFill>
                    <a:latin typeface="Impact" pitchFamily="34" charset="0"/>
                    <a:ea typeface="微软雅黑" pitchFamily="34" charset="-122"/>
                  </a:rPr>
                  <a:t>2015.1</a:t>
                </a:r>
              </a:p>
              <a:p>
                <a:pPr>
                  <a:spcAft>
                    <a:spcPct val="35000"/>
                  </a:spcAft>
                </a:pPr>
                <a:r>
                  <a:rPr lang="zh-CN" altLang="en-US" sz="2000" kern="0" dirty="0" smtClean="0">
                    <a:solidFill>
                      <a:schemeClr val="tx1"/>
                    </a:solidFill>
                    <a:latin typeface="Impact" pitchFamily="34" charset="0"/>
                    <a:ea typeface="微软雅黑" pitchFamily="34" charset="-122"/>
                  </a:rPr>
                  <a:t>云南考察</a:t>
                </a:r>
                <a:endParaRPr lang="zh-CN" altLang="en-US" sz="2000" kern="0" dirty="0">
                  <a:solidFill>
                    <a:schemeClr val="tx1"/>
                  </a:solidFill>
                  <a:latin typeface="Impact" pitchFamily="34" charset="0"/>
                  <a:ea typeface="微软雅黑" pitchFamily="34" charset="-122"/>
                </a:endParaRPr>
              </a:p>
            </p:txBody>
          </p:sp>
          <p:grpSp>
            <p:nvGrpSpPr>
              <p:cNvPr id="100" name="组合 136"/>
              <p:cNvGrpSpPr/>
              <p:nvPr/>
            </p:nvGrpSpPr>
            <p:grpSpPr>
              <a:xfrm>
                <a:off x="800708" y="3096080"/>
                <a:ext cx="1069406" cy="1069406"/>
                <a:chOff x="800708" y="3096080"/>
                <a:chExt cx="1069406" cy="1069406"/>
              </a:xfrm>
            </p:grpSpPr>
            <p:sp>
              <p:nvSpPr>
                <p:cNvPr id="101" name="同心圆 100"/>
                <p:cNvSpPr/>
                <p:nvPr/>
              </p:nvSpPr>
              <p:spPr>
                <a:xfrm>
                  <a:off x="800708" y="3096080"/>
                  <a:ext cx="1069406" cy="1069406"/>
                </a:xfrm>
                <a:prstGeom prst="donut">
                  <a:avLst>
                    <a:gd name="adj" fmla="val 20000"/>
                  </a:avLst>
                </a:prstGeom>
                <a:solidFill>
                  <a:srgbClr val="00B0F0"/>
                </a:solidFill>
                <a:ln>
                  <a:solidFill>
                    <a:schemeClr val="accent6">
                      <a:lumMod val="60000"/>
                      <a:lumOff val="40000"/>
                    </a:schemeClr>
                  </a:solidFill>
                </a:ln>
              </p:spPr>
            </p:sp>
            <p:sp>
              <p:nvSpPr>
                <p:cNvPr id="102" name="未知"/>
                <p:cNvSpPr>
                  <a:spLocks/>
                </p:cNvSpPr>
                <p:nvPr/>
              </p:nvSpPr>
              <p:spPr bwMode="auto">
                <a:xfrm>
                  <a:off x="901699" y="3106358"/>
                  <a:ext cx="869072" cy="424062"/>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zh-CN" altLang="en-US" kern="0" dirty="0">
                    <a:solidFill>
                      <a:sysClr val="windowText" lastClr="000000"/>
                    </a:solidFill>
                    <a:ea typeface="微软雅黑" pitchFamily="34" charset="-122"/>
                  </a:endParaRPr>
                </a:p>
              </p:txBody>
            </p:sp>
          </p:grpSp>
        </p:grpSp>
      </p:grpSp>
      <p:grpSp>
        <p:nvGrpSpPr>
          <p:cNvPr id="182" name="组合 181"/>
          <p:cNvGrpSpPr/>
          <p:nvPr/>
        </p:nvGrpSpPr>
        <p:grpSpPr>
          <a:xfrm>
            <a:off x="3816350" y="4750315"/>
            <a:ext cx="1483524" cy="1434585"/>
            <a:chOff x="3505200" y="3577121"/>
            <a:chExt cx="1483524" cy="1434585"/>
          </a:xfrm>
        </p:grpSpPr>
        <p:grpSp>
          <p:nvGrpSpPr>
            <p:cNvPr id="87" name="组合 58"/>
            <p:cNvGrpSpPr/>
            <p:nvPr/>
          </p:nvGrpSpPr>
          <p:grpSpPr>
            <a:xfrm>
              <a:off x="4149054" y="4556933"/>
              <a:ext cx="310791" cy="310791"/>
              <a:chOff x="1950665" y="3353238"/>
              <a:chExt cx="555089" cy="555089"/>
            </a:xfrm>
          </p:grpSpPr>
          <p:sp>
            <p:nvSpPr>
              <p:cNvPr id="97" name="椭圆 96"/>
              <p:cNvSpPr/>
              <p:nvPr/>
            </p:nvSpPr>
            <p:spPr>
              <a:xfrm>
                <a:off x="1950665" y="3353238"/>
                <a:ext cx="555089" cy="555089"/>
              </a:xfrm>
              <a:prstGeom prst="ellipse">
                <a:avLst/>
              </a:prstGeom>
              <a:gradFill rotWithShape="1">
                <a:gsLst>
                  <a:gs pos="0">
                    <a:srgbClr val="F8F8F8"/>
                  </a:gs>
                  <a:gs pos="100000">
                    <a:srgbClr val="DDDDDD"/>
                  </a:gs>
                </a:gsLst>
                <a:path path="shape">
                  <a:fillToRect l="50000" t="50000" r="50000" b="50000"/>
                </a:path>
              </a:gradFill>
              <a:ln>
                <a:solidFill>
                  <a:srgbClr val="DDDDDD"/>
                </a:solidFill>
              </a:ln>
            </p:spPr>
          </p:sp>
          <p:sp>
            <p:nvSpPr>
              <p:cNvPr id="98" name="未知"/>
              <p:cNvSpPr>
                <a:spLocks/>
              </p:cNvSpPr>
              <p:nvPr/>
            </p:nvSpPr>
            <p:spPr bwMode="auto">
              <a:xfrm>
                <a:off x="2014938" y="3361364"/>
                <a:ext cx="426540" cy="208130"/>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zh-CN" altLang="en-US" kern="0" dirty="0">
                  <a:solidFill>
                    <a:sysClr val="windowText" lastClr="000000"/>
                  </a:solidFill>
                  <a:ea typeface="微软雅黑" pitchFamily="34" charset="-122"/>
                </a:endParaRPr>
              </a:p>
            </p:txBody>
          </p:sp>
        </p:grpSp>
        <p:grpSp>
          <p:nvGrpSpPr>
            <p:cNvPr id="89" name="组合 63"/>
            <p:cNvGrpSpPr/>
            <p:nvPr/>
          </p:nvGrpSpPr>
          <p:grpSpPr>
            <a:xfrm>
              <a:off x="4504898" y="4556933"/>
              <a:ext cx="310791" cy="310791"/>
              <a:chOff x="2586221" y="3353238"/>
              <a:chExt cx="555089" cy="555089"/>
            </a:xfrm>
          </p:grpSpPr>
          <p:sp>
            <p:nvSpPr>
              <p:cNvPr id="95" name="椭圆 94"/>
              <p:cNvSpPr/>
              <p:nvPr/>
            </p:nvSpPr>
            <p:spPr>
              <a:xfrm>
                <a:off x="2586221" y="3353238"/>
                <a:ext cx="555089" cy="555089"/>
              </a:xfrm>
              <a:prstGeom prst="ellipse">
                <a:avLst/>
              </a:prstGeom>
              <a:gradFill rotWithShape="1">
                <a:gsLst>
                  <a:gs pos="0">
                    <a:srgbClr val="F8F8F8"/>
                  </a:gs>
                  <a:gs pos="100000">
                    <a:srgbClr val="DDDDDD"/>
                  </a:gs>
                </a:gsLst>
                <a:path path="shape">
                  <a:fillToRect l="50000" t="50000" r="50000" b="50000"/>
                </a:path>
              </a:gradFill>
              <a:ln>
                <a:solidFill>
                  <a:srgbClr val="DDDDDD"/>
                </a:solidFill>
              </a:ln>
            </p:spPr>
          </p:sp>
          <p:sp>
            <p:nvSpPr>
              <p:cNvPr id="96" name="未知"/>
              <p:cNvSpPr>
                <a:spLocks/>
              </p:cNvSpPr>
              <p:nvPr/>
            </p:nvSpPr>
            <p:spPr bwMode="auto">
              <a:xfrm>
                <a:off x="2659957" y="3363712"/>
                <a:ext cx="426540" cy="208130"/>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zh-CN" altLang="en-US" kern="0" dirty="0">
                  <a:solidFill>
                    <a:sysClr val="windowText" lastClr="000000"/>
                  </a:solidFill>
                  <a:ea typeface="微软雅黑" pitchFamily="34" charset="-122"/>
                </a:endParaRPr>
              </a:p>
            </p:txBody>
          </p:sp>
        </p:grpSp>
        <p:grpSp>
          <p:nvGrpSpPr>
            <p:cNvPr id="90" name="组合 66"/>
            <p:cNvGrpSpPr/>
            <p:nvPr/>
          </p:nvGrpSpPr>
          <p:grpSpPr>
            <a:xfrm>
              <a:off x="3505200" y="3577121"/>
              <a:ext cx="1483524" cy="1434585"/>
              <a:chOff x="800708" y="1603243"/>
              <a:chExt cx="2649650" cy="2562243"/>
            </a:xfrm>
          </p:grpSpPr>
          <p:sp>
            <p:nvSpPr>
              <p:cNvPr id="91" name="矩形 90"/>
              <p:cNvSpPr/>
              <p:nvPr/>
            </p:nvSpPr>
            <p:spPr>
              <a:xfrm>
                <a:off x="880098" y="1603243"/>
                <a:ext cx="2570260" cy="8441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6040" tIns="66040" rIns="66040" bIns="66040" numCol="1" spcCol="1270" anchor="ctr" anchorCtr="0">
                <a:noAutofit/>
              </a:bodyPr>
              <a:lstStyle/>
              <a:p>
                <a:pPr>
                  <a:spcAft>
                    <a:spcPct val="35000"/>
                  </a:spcAft>
                </a:pPr>
                <a:r>
                  <a:rPr lang="en-US" altLang="zh-CN" sz="2400" kern="0" dirty="0" smtClean="0">
                    <a:solidFill>
                      <a:srgbClr val="888888"/>
                    </a:solidFill>
                    <a:latin typeface="Impact" pitchFamily="34" charset="0"/>
                    <a:ea typeface="微软雅黑" pitchFamily="34" charset="-122"/>
                  </a:rPr>
                  <a:t>2015.1</a:t>
                </a:r>
              </a:p>
              <a:p>
                <a:pPr>
                  <a:spcAft>
                    <a:spcPct val="35000"/>
                  </a:spcAft>
                </a:pPr>
                <a:r>
                  <a:rPr lang="zh-CN" altLang="en-US" sz="2000" kern="0" dirty="0" smtClean="0">
                    <a:solidFill>
                      <a:schemeClr val="tx1"/>
                    </a:solidFill>
                    <a:latin typeface="Impact" pitchFamily="34" charset="0"/>
                    <a:ea typeface="微软雅黑" pitchFamily="34" charset="-122"/>
                  </a:rPr>
                  <a:t>政治局集体学习</a:t>
                </a:r>
                <a:endParaRPr lang="zh-CN" altLang="en-US" sz="2000" kern="0" dirty="0">
                  <a:solidFill>
                    <a:schemeClr val="tx1"/>
                  </a:solidFill>
                  <a:latin typeface="Impact" pitchFamily="34" charset="0"/>
                  <a:ea typeface="微软雅黑" pitchFamily="34" charset="-122"/>
                </a:endParaRPr>
              </a:p>
            </p:txBody>
          </p:sp>
          <p:grpSp>
            <p:nvGrpSpPr>
              <p:cNvPr id="92" name="组合 68"/>
              <p:cNvGrpSpPr/>
              <p:nvPr/>
            </p:nvGrpSpPr>
            <p:grpSpPr>
              <a:xfrm>
                <a:off x="800708" y="3096080"/>
                <a:ext cx="1069406" cy="1069406"/>
                <a:chOff x="800708" y="3096080"/>
                <a:chExt cx="1069406" cy="1069406"/>
              </a:xfrm>
            </p:grpSpPr>
            <p:sp>
              <p:nvSpPr>
                <p:cNvPr id="93" name="同心圆 92"/>
                <p:cNvSpPr/>
                <p:nvPr/>
              </p:nvSpPr>
              <p:spPr>
                <a:xfrm>
                  <a:off x="800708" y="3096080"/>
                  <a:ext cx="1069406" cy="1069406"/>
                </a:xfrm>
                <a:prstGeom prst="donut">
                  <a:avLst>
                    <a:gd name="adj" fmla="val 20000"/>
                  </a:avLst>
                </a:prstGeom>
                <a:solidFill>
                  <a:srgbClr val="FFFF00"/>
                </a:solidFill>
                <a:ln>
                  <a:solidFill>
                    <a:schemeClr val="accent6">
                      <a:lumMod val="60000"/>
                      <a:lumOff val="40000"/>
                    </a:schemeClr>
                  </a:solidFill>
                </a:ln>
              </p:spPr>
            </p:sp>
            <p:sp>
              <p:nvSpPr>
                <p:cNvPr id="94" name="未知"/>
                <p:cNvSpPr>
                  <a:spLocks/>
                </p:cNvSpPr>
                <p:nvPr/>
              </p:nvSpPr>
              <p:spPr bwMode="auto">
                <a:xfrm>
                  <a:off x="901699" y="3106358"/>
                  <a:ext cx="869072" cy="424062"/>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zh-CN" altLang="en-US" kern="0" dirty="0">
                    <a:solidFill>
                      <a:sysClr val="windowText" lastClr="000000"/>
                    </a:solidFill>
                    <a:ea typeface="微软雅黑" pitchFamily="34" charset="-122"/>
                  </a:endParaRPr>
                </a:p>
              </p:txBody>
            </p:sp>
          </p:grpSp>
        </p:grpSp>
      </p:grpSp>
      <p:grpSp>
        <p:nvGrpSpPr>
          <p:cNvPr id="179" name="组合 178"/>
          <p:cNvGrpSpPr/>
          <p:nvPr/>
        </p:nvGrpSpPr>
        <p:grpSpPr>
          <a:xfrm>
            <a:off x="4965658" y="1206500"/>
            <a:ext cx="2040388" cy="1646751"/>
            <a:chOff x="4453697" y="1028700"/>
            <a:chExt cx="2040388" cy="1646751"/>
          </a:xfrm>
        </p:grpSpPr>
        <p:grpSp>
          <p:nvGrpSpPr>
            <p:cNvPr id="125" name="组合 104"/>
            <p:cNvGrpSpPr/>
            <p:nvPr/>
          </p:nvGrpSpPr>
          <p:grpSpPr>
            <a:xfrm>
              <a:off x="5097551" y="2220678"/>
              <a:ext cx="310791" cy="310791"/>
              <a:chOff x="1950665" y="3353238"/>
              <a:chExt cx="555089" cy="555089"/>
            </a:xfrm>
          </p:grpSpPr>
          <p:sp>
            <p:nvSpPr>
              <p:cNvPr id="174" name="椭圆 173"/>
              <p:cNvSpPr/>
              <p:nvPr/>
            </p:nvSpPr>
            <p:spPr>
              <a:xfrm>
                <a:off x="1950665" y="3353238"/>
                <a:ext cx="555089" cy="555089"/>
              </a:xfrm>
              <a:prstGeom prst="ellipse">
                <a:avLst/>
              </a:prstGeom>
              <a:gradFill rotWithShape="1">
                <a:gsLst>
                  <a:gs pos="0">
                    <a:srgbClr val="F8F8F8"/>
                  </a:gs>
                  <a:gs pos="100000">
                    <a:srgbClr val="DDDDDD"/>
                  </a:gs>
                </a:gsLst>
                <a:path path="shape">
                  <a:fillToRect l="50000" t="50000" r="50000" b="50000"/>
                </a:path>
              </a:gradFill>
              <a:ln>
                <a:solidFill>
                  <a:srgbClr val="DDDDDD"/>
                </a:solidFill>
              </a:ln>
            </p:spPr>
          </p:sp>
          <p:sp>
            <p:nvSpPr>
              <p:cNvPr id="175" name="未知"/>
              <p:cNvSpPr>
                <a:spLocks/>
              </p:cNvSpPr>
              <p:nvPr/>
            </p:nvSpPr>
            <p:spPr bwMode="auto">
              <a:xfrm>
                <a:off x="2014938" y="3361364"/>
                <a:ext cx="426540" cy="208130"/>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zh-CN" altLang="en-US" kern="0" dirty="0">
                  <a:solidFill>
                    <a:sysClr val="windowText" lastClr="000000"/>
                  </a:solidFill>
                  <a:ea typeface="微软雅黑" pitchFamily="34" charset="-122"/>
                </a:endParaRPr>
              </a:p>
            </p:txBody>
          </p:sp>
        </p:grpSp>
        <p:grpSp>
          <p:nvGrpSpPr>
            <p:cNvPr id="127" name="组合 105"/>
            <p:cNvGrpSpPr/>
            <p:nvPr/>
          </p:nvGrpSpPr>
          <p:grpSpPr>
            <a:xfrm>
              <a:off x="5453395" y="2220678"/>
              <a:ext cx="310791" cy="310791"/>
              <a:chOff x="2586221" y="3353238"/>
              <a:chExt cx="555089" cy="555089"/>
            </a:xfrm>
          </p:grpSpPr>
          <p:sp>
            <p:nvSpPr>
              <p:cNvPr id="172" name="椭圆 171"/>
              <p:cNvSpPr/>
              <p:nvPr/>
            </p:nvSpPr>
            <p:spPr>
              <a:xfrm>
                <a:off x="2586221" y="3353238"/>
                <a:ext cx="555089" cy="555089"/>
              </a:xfrm>
              <a:prstGeom prst="ellipse">
                <a:avLst/>
              </a:prstGeom>
              <a:gradFill rotWithShape="1">
                <a:gsLst>
                  <a:gs pos="0">
                    <a:srgbClr val="F8F8F8"/>
                  </a:gs>
                  <a:gs pos="100000">
                    <a:srgbClr val="DDDDDD"/>
                  </a:gs>
                </a:gsLst>
                <a:path path="shape">
                  <a:fillToRect l="50000" t="50000" r="50000" b="50000"/>
                </a:path>
              </a:gradFill>
              <a:ln>
                <a:solidFill>
                  <a:srgbClr val="DDDDDD"/>
                </a:solidFill>
              </a:ln>
            </p:spPr>
          </p:sp>
          <p:sp>
            <p:nvSpPr>
              <p:cNvPr id="173" name="未知"/>
              <p:cNvSpPr>
                <a:spLocks/>
              </p:cNvSpPr>
              <p:nvPr/>
            </p:nvSpPr>
            <p:spPr bwMode="auto">
              <a:xfrm>
                <a:off x="2659957" y="3363712"/>
                <a:ext cx="426540" cy="208130"/>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zh-CN" altLang="en-US" kern="0" dirty="0">
                  <a:solidFill>
                    <a:sysClr val="windowText" lastClr="000000"/>
                  </a:solidFill>
                  <a:ea typeface="微软雅黑" pitchFamily="34" charset="-122"/>
                </a:endParaRPr>
              </a:p>
            </p:txBody>
          </p:sp>
        </p:grpSp>
        <p:grpSp>
          <p:nvGrpSpPr>
            <p:cNvPr id="128" name="组合 107"/>
            <p:cNvGrpSpPr/>
            <p:nvPr/>
          </p:nvGrpSpPr>
          <p:grpSpPr>
            <a:xfrm>
              <a:off x="4453697" y="1028700"/>
              <a:ext cx="2040388" cy="1646751"/>
              <a:chOff x="800708" y="1224303"/>
              <a:chExt cx="3644237" cy="2941183"/>
            </a:xfrm>
          </p:grpSpPr>
          <p:sp>
            <p:nvSpPr>
              <p:cNvPr id="168" name="矩形 167"/>
              <p:cNvSpPr/>
              <p:nvPr/>
            </p:nvSpPr>
            <p:spPr>
              <a:xfrm>
                <a:off x="812124" y="1224303"/>
                <a:ext cx="3632821" cy="10641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6040" tIns="66040" rIns="66040" bIns="66040" numCol="1" spcCol="1270" anchor="ctr" anchorCtr="0">
                <a:noAutofit/>
              </a:bodyPr>
              <a:lstStyle/>
              <a:p>
                <a:pPr>
                  <a:spcAft>
                    <a:spcPct val="35000"/>
                  </a:spcAft>
                </a:pPr>
                <a:r>
                  <a:rPr lang="en-US" altLang="zh-CN" sz="2400" kern="0" dirty="0" smtClean="0">
                    <a:solidFill>
                      <a:srgbClr val="888888"/>
                    </a:solidFill>
                    <a:latin typeface="Impact" pitchFamily="34" charset="0"/>
                    <a:ea typeface="微软雅黑" pitchFamily="34" charset="-122"/>
                  </a:rPr>
                  <a:t>2015.2</a:t>
                </a:r>
              </a:p>
              <a:p>
                <a:pPr>
                  <a:spcAft>
                    <a:spcPct val="35000"/>
                  </a:spcAft>
                </a:pPr>
                <a:r>
                  <a:rPr lang="zh-CN" altLang="en-US" sz="2000" kern="0" dirty="0" smtClean="0">
                    <a:solidFill>
                      <a:schemeClr val="tx1"/>
                    </a:solidFill>
                    <a:latin typeface="Impact" pitchFamily="34" charset="0"/>
                    <a:ea typeface="微软雅黑" pitchFamily="34" charset="-122"/>
                  </a:rPr>
                  <a:t>省部级主要领导干部专题研讨班</a:t>
                </a:r>
                <a:endParaRPr lang="zh-CN" altLang="en-US" sz="2000" kern="0" dirty="0">
                  <a:solidFill>
                    <a:schemeClr val="tx1"/>
                  </a:solidFill>
                  <a:latin typeface="Impact" pitchFamily="34" charset="0"/>
                  <a:ea typeface="微软雅黑" pitchFamily="34" charset="-122"/>
                </a:endParaRPr>
              </a:p>
            </p:txBody>
          </p:sp>
          <p:grpSp>
            <p:nvGrpSpPr>
              <p:cNvPr id="169" name="组合 103"/>
              <p:cNvGrpSpPr/>
              <p:nvPr/>
            </p:nvGrpSpPr>
            <p:grpSpPr>
              <a:xfrm>
                <a:off x="800708" y="3096080"/>
                <a:ext cx="1069406" cy="1069406"/>
                <a:chOff x="800708" y="3096080"/>
                <a:chExt cx="1069406" cy="1069406"/>
              </a:xfrm>
            </p:grpSpPr>
            <p:sp>
              <p:nvSpPr>
                <p:cNvPr id="170" name="同心圆 169"/>
                <p:cNvSpPr/>
                <p:nvPr/>
              </p:nvSpPr>
              <p:spPr>
                <a:xfrm>
                  <a:off x="800708" y="3096080"/>
                  <a:ext cx="1069406" cy="1069406"/>
                </a:xfrm>
                <a:prstGeom prst="donut">
                  <a:avLst>
                    <a:gd name="adj" fmla="val 20000"/>
                  </a:avLst>
                </a:prstGeom>
                <a:solidFill>
                  <a:srgbClr val="FFC000"/>
                </a:solidFill>
                <a:ln>
                  <a:solidFill>
                    <a:schemeClr val="accent6">
                      <a:lumMod val="60000"/>
                      <a:lumOff val="40000"/>
                    </a:schemeClr>
                  </a:solidFill>
                </a:ln>
              </p:spPr>
            </p:sp>
            <p:sp>
              <p:nvSpPr>
                <p:cNvPr id="171" name="未知"/>
                <p:cNvSpPr>
                  <a:spLocks/>
                </p:cNvSpPr>
                <p:nvPr/>
              </p:nvSpPr>
              <p:spPr bwMode="auto">
                <a:xfrm>
                  <a:off x="901699" y="3106358"/>
                  <a:ext cx="869072" cy="424062"/>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zh-CN" altLang="en-US" kern="0" dirty="0">
                    <a:solidFill>
                      <a:sysClr val="windowText" lastClr="000000"/>
                    </a:solidFill>
                    <a:ea typeface="微软雅黑" pitchFamily="34" charset="-122"/>
                  </a:endParaRPr>
                </a:p>
              </p:txBody>
            </p:sp>
          </p:grpSp>
        </p:grpSp>
      </p:grpSp>
      <p:grpSp>
        <p:nvGrpSpPr>
          <p:cNvPr id="183" name="组合 182"/>
          <p:cNvGrpSpPr/>
          <p:nvPr/>
        </p:nvGrpSpPr>
        <p:grpSpPr>
          <a:xfrm>
            <a:off x="6261100" y="4597544"/>
            <a:ext cx="1667197" cy="1320656"/>
            <a:chOff x="5615789" y="3735500"/>
            <a:chExt cx="1667197" cy="1320656"/>
          </a:xfrm>
        </p:grpSpPr>
        <p:grpSp>
          <p:nvGrpSpPr>
            <p:cNvPr id="130" name="组合 111"/>
            <p:cNvGrpSpPr/>
            <p:nvPr/>
          </p:nvGrpSpPr>
          <p:grpSpPr>
            <a:xfrm>
              <a:off x="6282654" y="4601383"/>
              <a:ext cx="310791" cy="310791"/>
              <a:chOff x="1950665" y="3353238"/>
              <a:chExt cx="555089" cy="555089"/>
            </a:xfrm>
          </p:grpSpPr>
          <p:sp>
            <p:nvSpPr>
              <p:cNvPr id="166" name="椭圆 165"/>
              <p:cNvSpPr/>
              <p:nvPr/>
            </p:nvSpPr>
            <p:spPr>
              <a:xfrm>
                <a:off x="1950665" y="3353238"/>
                <a:ext cx="555089" cy="555089"/>
              </a:xfrm>
              <a:prstGeom prst="ellipse">
                <a:avLst/>
              </a:prstGeom>
              <a:gradFill rotWithShape="1">
                <a:gsLst>
                  <a:gs pos="0">
                    <a:srgbClr val="F8F8F8"/>
                  </a:gs>
                  <a:gs pos="100000">
                    <a:srgbClr val="DDDDDD"/>
                  </a:gs>
                </a:gsLst>
                <a:path path="shape">
                  <a:fillToRect l="50000" t="50000" r="50000" b="50000"/>
                </a:path>
              </a:gradFill>
              <a:ln>
                <a:solidFill>
                  <a:srgbClr val="DDDDDD"/>
                </a:solidFill>
              </a:ln>
            </p:spPr>
          </p:sp>
          <p:sp>
            <p:nvSpPr>
              <p:cNvPr id="167" name="未知"/>
              <p:cNvSpPr>
                <a:spLocks/>
              </p:cNvSpPr>
              <p:nvPr/>
            </p:nvSpPr>
            <p:spPr bwMode="auto">
              <a:xfrm>
                <a:off x="2014938" y="3361364"/>
                <a:ext cx="426540" cy="208130"/>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zh-CN" altLang="en-US" kern="0" dirty="0">
                  <a:solidFill>
                    <a:sysClr val="windowText" lastClr="000000"/>
                  </a:solidFill>
                  <a:ea typeface="微软雅黑" pitchFamily="34" charset="-122"/>
                </a:endParaRPr>
              </a:p>
            </p:txBody>
          </p:sp>
        </p:grpSp>
        <p:grpSp>
          <p:nvGrpSpPr>
            <p:cNvPr id="132" name="组合 116"/>
            <p:cNvGrpSpPr/>
            <p:nvPr/>
          </p:nvGrpSpPr>
          <p:grpSpPr>
            <a:xfrm>
              <a:off x="6638498" y="4601383"/>
              <a:ext cx="310791" cy="310791"/>
              <a:chOff x="2586221" y="3353238"/>
              <a:chExt cx="555089" cy="555089"/>
            </a:xfrm>
          </p:grpSpPr>
          <p:sp>
            <p:nvSpPr>
              <p:cNvPr id="164" name="椭圆 163"/>
              <p:cNvSpPr/>
              <p:nvPr/>
            </p:nvSpPr>
            <p:spPr>
              <a:xfrm>
                <a:off x="2586221" y="3353238"/>
                <a:ext cx="555089" cy="555089"/>
              </a:xfrm>
              <a:prstGeom prst="ellipse">
                <a:avLst/>
              </a:prstGeom>
              <a:gradFill rotWithShape="1">
                <a:gsLst>
                  <a:gs pos="0">
                    <a:srgbClr val="F8F8F8"/>
                  </a:gs>
                  <a:gs pos="100000">
                    <a:srgbClr val="DDDDDD"/>
                  </a:gs>
                </a:gsLst>
                <a:path path="shape">
                  <a:fillToRect l="50000" t="50000" r="50000" b="50000"/>
                </a:path>
              </a:gradFill>
              <a:ln>
                <a:solidFill>
                  <a:srgbClr val="DDDDDD"/>
                </a:solidFill>
              </a:ln>
            </p:spPr>
          </p:sp>
          <p:sp>
            <p:nvSpPr>
              <p:cNvPr id="165" name="未知"/>
              <p:cNvSpPr>
                <a:spLocks/>
              </p:cNvSpPr>
              <p:nvPr/>
            </p:nvSpPr>
            <p:spPr bwMode="auto">
              <a:xfrm>
                <a:off x="2659957" y="3363712"/>
                <a:ext cx="426540" cy="208130"/>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zh-CN" altLang="en-US" kern="0" dirty="0">
                  <a:solidFill>
                    <a:sysClr val="windowText" lastClr="000000"/>
                  </a:solidFill>
                  <a:ea typeface="微软雅黑" pitchFamily="34" charset="-122"/>
                </a:endParaRPr>
              </a:p>
            </p:txBody>
          </p:sp>
        </p:grpSp>
        <p:grpSp>
          <p:nvGrpSpPr>
            <p:cNvPr id="133" name="组合 119"/>
            <p:cNvGrpSpPr/>
            <p:nvPr/>
          </p:nvGrpSpPr>
          <p:grpSpPr>
            <a:xfrm>
              <a:off x="5615789" y="3735500"/>
              <a:ext cx="1667197" cy="1320656"/>
              <a:chOff x="759609" y="1806726"/>
              <a:chExt cx="2977699" cy="2358760"/>
            </a:xfrm>
          </p:grpSpPr>
          <p:sp>
            <p:nvSpPr>
              <p:cNvPr id="160" name="矩形 159"/>
              <p:cNvSpPr/>
              <p:nvPr/>
            </p:nvSpPr>
            <p:spPr>
              <a:xfrm>
                <a:off x="759609" y="1806726"/>
                <a:ext cx="2977699" cy="8503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6040" tIns="66040" rIns="66040" bIns="66040" numCol="1" spcCol="1270" anchor="ctr" anchorCtr="0">
                <a:noAutofit/>
              </a:bodyPr>
              <a:lstStyle/>
              <a:p>
                <a:pPr>
                  <a:spcBef>
                    <a:spcPct val="0"/>
                  </a:spcBef>
                  <a:spcAft>
                    <a:spcPct val="35000"/>
                  </a:spcAft>
                </a:pPr>
                <a:r>
                  <a:rPr lang="en-US" altLang="zh-CN" sz="2400" kern="0" dirty="0" smtClean="0">
                    <a:solidFill>
                      <a:srgbClr val="888888"/>
                    </a:solidFill>
                    <a:latin typeface="Impact" pitchFamily="34" charset="0"/>
                    <a:ea typeface="微软雅黑" pitchFamily="34" charset="-122"/>
                  </a:rPr>
                  <a:t>2015.3</a:t>
                </a:r>
              </a:p>
              <a:p>
                <a:pPr>
                  <a:spcBef>
                    <a:spcPct val="0"/>
                  </a:spcBef>
                  <a:spcAft>
                    <a:spcPct val="35000"/>
                  </a:spcAft>
                </a:pPr>
                <a:r>
                  <a:rPr lang="zh-CN" altLang="en-US" sz="2000" kern="0" dirty="0" smtClean="0">
                    <a:solidFill>
                      <a:schemeClr val="tx1"/>
                    </a:solidFill>
                    <a:latin typeface="Impact" pitchFamily="34" charset="0"/>
                    <a:ea typeface="微软雅黑" pitchFamily="34" charset="-122"/>
                  </a:rPr>
                  <a:t>亚洲博鳌论坛</a:t>
                </a:r>
                <a:endParaRPr lang="zh-CN" altLang="en-US" sz="2000" kern="0" dirty="0">
                  <a:solidFill>
                    <a:schemeClr val="tx1"/>
                  </a:solidFill>
                  <a:latin typeface="Impact" pitchFamily="34" charset="0"/>
                  <a:ea typeface="微软雅黑" pitchFamily="34" charset="-122"/>
                </a:endParaRPr>
              </a:p>
            </p:txBody>
          </p:sp>
          <p:grpSp>
            <p:nvGrpSpPr>
              <p:cNvPr id="161" name="组合 121"/>
              <p:cNvGrpSpPr/>
              <p:nvPr/>
            </p:nvGrpSpPr>
            <p:grpSpPr>
              <a:xfrm>
                <a:off x="800708" y="3096080"/>
                <a:ext cx="1069406" cy="1069406"/>
                <a:chOff x="800708" y="3096080"/>
                <a:chExt cx="1069406" cy="1069406"/>
              </a:xfrm>
            </p:grpSpPr>
            <p:sp>
              <p:nvSpPr>
                <p:cNvPr id="162" name="同心圆 161"/>
                <p:cNvSpPr/>
                <p:nvPr/>
              </p:nvSpPr>
              <p:spPr>
                <a:xfrm>
                  <a:off x="800708" y="3096080"/>
                  <a:ext cx="1069406" cy="1069406"/>
                </a:xfrm>
                <a:prstGeom prst="donut">
                  <a:avLst>
                    <a:gd name="adj" fmla="val 20000"/>
                  </a:avLst>
                </a:prstGeom>
                <a:solidFill>
                  <a:srgbClr val="00B050"/>
                </a:solidFill>
                <a:ln w="9525">
                  <a:solidFill>
                    <a:schemeClr val="accent6">
                      <a:lumMod val="75000"/>
                    </a:schemeClr>
                  </a:solidFill>
                  <a:round/>
                  <a:headEnd/>
                  <a:tailEnd/>
                </a:ln>
                <a:effectLst/>
              </p:spPr>
            </p:sp>
            <p:sp>
              <p:nvSpPr>
                <p:cNvPr id="163" name="未知"/>
                <p:cNvSpPr>
                  <a:spLocks/>
                </p:cNvSpPr>
                <p:nvPr/>
              </p:nvSpPr>
              <p:spPr bwMode="auto">
                <a:xfrm>
                  <a:off x="901699" y="3106358"/>
                  <a:ext cx="869072" cy="424062"/>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zh-CN" altLang="en-US" kern="0" dirty="0">
                    <a:solidFill>
                      <a:sysClr val="windowText" lastClr="000000"/>
                    </a:solidFill>
                    <a:ea typeface="微软雅黑" pitchFamily="34" charset="-122"/>
                  </a:endParaRPr>
                </a:p>
              </p:txBody>
            </p:sp>
          </p:grpSp>
        </p:grpSp>
      </p:grpSp>
      <p:grpSp>
        <p:nvGrpSpPr>
          <p:cNvPr id="180" name="组合 179"/>
          <p:cNvGrpSpPr/>
          <p:nvPr/>
        </p:nvGrpSpPr>
        <p:grpSpPr>
          <a:xfrm>
            <a:off x="7528711" y="1295400"/>
            <a:ext cx="1501736" cy="1582705"/>
            <a:chOff x="6305550" y="1117600"/>
            <a:chExt cx="1501736" cy="1582705"/>
          </a:xfrm>
        </p:grpSpPr>
        <p:grpSp>
          <p:nvGrpSpPr>
            <p:cNvPr id="135" name="组合 126"/>
            <p:cNvGrpSpPr/>
            <p:nvPr/>
          </p:nvGrpSpPr>
          <p:grpSpPr>
            <a:xfrm>
              <a:off x="6949404" y="2245533"/>
              <a:ext cx="310791" cy="310791"/>
              <a:chOff x="1950665" y="3353238"/>
              <a:chExt cx="555089" cy="555089"/>
            </a:xfrm>
          </p:grpSpPr>
          <p:sp>
            <p:nvSpPr>
              <p:cNvPr id="158" name="椭圆 157"/>
              <p:cNvSpPr/>
              <p:nvPr/>
            </p:nvSpPr>
            <p:spPr>
              <a:xfrm>
                <a:off x="1950665" y="3353238"/>
                <a:ext cx="555089" cy="555089"/>
              </a:xfrm>
              <a:prstGeom prst="ellipse">
                <a:avLst/>
              </a:prstGeom>
              <a:gradFill rotWithShape="1">
                <a:gsLst>
                  <a:gs pos="0">
                    <a:srgbClr val="F8F8F8"/>
                  </a:gs>
                  <a:gs pos="100000">
                    <a:srgbClr val="DDDDDD"/>
                  </a:gs>
                </a:gsLst>
                <a:path path="shape">
                  <a:fillToRect l="50000" t="50000" r="50000" b="50000"/>
                </a:path>
              </a:gradFill>
              <a:ln>
                <a:solidFill>
                  <a:srgbClr val="DDDDDD"/>
                </a:solidFill>
              </a:ln>
            </p:spPr>
          </p:sp>
          <p:sp>
            <p:nvSpPr>
              <p:cNvPr id="159" name="未知"/>
              <p:cNvSpPr>
                <a:spLocks/>
              </p:cNvSpPr>
              <p:nvPr/>
            </p:nvSpPr>
            <p:spPr bwMode="auto">
              <a:xfrm>
                <a:off x="2014938" y="3361364"/>
                <a:ext cx="426540" cy="208130"/>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zh-CN" altLang="en-US" kern="0" dirty="0">
                  <a:solidFill>
                    <a:sysClr val="windowText" lastClr="000000"/>
                  </a:solidFill>
                  <a:ea typeface="微软雅黑" pitchFamily="34" charset="-122"/>
                </a:endParaRPr>
              </a:p>
            </p:txBody>
          </p:sp>
        </p:grpSp>
        <p:grpSp>
          <p:nvGrpSpPr>
            <p:cNvPr id="137" name="组合 131"/>
            <p:cNvGrpSpPr/>
            <p:nvPr/>
          </p:nvGrpSpPr>
          <p:grpSpPr>
            <a:xfrm>
              <a:off x="7305248" y="2245533"/>
              <a:ext cx="310791" cy="310791"/>
              <a:chOff x="2586221" y="3353238"/>
              <a:chExt cx="555089" cy="555089"/>
            </a:xfrm>
          </p:grpSpPr>
          <p:sp>
            <p:nvSpPr>
              <p:cNvPr id="156" name="椭圆 155"/>
              <p:cNvSpPr/>
              <p:nvPr/>
            </p:nvSpPr>
            <p:spPr>
              <a:xfrm>
                <a:off x="2586221" y="3353238"/>
                <a:ext cx="555089" cy="555089"/>
              </a:xfrm>
              <a:prstGeom prst="ellipse">
                <a:avLst/>
              </a:prstGeom>
              <a:gradFill rotWithShape="1">
                <a:gsLst>
                  <a:gs pos="0">
                    <a:srgbClr val="F8F8F8"/>
                  </a:gs>
                  <a:gs pos="100000">
                    <a:srgbClr val="DDDDDD"/>
                  </a:gs>
                </a:gsLst>
                <a:path path="shape">
                  <a:fillToRect l="50000" t="50000" r="50000" b="50000"/>
                </a:path>
              </a:gradFill>
              <a:ln>
                <a:solidFill>
                  <a:srgbClr val="DDDDDD"/>
                </a:solidFill>
              </a:ln>
            </p:spPr>
          </p:sp>
          <p:sp>
            <p:nvSpPr>
              <p:cNvPr id="157" name="未知"/>
              <p:cNvSpPr>
                <a:spLocks/>
              </p:cNvSpPr>
              <p:nvPr/>
            </p:nvSpPr>
            <p:spPr bwMode="auto">
              <a:xfrm>
                <a:off x="2659957" y="3363712"/>
                <a:ext cx="426540" cy="208130"/>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zh-CN" altLang="en-US" kern="0" dirty="0">
                  <a:solidFill>
                    <a:sysClr val="windowText" lastClr="000000"/>
                  </a:solidFill>
                  <a:ea typeface="微软雅黑" pitchFamily="34" charset="-122"/>
                </a:endParaRPr>
              </a:p>
            </p:txBody>
          </p:sp>
        </p:grpSp>
        <p:grpSp>
          <p:nvGrpSpPr>
            <p:cNvPr id="138" name="组合 134"/>
            <p:cNvGrpSpPr/>
            <p:nvPr/>
          </p:nvGrpSpPr>
          <p:grpSpPr>
            <a:xfrm>
              <a:off x="6305550" y="1117600"/>
              <a:ext cx="1501736" cy="1582705"/>
              <a:chOff x="800708" y="1338692"/>
              <a:chExt cx="2682180" cy="2826794"/>
            </a:xfrm>
          </p:grpSpPr>
          <p:sp>
            <p:nvSpPr>
              <p:cNvPr id="152" name="矩形 151"/>
              <p:cNvSpPr/>
              <p:nvPr/>
            </p:nvSpPr>
            <p:spPr>
              <a:xfrm>
                <a:off x="850014" y="1338692"/>
                <a:ext cx="2632874" cy="7483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6040" tIns="66040" rIns="66040" bIns="66040" numCol="1" spcCol="1270" anchor="ctr" anchorCtr="0">
                <a:noAutofit/>
              </a:bodyPr>
              <a:lstStyle/>
              <a:p>
                <a:pPr>
                  <a:spcAft>
                    <a:spcPct val="35000"/>
                  </a:spcAft>
                </a:pPr>
                <a:r>
                  <a:rPr lang="en-US" altLang="zh-CN" sz="2400" kern="0" dirty="0" smtClean="0">
                    <a:solidFill>
                      <a:srgbClr val="888888"/>
                    </a:solidFill>
                    <a:latin typeface="Impact" pitchFamily="34" charset="0"/>
                    <a:ea typeface="微软雅黑" pitchFamily="34" charset="-122"/>
                  </a:rPr>
                  <a:t>2015.4</a:t>
                </a:r>
              </a:p>
              <a:p>
                <a:pPr>
                  <a:spcAft>
                    <a:spcPct val="35000"/>
                  </a:spcAft>
                </a:pPr>
                <a:r>
                  <a:rPr lang="zh-CN" altLang="en-US" sz="2000" kern="0" dirty="0" smtClean="0">
                    <a:solidFill>
                      <a:schemeClr val="tx1"/>
                    </a:solidFill>
                    <a:latin typeface="Impact" pitchFamily="34" charset="0"/>
                    <a:ea typeface="微软雅黑" pitchFamily="34" charset="-122"/>
                  </a:rPr>
                  <a:t>五一劳动节表彰大会</a:t>
                </a:r>
                <a:endParaRPr lang="zh-CN" altLang="en-US" sz="2000" kern="0" dirty="0">
                  <a:solidFill>
                    <a:schemeClr val="tx1"/>
                  </a:solidFill>
                  <a:latin typeface="Impact" pitchFamily="34" charset="0"/>
                  <a:ea typeface="微软雅黑" pitchFamily="34" charset="-122"/>
                </a:endParaRPr>
              </a:p>
            </p:txBody>
          </p:sp>
          <p:grpSp>
            <p:nvGrpSpPr>
              <p:cNvPr id="153" name="组合 136"/>
              <p:cNvGrpSpPr/>
              <p:nvPr/>
            </p:nvGrpSpPr>
            <p:grpSpPr>
              <a:xfrm>
                <a:off x="800708" y="3096080"/>
                <a:ext cx="1069406" cy="1069406"/>
                <a:chOff x="800708" y="3096080"/>
                <a:chExt cx="1069406" cy="1069406"/>
              </a:xfrm>
            </p:grpSpPr>
            <p:sp>
              <p:nvSpPr>
                <p:cNvPr id="154" name="同心圆 153"/>
                <p:cNvSpPr/>
                <p:nvPr/>
              </p:nvSpPr>
              <p:spPr>
                <a:xfrm>
                  <a:off x="800708" y="3096080"/>
                  <a:ext cx="1069406" cy="1069406"/>
                </a:xfrm>
                <a:prstGeom prst="donut">
                  <a:avLst>
                    <a:gd name="adj" fmla="val 20000"/>
                  </a:avLst>
                </a:prstGeom>
                <a:solidFill>
                  <a:srgbClr val="7030A0"/>
                </a:solidFill>
                <a:ln>
                  <a:solidFill>
                    <a:schemeClr val="accent6">
                      <a:lumMod val="60000"/>
                      <a:lumOff val="40000"/>
                    </a:schemeClr>
                  </a:solidFill>
                </a:ln>
              </p:spPr>
            </p:sp>
            <p:sp>
              <p:nvSpPr>
                <p:cNvPr id="155" name="未知"/>
                <p:cNvSpPr>
                  <a:spLocks/>
                </p:cNvSpPr>
                <p:nvPr/>
              </p:nvSpPr>
              <p:spPr bwMode="auto">
                <a:xfrm>
                  <a:off x="901699" y="3106358"/>
                  <a:ext cx="869072" cy="424062"/>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zh-CN" altLang="en-US" kern="0" dirty="0">
                    <a:solidFill>
                      <a:sysClr val="windowText" lastClr="000000"/>
                    </a:solidFill>
                    <a:ea typeface="微软雅黑" pitchFamily="34" charset="-122"/>
                  </a:endParaRPr>
                </a:p>
              </p:txBody>
            </p:sp>
          </p:grpSp>
        </p:grpSp>
      </p:grpSp>
      <p:cxnSp>
        <p:nvCxnSpPr>
          <p:cNvPr id="186" name="直接箭头连接符 185"/>
          <p:cNvCxnSpPr/>
          <p:nvPr/>
        </p:nvCxnSpPr>
        <p:spPr bwMode="auto">
          <a:xfrm rot="16200000" flipH="1">
            <a:off x="571500" y="3295650"/>
            <a:ext cx="1422400" cy="800100"/>
          </a:xfrm>
          <a:prstGeom prst="straightConnector1">
            <a:avLst/>
          </a:prstGeom>
          <a:ln>
            <a:solidFill>
              <a:srgbClr val="00B0F0"/>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87" name="直接箭头连接符 186"/>
          <p:cNvCxnSpPr/>
          <p:nvPr/>
        </p:nvCxnSpPr>
        <p:spPr bwMode="auto">
          <a:xfrm rot="16200000" flipH="1">
            <a:off x="3016250" y="3162300"/>
            <a:ext cx="1422400" cy="800100"/>
          </a:xfrm>
          <a:prstGeom prst="straightConnector1">
            <a:avLst/>
          </a:prstGeom>
          <a:ln>
            <a:solidFill>
              <a:srgbClr val="00B0F0"/>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88" name="直接箭头连接符 187"/>
          <p:cNvCxnSpPr/>
          <p:nvPr/>
        </p:nvCxnSpPr>
        <p:spPr bwMode="auto">
          <a:xfrm rot="16200000" flipH="1">
            <a:off x="5283200" y="3206750"/>
            <a:ext cx="1422400" cy="800100"/>
          </a:xfrm>
          <a:prstGeom prst="straightConnector1">
            <a:avLst/>
          </a:prstGeom>
          <a:ln>
            <a:solidFill>
              <a:srgbClr val="00B0F0"/>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23" name="直接箭头连接符 122"/>
          <p:cNvCxnSpPr/>
          <p:nvPr/>
        </p:nvCxnSpPr>
        <p:spPr bwMode="auto">
          <a:xfrm rot="5400000" flipH="1" flipV="1">
            <a:off x="1793875" y="3273425"/>
            <a:ext cx="1289050" cy="622300"/>
          </a:xfrm>
          <a:prstGeom prst="straightConnector1">
            <a:avLst/>
          </a:prstGeom>
          <a:ln>
            <a:solidFill>
              <a:srgbClr val="00B0F0"/>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29" name="直接箭头连接符 128"/>
          <p:cNvCxnSpPr/>
          <p:nvPr/>
        </p:nvCxnSpPr>
        <p:spPr bwMode="auto">
          <a:xfrm rot="5400000" flipH="1" flipV="1">
            <a:off x="4149725" y="3317875"/>
            <a:ext cx="1289050" cy="622300"/>
          </a:xfrm>
          <a:prstGeom prst="straightConnector1">
            <a:avLst/>
          </a:prstGeom>
          <a:ln>
            <a:solidFill>
              <a:srgbClr val="00B0F0"/>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31" name="直接箭头连接符 130"/>
          <p:cNvCxnSpPr/>
          <p:nvPr/>
        </p:nvCxnSpPr>
        <p:spPr bwMode="auto">
          <a:xfrm rot="5400000" flipH="1" flipV="1">
            <a:off x="6727825" y="3362325"/>
            <a:ext cx="1289050" cy="622300"/>
          </a:xfrm>
          <a:prstGeom prst="straightConnector1">
            <a:avLst/>
          </a:prstGeom>
          <a:ln>
            <a:solidFill>
              <a:srgbClr val="00B0F0"/>
            </a:solidFill>
            <a:headEnd type="none" w="med" len="med"/>
            <a:tailEnd type="arrow"/>
          </a:ln>
        </p:spPr>
        <p:style>
          <a:lnRef idx="3">
            <a:schemeClr val="accent4"/>
          </a:lnRef>
          <a:fillRef idx="0">
            <a:schemeClr val="accent4"/>
          </a:fillRef>
          <a:effectRef idx="2">
            <a:schemeClr val="accent4"/>
          </a:effectRef>
          <a:fontRef idx="minor">
            <a:schemeClr val="tx1"/>
          </a:fontRef>
        </p:style>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7"/>
                                        </p:tgtEl>
                                        <p:attrNameLst>
                                          <p:attrName>style.visibility</p:attrName>
                                        </p:attrNameLst>
                                      </p:cBhvr>
                                      <p:to>
                                        <p:strVal val="visible"/>
                                      </p:to>
                                    </p:set>
                                    <p:animEffect transition="in" filter="fade">
                                      <p:cBhvr>
                                        <p:cTn id="11" dur="1000"/>
                                        <p:tgtEl>
                                          <p:spTgt spid="177"/>
                                        </p:tgtEl>
                                      </p:cBhvr>
                                    </p:animEffect>
                                    <p:anim calcmode="lin" valueType="num">
                                      <p:cBhvr>
                                        <p:cTn id="12" dur="1000" fill="hold"/>
                                        <p:tgtEl>
                                          <p:spTgt spid="177"/>
                                        </p:tgtEl>
                                        <p:attrNameLst>
                                          <p:attrName>ppt_x</p:attrName>
                                        </p:attrNameLst>
                                      </p:cBhvr>
                                      <p:tavLst>
                                        <p:tav tm="0">
                                          <p:val>
                                            <p:strVal val="#ppt_x"/>
                                          </p:val>
                                        </p:tav>
                                        <p:tav tm="100000">
                                          <p:val>
                                            <p:strVal val="#ppt_x"/>
                                          </p:val>
                                        </p:tav>
                                      </p:tavLst>
                                    </p:anim>
                                    <p:anim calcmode="lin" valueType="num">
                                      <p:cBhvr>
                                        <p:cTn id="13" dur="1000" fill="hold"/>
                                        <p:tgtEl>
                                          <p:spTgt spid="1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 presetClass="entr" presetSubtype="0" fill="hold" nodeType="afterEffect">
                                  <p:stCondLst>
                                    <p:cond delay="0"/>
                                  </p:stCondLst>
                                  <p:childTnLst>
                                    <p:set>
                                      <p:cBhvr>
                                        <p:cTn id="16" dur="1" fill="hold">
                                          <p:stCondLst>
                                            <p:cond delay="0"/>
                                          </p:stCondLst>
                                        </p:cTn>
                                        <p:tgtEl>
                                          <p:spTgt spid="186"/>
                                        </p:tgtEl>
                                        <p:attrNameLst>
                                          <p:attrName>style.visibility</p:attrName>
                                        </p:attrNameLst>
                                      </p:cBhvr>
                                      <p:to>
                                        <p:strVal val="visible"/>
                                      </p:to>
                                    </p:se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181"/>
                                        </p:tgtEl>
                                        <p:attrNameLst>
                                          <p:attrName>style.visibility</p:attrName>
                                        </p:attrNameLst>
                                      </p:cBhvr>
                                      <p:to>
                                        <p:strVal val="visible"/>
                                      </p:to>
                                    </p:set>
                                    <p:animEffect transition="in" filter="fade">
                                      <p:cBhvr>
                                        <p:cTn id="20" dur="1000"/>
                                        <p:tgtEl>
                                          <p:spTgt spid="181"/>
                                        </p:tgtEl>
                                      </p:cBhvr>
                                    </p:animEffect>
                                    <p:anim calcmode="lin" valueType="num">
                                      <p:cBhvr>
                                        <p:cTn id="21" dur="1000" fill="hold"/>
                                        <p:tgtEl>
                                          <p:spTgt spid="181"/>
                                        </p:tgtEl>
                                        <p:attrNameLst>
                                          <p:attrName>ppt_x</p:attrName>
                                        </p:attrNameLst>
                                      </p:cBhvr>
                                      <p:tavLst>
                                        <p:tav tm="0">
                                          <p:val>
                                            <p:strVal val="#ppt_x"/>
                                          </p:val>
                                        </p:tav>
                                        <p:tav tm="100000">
                                          <p:val>
                                            <p:strVal val="#ppt_x"/>
                                          </p:val>
                                        </p:tav>
                                      </p:tavLst>
                                    </p:anim>
                                    <p:anim calcmode="lin" valueType="num">
                                      <p:cBhvr>
                                        <p:cTn id="22" dur="1000" fill="hold"/>
                                        <p:tgtEl>
                                          <p:spTgt spid="181"/>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1" presetClass="entr" presetSubtype="0" fill="hold" nodeType="afterEffect">
                                  <p:stCondLst>
                                    <p:cond delay="0"/>
                                  </p:stCondLst>
                                  <p:childTnLst>
                                    <p:set>
                                      <p:cBhvr>
                                        <p:cTn id="25" dur="1" fill="hold">
                                          <p:stCondLst>
                                            <p:cond delay="0"/>
                                          </p:stCondLst>
                                        </p:cTn>
                                        <p:tgtEl>
                                          <p:spTgt spid="123"/>
                                        </p:tgtEl>
                                        <p:attrNameLst>
                                          <p:attrName>style.visibility</p:attrName>
                                        </p:attrNameLst>
                                      </p:cBhvr>
                                      <p:to>
                                        <p:strVal val="visible"/>
                                      </p:to>
                                    </p:se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178"/>
                                        </p:tgtEl>
                                        <p:attrNameLst>
                                          <p:attrName>style.visibility</p:attrName>
                                        </p:attrNameLst>
                                      </p:cBhvr>
                                      <p:to>
                                        <p:strVal val="visible"/>
                                      </p:to>
                                    </p:set>
                                    <p:animEffect transition="in" filter="fade">
                                      <p:cBhvr>
                                        <p:cTn id="29" dur="1000"/>
                                        <p:tgtEl>
                                          <p:spTgt spid="178"/>
                                        </p:tgtEl>
                                      </p:cBhvr>
                                    </p:animEffect>
                                    <p:anim calcmode="lin" valueType="num">
                                      <p:cBhvr>
                                        <p:cTn id="30" dur="1000" fill="hold"/>
                                        <p:tgtEl>
                                          <p:spTgt spid="178"/>
                                        </p:tgtEl>
                                        <p:attrNameLst>
                                          <p:attrName>ppt_x</p:attrName>
                                        </p:attrNameLst>
                                      </p:cBhvr>
                                      <p:tavLst>
                                        <p:tav tm="0">
                                          <p:val>
                                            <p:strVal val="#ppt_x"/>
                                          </p:val>
                                        </p:tav>
                                        <p:tav tm="100000">
                                          <p:val>
                                            <p:strVal val="#ppt_x"/>
                                          </p:val>
                                        </p:tav>
                                      </p:tavLst>
                                    </p:anim>
                                    <p:anim calcmode="lin" valueType="num">
                                      <p:cBhvr>
                                        <p:cTn id="31" dur="1000" fill="hold"/>
                                        <p:tgtEl>
                                          <p:spTgt spid="178"/>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1" presetClass="entr" presetSubtype="0" fill="hold" nodeType="afterEffect">
                                  <p:stCondLst>
                                    <p:cond delay="0"/>
                                  </p:stCondLst>
                                  <p:childTnLst>
                                    <p:set>
                                      <p:cBhvr>
                                        <p:cTn id="34" dur="1" fill="hold">
                                          <p:stCondLst>
                                            <p:cond delay="0"/>
                                          </p:stCondLst>
                                        </p:cTn>
                                        <p:tgtEl>
                                          <p:spTgt spid="187"/>
                                        </p:tgtEl>
                                        <p:attrNameLst>
                                          <p:attrName>style.visibility</p:attrName>
                                        </p:attrNameLst>
                                      </p:cBhvr>
                                      <p:to>
                                        <p:strVal val="visible"/>
                                      </p:to>
                                    </p:set>
                                  </p:childTnLst>
                                </p:cTn>
                              </p:par>
                            </p:childTnLst>
                          </p:cTn>
                        </p:par>
                        <p:par>
                          <p:cTn id="35" fill="hold">
                            <p:stCondLst>
                              <p:cond delay="3500"/>
                            </p:stCondLst>
                            <p:childTnLst>
                              <p:par>
                                <p:cTn id="36" presetID="42" presetClass="entr" presetSubtype="0" fill="hold" nodeType="afterEffect">
                                  <p:stCondLst>
                                    <p:cond delay="0"/>
                                  </p:stCondLst>
                                  <p:childTnLst>
                                    <p:set>
                                      <p:cBhvr>
                                        <p:cTn id="37" dur="1" fill="hold">
                                          <p:stCondLst>
                                            <p:cond delay="0"/>
                                          </p:stCondLst>
                                        </p:cTn>
                                        <p:tgtEl>
                                          <p:spTgt spid="182"/>
                                        </p:tgtEl>
                                        <p:attrNameLst>
                                          <p:attrName>style.visibility</p:attrName>
                                        </p:attrNameLst>
                                      </p:cBhvr>
                                      <p:to>
                                        <p:strVal val="visible"/>
                                      </p:to>
                                    </p:set>
                                    <p:animEffect transition="in" filter="fade">
                                      <p:cBhvr>
                                        <p:cTn id="38" dur="1000"/>
                                        <p:tgtEl>
                                          <p:spTgt spid="182"/>
                                        </p:tgtEl>
                                      </p:cBhvr>
                                    </p:animEffect>
                                    <p:anim calcmode="lin" valueType="num">
                                      <p:cBhvr>
                                        <p:cTn id="39" dur="1000" fill="hold"/>
                                        <p:tgtEl>
                                          <p:spTgt spid="182"/>
                                        </p:tgtEl>
                                        <p:attrNameLst>
                                          <p:attrName>ppt_x</p:attrName>
                                        </p:attrNameLst>
                                      </p:cBhvr>
                                      <p:tavLst>
                                        <p:tav tm="0">
                                          <p:val>
                                            <p:strVal val="#ppt_x"/>
                                          </p:val>
                                        </p:tav>
                                        <p:tav tm="100000">
                                          <p:val>
                                            <p:strVal val="#ppt_x"/>
                                          </p:val>
                                        </p:tav>
                                      </p:tavLst>
                                    </p:anim>
                                    <p:anim calcmode="lin" valueType="num">
                                      <p:cBhvr>
                                        <p:cTn id="40" dur="1000" fill="hold"/>
                                        <p:tgtEl>
                                          <p:spTgt spid="182"/>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1" presetClass="entr" presetSubtype="0" fill="hold" nodeType="afterEffect">
                                  <p:stCondLst>
                                    <p:cond delay="0"/>
                                  </p:stCondLst>
                                  <p:childTnLst>
                                    <p:set>
                                      <p:cBhvr>
                                        <p:cTn id="43" dur="1" fill="hold">
                                          <p:stCondLst>
                                            <p:cond delay="0"/>
                                          </p:stCondLst>
                                        </p:cTn>
                                        <p:tgtEl>
                                          <p:spTgt spid="129"/>
                                        </p:tgtEl>
                                        <p:attrNameLst>
                                          <p:attrName>style.visibility</p:attrName>
                                        </p:attrNameLst>
                                      </p:cBhvr>
                                      <p:to>
                                        <p:strVal val="visible"/>
                                      </p:to>
                                    </p:se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179"/>
                                        </p:tgtEl>
                                        <p:attrNameLst>
                                          <p:attrName>style.visibility</p:attrName>
                                        </p:attrNameLst>
                                      </p:cBhvr>
                                      <p:to>
                                        <p:strVal val="visible"/>
                                      </p:to>
                                    </p:set>
                                    <p:animEffect transition="in" filter="fade">
                                      <p:cBhvr>
                                        <p:cTn id="47" dur="1000"/>
                                        <p:tgtEl>
                                          <p:spTgt spid="179"/>
                                        </p:tgtEl>
                                      </p:cBhvr>
                                    </p:animEffect>
                                    <p:anim calcmode="lin" valueType="num">
                                      <p:cBhvr>
                                        <p:cTn id="48" dur="1000" fill="hold"/>
                                        <p:tgtEl>
                                          <p:spTgt spid="179"/>
                                        </p:tgtEl>
                                        <p:attrNameLst>
                                          <p:attrName>ppt_x</p:attrName>
                                        </p:attrNameLst>
                                      </p:cBhvr>
                                      <p:tavLst>
                                        <p:tav tm="0">
                                          <p:val>
                                            <p:strVal val="#ppt_x"/>
                                          </p:val>
                                        </p:tav>
                                        <p:tav tm="100000">
                                          <p:val>
                                            <p:strVal val="#ppt_x"/>
                                          </p:val>
                                        </p:tav>
                                      </p:tavLst>
                                    </p:anim>
                                    <p:anim calcmode="lin" valueType="num">
                                      <p:cBhvr>
                                        <p:cTn id="49" dur="1000" fill="hold"/>
                                        <p:tgtEl>
                                          <p:spTgt spid="179"/>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1" presetClass="entr" presetSubtype="0" fill="hold" nodeType="afterEffect">
                                  <p:stCondLst>
                                    <p:cond delay="0"/>
                                  </p:stCondLst>
                                  <p:childTnLst>
                                    <p:set>
                                      <p:cBhvr>
                                        <p:cTn id="52" dur="1" fill="hold">
                                          <p:stCondLst>
                                            <p:cond delay="0"/>
                                          </p:stCondLst>
                                        </p:cTn>
                                        <p:tgtEl>
                                          <p:spTgt spid="188"/>
                                        </p:tgtEl>
                                        <p:attrNameLst>
                                          <p:attrName>style.visibility</p:attrName>
                                        </p:attrNameLst>
                                      </p:cBhvr>
                                      <p:to>
                                        <p:strVal val="visible"/>
                                      </p:to>
                                    </p:set>
                                  </p:childTnLst>
                                </p:cTn>
                              </p:par>
                            </p:childTnLst>
                          </p:cTn>
                        </p:par>
                        <p:par>
                          <p:cTn id="53" fill="hold">
                            <p:stCondLst>
                              <p:cond delay="5500"/>
                            </p:stCondLst>
                            <p:childTnLst>
                              <p:par>
                                <p:cTn id="54" presetID="42" presetClass="entr" presetSubtype="0" fill="hold" nodeType="afterEffect">
                                  <p:stCondLst>
                                    <p:cond delay="0"/>
                                  </p:stCondLst>
                                  <p:childTnLst>
                                    <p:set>
                                      <p:cBhvr>
                                        <p:cTn id="55" dur="1" fill="hold">
                                          <p:stCondLst>
                                            <p:cond delay="0"/>
                                          </p:stCondLst>
                                        </p:cTn>
                                        <p:tgtEl>
                                          <p:spTgt spid="183"/>
                                        </p:tgtEl>
                                        <p:attrNameLst>
                                          <p:attrName>style.visibility</p:attrName>
                                        </p:attrNameLst>
                                      </p:cBhvr>
                                      <p:to>
                                        <p:strVal val="visible"/>
                                      </p:to>
                                    </p:set>
                                    <p:animEffect transition="in" filter="fade">
                                      <p:cBhvr>
                                        <p:cTn id="56" dur="1000"/>
                                        <p:tgtEl>
                                          <p:spTgt spid="183"/>
                                        </p:tgtEl>
                                      </p:cBhvr>
                                    </p:animEffect>
                                    <p:anim calcmode="lin" valueType="num">
                                      <p:cBhvr>
                                        <p:cTn id="57" dur="1000" fill="hold"/>
                                        <p:tgtEl>
                                          <p:spTgt spid="183"/>
                                        </p:tgtEl>
                                        <p:attrNameLst>
                                          <p:attrName>ppt_x</p:attrName>
                                        </p:attrNameLst>
                                      </p:cBhvr>
                                      <p:tavLst>
                                        <p:tav tm="0">
                                          <p:val>
                                            <p:strVal val="#ppt_x"/>
                                          </p:val>
                                        </p:tav>
                                        <p:tav tm="100000">
                                          <p:val>
                                            <p:strVal val="#ppt_x"/>
                                          </p:val>
                                        </p:tav>
                                      </p:tavLst>
                                    </p:anim>
                                    <p:anim calcmode="lin" valueType="num">
                                      <p:cBhvr>
                                        <p:cTn id="58" dur="1000" fill="hold"/>
                                        <p:tgtEl>
                                          <p:spTgt spid="183"/>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1" presetClass="entr" presetSubtype="0" fill="hold" nodeType="afterEffect">
                                  <p:stCondLst>
                                    <p:cond delay="0"/>
                                  </p:stCondLst>
                                  <p:childTnLst>
                                    <p:set>
                                      <p:cBhvr>
                                        <p:cTn id="61" dur="1" fill="hold">
                                          <p:stCondLst>
                                            <p:cond delay="0"/>
                                          </p:stCondLst>
                                        </p:cTn>
                                        <p:tgtEl>
                                          <p:spTgt spid="131"/>
                                        </p:tgtEl>
                                        <p:attrNameLst>
                                          <p:attrName>style.visibility</p:attrName>
                                        </p:attrNameLst>
                                      </p:cBhvr>
                                      <p:to>
                                        <p:strVal val="visible"/>
                                      </p:to>
                                    </p:set>
                                  </p:childTnLst>
                                </p:cTn>
                              </p:par>
                            </p:childTnLst>
                          </p:cTn>
                        </p:par>
                        <p:par>
                          <p:cTn id="62" fill="hold">
                            <p:stCondLst>
                              <p:cond delay="6500"/>
                            </p:stCondLst>
                            <p:childTnLst>
                              <p:par>
                                <p:cTn id="63" presetID="42" presetClass="entr" presetSubtype="0" fill="hold" nodeType="afterEffect">
                                  <p:stCondLst>
                                    <p:cond delay="0"/>
                                  </p:stCondLst>
                                  <p:childTnLst>
                                    <p:set>
                                      <p:cBhvr>
                                        <p:cTn id="64" dur="1" fill="hold">
                                          <p:stCondLst>
                                            <p:cond delay="0"/>
                                          </p:stCondLst>
                                        </p:cTn>
                                        <p:tgtEl>
                                          <p:spTgt spid="180"/>
                                        </p:tgtEl>
                                        <p:attrNameLst>
                                          <p:attrName>style.visibility</p:attrName>
                                        </p:attrNameLst>
                                      </p:cBhvr>
                                      <p:to>
                                        <p:strVal val="visible"/>
                                      </p:to>
                                    </p:set>
                                    <p:animEffect transition="in" filter="fade">
                                      <p:cBhvr>
                                        <p:cTn id="65" dur="1000"/>
                                        <p:tgtEl>
                                          <p:spTgt spid="180"/>
                                        </p:tgtEl>
                                      </p:cBhvr>
                                    </p:animEffect>
                                    <p:anim calcmode="lin" valueType="num">
                                      <p:cBhvr>
                                        <p:cTn id="66" dur="1000" fill="hold"/>
                                        <p:tgtEl>
                                          <p:spTgt spid="180"/>
                                        </p:tgtEl>
                                        <p:attrNameLst>
                                          <p:attrName>ppt_x</p:attrName>
                                        </p:attrNameLst>
                                      </p:cBhvr>
                                      <p:tavLst>
                                        <p:tav tm="0">
                                          <p:val>
                                            <p:strVal val="#ppt_x"/>
                                          </p:val>
                                        </p:tav>
                                        <p:tav tm="100000">
                                          <p:val>
                                            <p:strVal val="#ppt_x"/>
                                          </p:val>
                                        </p:tav>
                                      </p:tavLst>
                                    </p:anim>
                                    <p:anim calcmode="lin" valueType="num">
                                      <p:cBhvr>
                                        <p:cTn id="67" dur="1000" fill="hold"/>
                                        <p:tgtEl>
                                          <p:spTgt spid="1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pic>
        <p:nvPicPr>
          <p:cNvPr id="11" name="图片 10" descr="杂志社logo带新网址（一点红）单独.png"/>
          <p:cNvPicPr>
            <a:picLocks noChangeAspect="1"/>
          </p:cNvPicPr>
          <p:nvPr/>
        </p:nvPicPr>
        <p:blipFill>
          <a:blip r:embed="rId3" cstate="print"/>
          <a:stretch>
            <a:fillRect/>
          </a:stretch>
        </p:blipFill>
        <p:spPr>
          <a:xfrm>
            <a:off x="6822250" y="6399330"/>
            <a:ext cx="2025225" cy="415826"/>
          </a:xfrm>
          <a:prstGeom prst="rect">
            <a:avLst/>
          </a:prstGeom>
        </p:spPr>
      </p:pic>
      <p:sp>
        <p:nvSpPr>
          <p:cNvPr id="12" name="矩形 11"/>
          <p:cNvSpPr/>
          <p:nvPr/>
        </p:nvSpPr>
        <p:spPr>
          <a:xfrm>
            <a:off x="566554" y="188640"/>
            <a:ext cx="6255695" cy="646331"/>
          </a:xfrm>
          <a:prstGeom prst="rect">
            <a:avLst/>
          </a:prstGeom>
        </p:spPr>
        <p:txBody>
          <a:bodyPr wrap="square">
            <a:spAutoFit/>
          </a:bodyPr>
          <a:lstStyle/>
          <a:p>
            <a:r>
              <a:rPr lang="zh-CN" altLang="en-US" dirty="0" smtClean="0">
                <a:latin typeface="黑体" pitchFamily="49" charset="-122"/>
                <a:ea typeface="黑体" pitchFamily="49" charset="-122"/>
              </a:rPr>
              <a:t>“四个全面”的理论定位</a:t>
            </a:r>
            <a:endParaRPr lang="zh-CN" altLang="en-US" dirty="0">
              <a:latin typeface="黑体" pitchFamily="49" charset="-122"/>
              <a:ea typeface="黑体" pitchFamily="49" charset="-122"/>
            </a:endParaRPr>
          </a:p>
        </p:txBody>
      </p:sp>
      <p:pic>
        <p:nvPicPr>
          <p:cNvPr id="13" name="图片 12" descr="38D2BE476DE89846D773B71C83CB5673.jpg"/>
          <p:cNvPicPr>
            <a:picLocks noChangeAspect="1"/>
          </p:cNvPicPr>
          <p:nvPr/>
        </p:nvPicPr>
        <p:blipFill>
          <a:blip r:embed="rId4"/>
          <a:stretch>
            <a:fillRect/>
          </a:stretch>
        </p:blipFill>
        <p:spPr>
          <a:xfrm>
            <a:off x="615950" y="2095500"/>
            <a:ext cx="3996866" cy="2667000"/>
          </a:xfrm>
          <a:prstGeom prst="rect">
            <a:avLst/>
          </a:prstGeom>
        </p:spPr>
      </p:pic>
      <p:sp>
        <p:nvSpPr>
          <p:cNvPr id="14" name="TextBox 13"/>
          <p:cNvSpPr txBox="1"/>
          <p:nvPr/>
        </p:nvSpPr>
        <p:spPr>
          <a:xfrm>
            <a:off x="660400" y="5029200"/>
            <a:ext cx="4044950" cy="830997"/>
          </a:xfrm>
          <a:prstGeom prst="rect">
            <a:avLst/>
          </a:prstGeom>
          <a:noFill/>
        </p:spPr>
        <p:txBody>
          <a:bodyPr wrap="square" rtlCol="0">
            <a:spAutoFit/>
          </a:bodyPr>
          <a:lstStyle/>
          <a:p>
            <a:r>
              <a:rPr lang="en-US" altLang="zh-CN" sz="2400" dirty="0" smtClean="0"/>
              <a:t>2015</a:t>
            </a:r>
            <a:r>
              <a:rPr lang="zh-CN" altLang="en-US" sz="2400" dirty="0" smtClean="0"/>
              <a:t>年</a:t>
            </a:r>
            <a:r>
              <a:rPr lang="en-US" altLang="zh-CN" sz="2400" dirty="0" smtClean="0"/>
              <a:t>1</a:t>
            </a:r>
            <a:r>
              <a:rPr lang="zh-CN" altLang="en-US" sz="2400" dirty="0" smtClean="0"/>
              <a:t>月，习近平总书记在云南</a:t>
            </a:r>
            <a:r>
              <a:rPr lang="zh-CN" altLang="en-US" sz="2400" dirty="0" smtClean="0"/>
              <a:t>考察</a:t>
            </a:r>
            <a:endParaRPr lang="zh-CN" altLang="en-US" sz="2400" dirty="0"/>
          </a:p>
        </p:txBody>
      </p:sp>
      <p:sp>
        <p:nvSpPr>
          <p:cNvPr id="6" name="TextBox 5"/>
          <p:cNvSpPr txBox="1"/>
          <p:nvPr/>
        </p:nvSpPr>
        <p:spPr>
          <a:xfrm>
            <a:off x="5060950" y="2051050"/>
            <a:ext cx="3422650" cy="3046988"/>
          </a:xfrm>
          <a:prstGeom prst="rect">
            <a:avLst/>
          </a:prstGeom>
          <a:noFill/>
        </p:spPr>
        <p:txBody>
          <a:bodyPr wrap="square" rtlCol="0">
            <a:spAutoFit/>
          </a:bodyPr>
          <a:lstStyle/>
          <a:p>
            <a:r>
              <a:rPr lang="zh-CN" altLang="en-US" sz="2400" dirty="0" smtClean="0"/>
              <a:t>       </a:t>
            </a:r>
            <a:r>
              <a:rPr lang="zh-CN" altLang="en-US" sz="2400" dirty="0" smtClean="0"/>
              <a:t> 要</a:t>
            </a:r>
            <a:r>
              <a:rPr lang="zh-CN" altLang="en-US" sz="2400" dirty="0" smtClean="0"/>
              <a:t>全面贯彻党的十八大和十八届三中、四中全会精神，用全面建成小康社会、全面深化改革、全面依法治国、全面从严治党引领各项工作。</a:t>
            </a:r>
            <a:endParaRPr lang="en-US" altLang="zh-CN" sz="2400" dirty="0" smtClean="0"/>
          </a:p>
          <a:p>
            <a:pPr algn="r"/>
            <a:r>
              <a:rPr lang="en-US" altLang="zh-CN" sz="2400" dirty="0" smtClean="0"/>
              <a:t>——</a:t>
            </a:r>
            <a:r>
              <a:rPr lang="zh-CN" altLang="en-US" sz="2400" dirty="0" smtClean="0"/>
              <a:t>习近平</a:t>
            </a:r>
            <a:endParaRPr lang="zh-CN" altLang="en-US" sz="24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childTnLst>
                          </p:cTn>
                        </p:par>
                        <p:par>
                          <p:cTn id="14" fill="hold">
                            <p:stCondLst>
                              <p:cond delay="500"/>
                            </p:stCondLst>
                            <p:childTnLst>
                              <p:par>
                                <p:cTn id="15" presetID="47"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2" name="矩形 11"/>
          <p:cNvSpPr/>
          <p:nvPr/>
        </p:nvSpPr>
        <p:spPr>
          <a:xfrm>
            <a:off x="566554" y="188640"/>
            <a:ext cx="6255695" cy="646331"/>
          </a:xfrm>
          <a:prstGeom prst="rect">
            <a:avLst/>
          </a:prstGeom>
        </p:spPr>
        <p:txBody>
          <a:bodyPr wrap="square">
            <a:spAutoFit/>
          </a:bodyPr>
          <a:lstStyle/>
          <a:p>
            <a:r>
              <a:rPr lang="zh-CN" altLang="en-US" dirty="0" smtClean="0">
                <a:latin typeface="黑体" pitchFamily="49" charset="-122"/>
                <a:ea typeface="黑体" pitchFamily="49" charset="-122"/>
              </a:rPr>
              <a:t>“四个全面”的理论定位</a:t>
            </a:r>
            <a:endParaRPr lang="zh-CN" altLang="en-US" dirty="0">
              <a:latin typeface="黑体" pitchFamily="49" charset="-122"/>
              <a:ea typeface="黑体" pitchFamily="49" charset="-122"/>
            </a:endParaRPr>
          </a:p>
        </p:txBody>
      </p:sp>
      <p:sp>
        <p:nvSpPr>
          <p:cNvPr id="14" name="TextBox 13"/>
          <p:cNvSpPr txBox="1"/>
          <p:nvPr/>
        </p:nvSpPr>
        <p:spPr>
          <a:xfrm>
            <a:off x="927100" y="1162050"/>
            <a:ext cx="7423150" cy="461665"/>
          </a:xfrm>
          <a:prstGeom prst="rect">
            <a:avLst/>
          </a:prstGeom>
          <a:noFill/>
        </p:spPr>
        <p:txBody>
          <a:bodyPr wrap="square" rtlCol="0">
            <a:spAutoFit/>
          </a:bodyPr>
          <a:lstStyle/>
          <a:p>
            <a:r>
              <a:rPr lang="en-US" altLang="zh-CN" sz="2400" dirty="0" smtClean="0"/>
              <a:t>2015</a:t>
            </a:r>
            <a:r>
              <a:rPr lang="zh-CN" altLang="en-US" sz="2400" dirty="0" smtClean="0"/>
              <a:t>年</a:t>
            </a:r>
            <a:r>
              <a:rPr lang="en-US" altLang="zh-CN" sz="2400" dirty="0" smtClean="0"/>
              <a:t>1</a:t>
            </a:r>
            <a:r>
              <a:rPr lang="zh-CN" altLang="en-US" sz="2400" dirty="0" smtClean="0"/>
              <a:t>月</a:t>
            </a:r>
            <a:r>
              <a:rPr lang="en-US" altLang="zh-CN" sz="2400" dirty="0" smtClean="0"/>
              <a:t>23</a:t>
            </a:r>
            <a:r>
              <a:rPr lang="zh-CN" altLang="en-US" sz="2400" dirty="0" smtClean="0"/>
              <a:t>日，</a:t>
            </a:r>
            <a:r>
              <a:rPr lang="en-US" altLang="zh-CN" sz="2400" dirty="0" smtClean="0"/>
              <a:t> </a:t>
            </a:r>
            <a:r>
              <a:rPr lang="zh-CN" altLang="en-US" sz="2400" dirty="0" smtClean="0"/>
              <a:t>中央政治局第</a:t>
            </a:r>
            <a:r>
              <a:rPr lang="en-US" altLang="zh-CN" sz="2400" dirty="0" smtClean="0"/>
              <a:t>22</a:t>
            </a:r>
            <a:r>
              <a:rPr lang="zh-CN" altLang="en-US" sz="2400" dirty="0" smtClean="0"/>
              <a:t>次集体学习</a:t>
            </a:r>
            <a:endParaRPr lang="zh-CN" altLang="en-US" sz="2400" dirty="0"/>
          </a:p>
        </p:txBody>
      </p:sp>
      <p:pic>
        <p:nvPicPr>
          <p:cNvPr id="6" name="图片 5" descr="1400575363346_2692.jpg"/>
          <p:cNvPicPr>
            <a:picLocks noChangeAspect="1"/>
          </p:cNvPicPr>
          <p:nvPr/>
        </p:nvPicPr>
        <p:blipFill>
          <a:blip r:embed="rId3"/>
          <a:stretch>
            <a:fillRect/>
          </a:stretch>
        </p:blipFill>
        <p:spPr>
          <a:xfrm>
            <a:off x="660400" y="2471162"/>
            <a:ext cx="3619500" cy="2533650"/>
          </a:xfrm>
          <a:prstGeom prst="rect">
            <a:avLst/>
          </a:prstGeom>
        </p:spPr>
      </p:pic>
      <p:sp>
        <p:nvSpPr>
          <p:cNvPr id="7" name="TextBox 6"/>
          <p:cNvSpPr txBox="1"/>
          <p:nvPr/>
        </p:nvSpPr>
        <p:spPr>
          <a:xfrm>
            <a:off x="4572000" y="2426712"/>
            <a:ext cx="4178300" cy="3046988"/>
          </a:xfrm>
          <a:prstGeom prst="rect">
            <a:avLst/>
          </a:prstGeom>
          <a:noFill/>
        </p:spPr>
        <p:txBody>
          <a:bodyPr wrap="square" rtlCol="0">
            <a:spAutoFit/>
          </a:bodyPr>
          <a:lstStyle/>
          <a:p>
            <a:r>
              <a:rPr lang="zh-CN" altLang="en-US" sz="2400" dirty="0" smtClean="0"/>
              <a:t>        我们提出要协调推进全面建成小康社会、全面深化改革、全面依法治国、全面从严治党，是当前党和国家事业发展中必须解决好的主要矛盾。我们既要注重总体谋划，又要注重牵住“牛鼻子”。</a:t>
            </a:r>
            <a:endParaRPr lang="en-US" altLang="zh-CN" sz="2400" dirty="0" smtClean="0"/>
          </a:p>
          <a:p>
            <a:pPr algn="r"/>
            <a:r>
              <a:rPr lang="en-US" altLang="zh-CN" sz="2400" dirty="0" smtClean="0"/>
              <a:t>——</a:t>
            </a:r>
            <a:r>
              <a:rPr lang="zh-CN" altLang="en-US" sz="2400" dirty="0" smtClean="0"/>
              <a:t>习近平</a:t>
            </a:r>
            <a:endParaRPr lang="zh-CN" altLang="en-US" sz="24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566554" y="188640"/>
            <a:ext cx="6255695" cy="646331"/>
          </a:xfrm>
          <a:prstGeom prst="rect">
            <a:avLst/>
          </a:prstGeom>
        </p:spPr>
        <p:txBody>
          <a:bodyPr wrap="square">
            <a:spAutoFit/>
          </a:bodyPr>
          <a:lstStyle/>
          <a:p>
            <a:r>
              <a:rPr lang="zh-CN" altLang="en-US" dirty="0" smtClean="0">
                <a:latin typeface="黑体" pitchFamily="49" charset="-122"/>
                <a:ea typeface="黑体" pitchFamily="49" charset="-122"/>
              </a:rPr>
              <a:t>“四个全面”的理论定位</a:t>
            </a:r>
            <a:endParaRPr lang="zh-CN" altLang="en-US" dirty="0">
              <a:latin typeface="黑体" pitchFamily="49" charset="-122"/>
              <a:ea typeface="黑体" pitchFamily="49" charset="-122"/>
            </a:endParaRPr>
          </a:p>
        </p:txBody>
      </p:sp>
      <p:sp>
        <p:nvSpPr>
          <p:cNvPr id="4" name="TextBox 3"/>
          <p:cNvSpPr txBox="1"/>
          <p:nvPr/>
        </p:nvSpPr>
        <p:spPr>
          <a:xfrm>
            <a:off x="704850" y="1250950"/>
            <a:ext cx="7823200" cy="2308324"/>
          </a:xfrm>
          <a:prstGeom prst="rect">
            <a:avLst/>
          </a:prstGeom>
          <a:noFill/>
        </p:spPr>
        <p:txBody>
          <a:bodyPr wrap="square" rtlCol="0">
            <a:spAutoFit/>
          </a:bodyPr>
          <a:lstStyle/>
          <a:p>
            <a:r>
              <a:rPr lang="zh-CN" altLang="en-US" sz="2400" dirty="0" smtClean="0"/>
              <a:t>        党的十八大以来，党中央从坚持和发展中国特色社会主义全局出发，提出并形成了全面建成小康社会、全面深化改革、全面依法治国、全面从严治党的战略布局。</a:t>
            </a:r>
            <a:endParaRPr lang="en-US" altLang="zh-CN" sz="2400" dirty="0" smtClean="0"/>
          </a:p>
          <a:p>
            <a:pPr algn="r"/>
            <a:r>
              <a:rPr lang="en-US" altLang="zh-CN" sz="2400" dirty="0" smtClean="0"/>
              <a:t>——</a:t>
            </a:r>
            <a:r>
              <a:rPr lang="zh-CN" altLang="en-US" sz="2400" dirty="0" smtClean="0"/>
              <a:t>习近平在</a:t>
            </a:r>
            <a:r>
              <a:rPr lang="en-US" altLang="zh-CN" sz="2400" dirty="0" smtClean="0"/>
              <a:t>2015</a:t>
            </a:r>
            <a:r>
              <a:rPr lang="zh-CN" altLang="en-US" sz="2400" dirty="0" smtClean="0"/>
              <a:t>年</a:t>
            </a:r>
            <a:r>
              <a:rPr lang="en-US" altLang="zh-CN" sz="2400" dirty="0" smtClean="0"/>
              <a:t>2</a:t>
            </a:r>
            <a:r>
              <a:rPr lang="zh-CN" altLang="en-US" sz="2400" dirty="0" smtClean="0"/>
              <a:t>月</a:t>
            </a:r>
            <a:r>
              <a:rPr lang="en-US" altLang="zh-CN" sz="2400" dirty="0" smtClean="0"/>
              <a:t>2 </a:t>
            </a:r>
            <a:r>
              <a:rPr lang="zh-CN" altLang="en-US" sz="2400" dirty="0" smtClean="0"/>
              <a:t>日在省部级</a:t>
            </a:r>
            <a:r>
              <a:rPr lang="zh-CN" altLang="en-US" sz="2400" dirty="0" smtClean="0"/>
              <a:t>主要领导干部专题研讨班开班式上的讲话</a:t>
            </a:r>
          </a:p>
          <a:p>
            <a:pPr algn="r"/>
            <a:endParaRPr lang="zh-CN" altLang="en-US" sz="2400" dirty="0"/>
          </a:p>
        </p:txBody>
      </p:sp>
      <p:pic>
        <p:nvPicPr>
          <p:cNvPr id="5" name="图片 4" descr="sy_59283726146.gif"/>
          <p:cNvPicPr>
            <a:picLocks noChangeAspect="1"/>
          </p:cNvPicPr>
          <p:nvPr/>
        </p:nvPicPr>
        <p:blipFill>
          <a:blip r:embed="rId3"/>
          <a:stretch>
            <a:fillRect/>
          </a:stretch>
        </p:blipFill>
        <p:spPr>
          <a:xfrm>
            <a:off x="4216400" y="3644348"/>
            <a:ext cx="4527550" cy="2621912"/>
          </a:xfrm>
          <a:prstGeom prst="rect">
            <a:avLst/>
          </a:prstGeom>
        </p:spPr>
      </p:pic>
      <p:sp>
        <p:nvSpPr>
          <p:cNvPr id="6" name="TextBox 5"/>
          <p:cNvSpPr txBox="1"/>
          <p:nvPr/>
        </p:nvSpPr>
        <p:spPr>
          <a:xfrm>
            <a:off x="482600" y="3251200"/>
            <a:ext cx="3733800" cy="3416320"/>
          </a:xfrm>
          <a:prstGeom prst="rect">
            <a:avLst/>
          </a:prstGeom>
          <a:noFill/>
        </p:spPr>
        <p:txBody>
          <a:bodyPr wrap="square" rtlCol="0">
            <a:spAutoFit/>
          </a:bodyPr>
          <a:lstStyle/>
          <a:p>
            <a:r>
              <a:rPr lang="zh-CN" altLang="en-US" sz="2400" dirty="0" smtClean="0"/>
              <a:t>       “战略布局”是习近平总书记对“四个全面”</a:t>
            </a:r>
            <a:r>
              <a:rPr lang="zh-CN" altLang="en-US" sz="2400" b="1" dirty="0" smtClean="0">
                <a:solidFill>
                  <a:srgbClr val="FF0000"/>
                </a:solidFill>
              </a:rPr>
              <a:t>最权威、最规范、最准确的理论定位</a:t>
            </a:r>
            <a:r>
              <a:rPr lang="zh-CN" altLang="en-US" sz="2400" dirty="0" smtClean="0"/>
              <a:t>。</a:t>
            </a:r>
            <a:endParaRPr lang="en-US" altLang="zh-CN" sz="2400" dirty="0" smtClean="0"/>
          </a:p>
          <a:p>
            <a:r>
              <a:rPr lang="zh-CN" altLang="en-US" sz="2400" dirty="0" smtClean="0"/>
              <a:t>       自此“四个全面”战略布局得到全党的接受和认同，成为我们党对</a:t>
            </a:r>
            <a:endParaRPr lang="en-US" altLang="zh-CN" sz="2400" dirty="0" smtClean="0"/>
          </a:p>
          <a:p>
            <a:r>
              <a:rPr lang="zh-CN" altLang="en-US" sz="2400" dirty="0" smtClean="0"/>
              <a:t>“四个全面”表述的标准语和规范语。</a:t>
            </a:r>
            <a:endParaRPr lang="zh-CN" altLang="en-US" sz="24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2" presetClass="entr" presetSubtype="4"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566554" y="188640"/>
            <a:ext cx="6255695" cy="646331"/>
          </a:xfrm>
          <a:prstGeom prst="rect">
            <a:avLst/>
          </a:prstGeom>
        </p:spPr>
        <p:txBody>
          <a:bodyPr wrap="square">
            <a:spAutoFit/>
          </a:bodyPr>
          <a:lstStyle/>
          <a:p>
            <a:r>
              <a:rPr lang="zh-CN" altLang="en-US" dirty="0" smtClean="0">
                <a:latin typeface="黑体" pitchFamily="49" charset="-122"/>
                <a:ea typeface="黑体" pitchFamily="49" charset="-122"/>
              </a:rPr>
              <a:t>“四个全面”的理论定位</a:t>
            </a:r>
            <a:endParaRPr lang="zh-CN" altLang="en-US" dirty="0">
              <a:latin typeface="黑体" pitchFamily="49" charset="-122"/>
              <a:ea typeface="黑体" pitchFamily="49" charset="-122"/>
            </a:endParaRPr>
          </a:p>
        </p:txBody>
      </p:sp>
      <p:sp>
        <p:nvSpPr>
          <p:cNvPr id="3" name="TextBox 2"/>
          <p:cNvSpPr txBox="1"/>
          <p:nvPr/>
        </p:nvSpPr>
        <p:spPr>
          <a:xfrm>
            <a:off x="260350" y="5295900"/>
            <a:ext cx="5822950" cy="830997"/>
          </a:xfrm>
          <a:prstGeom prst="rect">
            <a:avLst/>
          </a:prstGeom>
          <a:noFill/>
        </p:spPr>
        <p:txBody>
          <a:bodyPr wrap="square" rtlCol="0">
            <a:spAutoFit/>
          </a:bodyPr>
          <a:lstStyle/>
          <a:p>
            <a:r>
              <a:rPr lang="en-US" altLang="zh-CN" sz="2400" dirty="0" smtClean="0"/>
              <a:t>        2015</a:t>
            </a:r>
            <a:r>
              <a:rPr lang="zh-CN" altLang="en-US" sz="2400" dirty="0" smtClean="0"/>
              <a:t>年</a:t>
            </a:r>
            <a:r>
              <a:rPr lang="en-US" altLang="zh-CN" sz="2400" dirty="0" smtClean="0"/>
              <a:t>3</a:t>
            </a:r>
            <a:r>
              <a:rPr lang="zh-CN" altLang="en-US" sz="2400" dirty="0" smtClean="0"/>
              <a:t>月</a:t>
            </a:r>
            <a:r>
              <a:rPr lang="en-US" altLang="zh-CN" sz="2400" dirty="0" smtClean="0"/>
              <a:t>29</a:t>
            </a:r>
            <a:r>
              <a:rPr lang="zh-CN" altLang="en-US" sz="2400" dirty="0" smtClean="0"/>
              <a:t>日</a:t>
            </a:r>
            <a:r>
              <a:rPr lang="zh-CN" altLang="en-US" sz="2400" dirty="0" smtClean="0"/>
              <a:t>，习近平总书记会见</a:t>
            </a:r>
            <a:r>
              <a:rPr lang="zh-CN" altLang="en-US" sz="2400" dirty="0" smtClean="0"/>
              <a:t>博鳌亚洲论坛第四届理事会成员。</a:t>
            </a:r>
            <a:endParaRPr lang="zh-CN" altLang="en-US" sz="2400" dirty="0"/>
          </a:p>
        </p:txBody>
      </p:sp>
      <p:sp>
        <p:nvSpPr>
          <p:cNvPr id="5" name="TextBox 4"/>
          <p:cNvSpPr txBox="1"/>
          <p:nvPr/>
        </p:nvSpPr>
        <p:spPr>
          <a:xfrm>
            <a:off x="5238750" y="2098576"/>
            <a:ext cx="3511550" cy="2677656"/>
          </a:xfrm>
          <a:prstGeom prst="rect">
            <a:avLst/>
          </a:prstGeom>
          <a:noFill/>
        </p:spPr>
        <p:txBody>
          <a:bodyPr wrap="square" rtlCol="0">
            <a:spAutoFit/>
          </a:bodyPr>
          <a:lstStyle/>
          <a:p>
            <a:r>
              <a:rPr lang="zh-CN" altLang="en-US" sz="2400" dirty="0" smtClean="0"/>
              <a:t>       </a:t>
            </a:r>
            <a:r>
              <a:rPr lang="zh-CN" altLang="en-US" sz="2400" dirty="0" smtClean="0"/>
              <a:t> 习近平</a:t>
            </a:r>
            <a:r>
              <a:rPr lang="zh-CN" altLang="en-US" sz="2400" dirty="0" smtClean="0"/>
              <a:t>总书记</a:t>
            </a:r>
            <a:r>
              <a:rPr lang="zh-CN" altLang="en-US" sz="2400" dirty="0" smtClean="0"/>
              <a:t>将</a:t>
            </a:r>
            <a:endParaRPr lang="en-US" altLang="zh-CN" sz="2400" dirty="0" smtClean="0"/>
          </a:p>
          <a:p>
            <a:r>
              <a:rPr lang="zh-CN" altLang="en-US" sz="2400" dirty="0" smtClean="0"/>
              <a:t>“四个全面”</a:t>
            </a:r>
            <a:r>
              <a:rPr lang="zh-CN" altLang="en-US" sz="2400" dirty="0" smtClean="0"/>
              <a:t>放到</a:t>
            </a:r>
            <a:r>
              <a:rPr lang="zh-CN" altLang="en-US" sz="2400" dirty="0" smtClean="0"/>
              <a:t>了</a:t>
            </a:r>
            <a:endParaRPr lang="en-US" altLang="zh-CN" sz="2400" dirty="0" smtClean="0"/>
          </a:p>
          <a:p>
            <a:r>
              <a:rPr lang="zh-CN" altLang="en-US" sz="2400" dirty="0" smtClean="0"/>
              <a:t>“</a:t>
            </a:r>
            <a:r>
              <a:rPr lang="zh-CN" altLang="en-US" sz="2400" dirty="0" smtClean="0"/>
              <a:t>中国在新的历史条件下治国理政方略”“实现中华民族伟大复兴中国梦的重要保障”的地位来加以论述和强调。</a:t>
            </a:r>
            <a:endParaRPr lang="zh-CN" altLang="en-US" sz="2400" dirty="0"/>
          </a:p>
        </p:txBody>
      </p:sp>
      <p:pic>
        <p:nvPicPr>
          <p:cNvPr id="6" name="图片 5" descr="117822134.jpg"/>
          <p:cNvPicPr>
            <a:picLocks noChangeAspect="1"/>
          </p:cNvPicPr>
          <p:nvPr/>
        </p:nvPicPr>
        <p:blipFill>
          <a:blip r:embed="rId3"/>
          <a:stretch>
            <a:fillRect/>
          </a:stretch>
        </p:blipFill>
        <p:spPr>
          <a:xfrm>
            <a:off x="704850" y="1962150"/>
            <a:ext cx="4410000" cy="280035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par>
                          <p:cTn id="17" fill="hold">
                            <p:stCondLst>
                              <p:cond delay="1500"/>
                            </p:stCondLst>
                            <p:childTnLst>
                              <p:par>
                                <p:cTn id="18" presetID="5" presetClass="entr" presetSubtype="1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heckerboard(across)">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566554" y="188640"/>
            <a:ext cx="6255695" cy="646331"/>
          </a:xfrm>
          <a:prstGeom prst="rect">
            <a:avLst/>
          </a:prstGeom>
        </p:spPr>
        <p:txBody>
          <a:bodyPr wrap="square">
            <a:spAutoFit/>
          </a:bodyPr>
          <a:lstStyle/>
          <a:p>
            <a:r>
              <a:rPr lang="zh-CN" altLang="en-US" dirty="0" smtClean="0">
                <a:latin typeface="黑体" pitchFamily="49" charset="-122"/>
                <a:ea typeface="黑体" pitchFamily="49" charset="-122"/>
              </a:rPr>
              <a:t>“四个全面”的理论定位</a:t>
            </a:r>
            <a:endParaRPr lang="zh-CN" altLang="en-US" dirty="0">
              <a:latin typeface="黑体" pitchFamily="49" charset="-122"/>
              <a:ea typeface="黑体" pitchFamily="49" charset="-122"/>
            </a:endParaRPr>
          </a:p>
        </p:txBody>
      </p:sp>
      <p:sp>
        <p:nvSpPr>
          <p:cNvPr id="4" name="TextBox 3"/>
          <p:cNvSpPr txBox="1"/>
          <p:nvPr/>
        </p:nvSpPr>
        <p:spPr>
          <a:xfrm>
            <a:off x="838200" y="4051300"/>
            <a:ext cx="7823200" cy="2308324"/>
          </a:xfrm>
          <a:prstGeom prst="rect">
            <a:avLst/>
          </a:prstGeom>
          <a:noFill/>
        </p:spPr>
        <p:txBody>
          <a:bodyPr wrap="square" rtlCol="0">
            <a:spAutoFit/>
          </a:bodyPr>
          <a:lstStyle/>
          <a:p>
            <a:r>
              <a:rPr lang="zh-CN" altLang="en-US" sz="2400" dirty="0" smtClean="0"/>
              <a:t>        “四个全面”战略布局，确立了新形势下党和国家各项工作的战略目标和战略举措，为实现“两个一百年”奋斗目标、实现中华民族伟大复兴的中国梦提供了理论指导和实践指南。</a:t>
            </a:r>
            <a:endParaRPr lang="en-US" altLang="zh-CN" sz="2400" dirty="0" smtClean="0"/>
          </a:p>
          <a:p>
            <a:r>
              <a:rPr lang="en-US" altLang="zh-CN" sz="2400" dirty="0" smtClean="0"/>
              <a:t>——</a:t>
            </a:r>
            <a:r>
              <a:rPr lang="zh-CN" altLang="en-US" sz="2400" dirty="0" smtClean="0"/>
              <a:t>习近平</a:t>
            </a:r>
            <a:r>
              <a:rPr lang="en-US" altLang="zh-CN" sz="2400" dirty="0" smtClean="0"/>
              <a:t>2015</a:t>
            </a:r>
            <a:r>
              <a:rPr lang="zh-CN" altLang="en-US" sz="2400" dirty="0" smtClean="0"/>
              <a:t>年</a:t>
            </a:r>
            <a:r>
              <a:rPr lang="en-US" altLang="zh-CN" sz="2400" dirty="0" smtClean="0"/>
              <a:t>4</a:t>
            </a:r>
            <a:r>
              <a:rPr lang="zh-CN" altLang="en-US" sz="2400" dirty="0" smtClean="0"/>
              <a:t>月</a:t>
            </a:r>
            <a:r>
              <a:rPr lang="en-US" altLang="zh-CN" sz="2400" dirty="0" smtClean="0"/>
              <a:t>28</a:t>
            </a:r>
            <a:r>
              <a:rPr lang="zh-CN" altLang="en-US" sz="2400" dirty="0" smtClean="0"/>
              <a:t>日</a:t>
            </a:r>
            <a:r>
              <a:rPr lang="en-US" altLang="zh-CN" sz="2400" dirty="0" smtClean="0"/>
              <a:t> </a:t>
            </a:r>
            <a:r>
              <a:rPr lang="zh-CN" altLang="en-US" sz="2400" dirty="0" smtClean="0"/>
              <a:t>庆祝“五一”劳动节暨表彰劳模和先进工作者大会</a:t>
            </a:r>
            <a:r>
              <a:rPr lang="zh-CN" altLang="en-US" sz="2400" dirty="0" smtClean="0"/>
              <a:t>上讲话</a:t>
            </a:r>
            <a:endParaRPr lang="zh-CN" altLang="en-US" sz="2400" dirty="0" smtClean="0"/>
          </a:p>
        </p:txBody>
      </p:sp>
      <p:pic>
        <p:nvPicPr>
          <p:cNvPr id="5" name="图片 4" descr="78933.jpg"/>
          <p:cNvPicPr>
            <a:picLocks noChangeAspect="1"/>
          </p:cNvPicPr>
          <p:nvPr/>
        </p:nvPicPr>
        <p:blipFill>
          <a:blip r:embed="rId3"/>
          <a:stretch>
            <a:fillRect/>
          </a:stretch>
        </p:blipFill>
        <p:spPr>
          <a:xfrm>
            <a:off x="1682750" y="1250950"/>
            <a:ext cx="4267200" cy="2611527"/>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1" name="图片 40" descr="杂志社logo带新网址（一点红）单独.png"/>
          <p:cNvPicPr>
            <a:picLocks noChangeAspect="1"/>
          </p:cNvPicPr>
          <p:nvPr/>
        </p:nvPicPr>
        <p:blipFill>
          <a:blip r:embed="rId3" cstate="print"/>
          <a:stretch>
            <a:fillRect/>
          </a:stretch>
        </p:blipFill>
        <p:spPr>
          <a:xfrm>
            <a:off x="6822250" y="6399330"/>
            <a:ext cx="2025225" cy="415826"/>
          </a:xfrm>
          <a:prstGeom prst="rect">
            <a:avLst/>
          </a:prstGeom>
        </p:spPr>
      </p:pic>
      <p:sp>
        <p:nvSpPr>
          <p:cNvPr id="47" name="矩形 46"/>
          <p:cNvSpPr/>
          <p:nvPr/>
        </p:nvSpPr>
        <p:spPr>
          <a:xfrm>
            <a:off x="566554" y="188640"/>
            <a:ext cx="6255695" cy="646331"/>
          </a:xfrm>
          <a:prstGeom prst="rect">
            <a:avLst/>
          </a:prstGeom>
        </p:spPr>
        <p:txBody>
          <a:bodyPr wrap="square">
            <a:spAutoFit/>
          </a:bodyPr>
          <a:lstStyle/>
          <a:p>
            <a:r>
              <a:rPr lang="zh-CN" altLang="en-US" dirty="0" smtClean="0">
                <a:latin typeface="黑体" pitchFamily="49" charset="-122"/>
                <a:ea typeface="黑体" pitchFamily="49" charset="-122"/>
              </a:rPr>
              <a:t>“四个全面”的理论定位</a:t>
            </a:r>
            <a:endParaRPr lang="zh-CN" altLang="en-US" dirty="0">
              <a:latin typeface="黑体" pitchFamily="49" charset="-122"/>
              <a:ea typeface="黑体" pitchFamily="49" charset="-122"/>
            </a:endParaRPr>
          </a:p>
        </p:txBody>
      </p:sp>
      <p:pic>
        <p:nvPicPr>
          <p:cNvPr id="48" name="图片 47" descr="ab1e46c6b6e202e0fac230a656b2881a.png"/>
          <p:cNvPicPr>
            <a:picLocks noChangeAspect="1"/>
          </p:cNvPicPr>
          <p:nvPr/>
        </p:nvPicPr>
        <p:blipFill>
          <a:blip r:embed="rId4"/>
          <a:stretch>
            <a:fillRect/>
          </a:stretch>
        </p:blipFill>
        <p:spPr>
          <a:xfrm>
            <a:off x="615950" y="939800"/>
            <a:ext cx="3295238" cy="5676191"/>
          </a:xfrm>
          <a:prstGeom prst="rect">
            <a:avLst/>
          </a:prstGeom>
        </p:spPr>
      </p:pic>
      <p:sp>
        <p:nvSpPr>
          <p:cNvPr id="5" name="线形标注 3 4"/>
          <p:cNvSpPr/>
          <p:nvPr/>
        </p:nvSpPr>
        <p:spPr bwMode="auto">
          <a:xfrm>
            <a:off x="4438650" y="1517650"/>
            <a:ext cx="4445000" cy="3200400"/>
          </a:xfrm>
          <a:prstGeom prst="borderCallout3">
            <a:avLst>
              <a:gd name="adj1" fmla="val 36332"/>
              <a:gd name="adj2" fmla="val 56"/>
              <a:gd name="adj3" fmla="val 36332"/>
              <a:gd name="adj4" fmla="val -18954"/>
              <a:gd name="adj5" fmla="val 93799"/>
              <a:gd name="adj6" fmla="val -33384"/>
              <a:gd name="adj7" fmla="val 93231"/>
              <a:gd name="adj8" fmla="val -31921"/>
            </a:avLst>
          </a:prstGeom>
          <a:solidFill>
            <a:schemeClr val="accent1"/>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r>
              <a:rPr lang="zh-CN" altLang="en-US" sz="2400" dirty="0" smtClean="0">
                <a:ea typeface="宋体" pitchFamily="2" charset="-122"/>
              </a:rPr>
              <a:t>       “四个全面”是马克思主义与中国实际相结合的新飞跃，是马克思主义中国化的最新成果，是我们党治国理政方略与时俱进的新创造，是坚持和发展中国特色社会主义道路、理论、制度的战略抓手。</a:t>
            </a:r>
            <a:endParaRPr kumimoji="0" lang="zh-CN" altLang="en-US" sz="2400" b="0" i="0" u="none" strike="noStrike" cap="none" normalizeH="0" baseline="0" dirty="0" smtClean="0">
              <a:ln>
                <a:noFill/>
              </a:ln>
              <a:effectLst/>
              <a:latin typeface="Arial" charset="0"/>
              <a:ea typeface="宋体" pitchFamily="2"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1000" fill="hold"/>
                                        <p:tgtEl>
                                          <p:spTgt spid="4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 presetClass="entr" presetSubtype="1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2" name="图片 1" descr="杂志社logo带新网址（一点红）单独.png"/>
          <p:cNvPicPr>
            <a:picLocks noChangeAspect="1"/>
          </p:cNvPicPr>
          <p:nvPr/>
        </p:nvPicPr>
        <p:blipFill>
          <a:blip r:embed="rId3" cstate="print"/>
          <a:stretch>
            <a:fillRect/>
          </a:stretch>
        </p:blipFill>
        <p:spPr>
          <a:xfrm>
            <a:off x="6822250" y="6399330"/>
            <a:ext cx="2025225" cy="415826"/>
          </a:xfrm>
          <a:prstGeom prst="rect">
            <a:avLst/>
          </a:prstGeom>
        </p:spPr>
      </p:pic>
      <p:pic>
        <p:nvPicPr>
          <p:cNvPr id="3" name="Picture 2" descr="G:\photoshop 资源\大数据\9896.jpg"/>
          <p:cNvPicPr>
            <a:picLocks noChangeAspect="1" noChangeArrowheads="1"/>
          </p:cNvPicPr>
          <p:nvPr/>
        </p:nvPicPr>
        <p:blipFill>
          <a:blip r:embed="rId4"/>
          <a:srcRect l="7186" t="4533" r="7186" b="5262"/>
          <a:stretch>
            <a:fillRect/>
          </a:stretch>
        </p:blipFill>
        <p:spPr bwMode="auto">
          <a:xfrm>
            <a:off x="1104900" y="628650"/>
            <a:ext cx="7023100" cy="5893510"/>
          </a:xfrm>
          <a:prstGeom prst="rect">
            <a:avLst/>
          </a:prstGeom>
          <a:noFill/>
        </p:spPr>
      </p:pic>
      <p:sp>
        <p:nvSpPr>
          <p:cNvPr id="4" name="TextBox 3"/>
          <p:cNvSpPr txBox="1"/>
          <p:nvPr/>
        </p:nvSpPr>
        <p:spPr>
          <a:xfrm>
            <a:off x="2038350" y="3251200"/>
            <a:ext cx="5334000" cy="1200329"/>
          </a:xfrm>
          <a:prstGeom prst="rect">
            <a:avLst/>
          </a:prstGeom>
          <a:noFill/>
        </p:spPr>
        <p:txBody>
          <a:bodyPr wrap="square" rtlCol="0">
            <a:spAutoFit/>
          </a:bodyPr>
          <a:lstStyle/>
          <a:p>
            <a:r>
              <a:rPr lang="zh-CN" altLang="en-US" dirty="0" smtClean="0"/>
              <a:t>“四个全面”提出和形成的历史过程</a:t>
            </a:r>
            <a:endParaRPr lang="zh-CN" altLang="en-US" dirty="0"/>
          </a:p>
        </p:txBody>
      </p:sp>
      <p:pic>
        <p:nvPicPr>
          <p:cNvPr id="6" name="图片 5" descr="9414.gif"/>
          <p:cNvPicPr>
            <a:picLocks noChangeAspect="1"/>
          </p:cNvPicPr>
          <p:nvPr/>
        </p:nvPicPr>
        <p:blipFill>
          <a:blip r:embed="rId5" cstate="print"/>
          <a:stretch>
            <a:fillRect/>
          </a:stretch>
        </p:blipFill>
        <p:spPr>
          <a:xfrm>
            <a:off x="1816100" y="1695450"/>
            <a:ext cx="1520825" cy="1458169"/>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2305050" y="1517650"/>
            <a:ext cx="6045200" cy="4575646"/>
            <a:chOff x="2310358" y="764704"/>
            <a:chExt cx="6045200" cy="4575646"/>
          </a:xfrm>
        </p:grpSpPr>
        <p:pic>
          <p:nvPicPr>
            <p:cNvPr id="3" name="Picture 2" descr="N:\依法治国\content(20).gif"/>
            <p:cNvPicPr>
              <a:picLocks noChangeAspect="1" noChangeArrowheads="1"/>
            </p:cNvPicPr>
            <p:nvPr/>
          </p:nvPicPr>
          <p:blipFill>
            <a:blip r:embed="rId3" cstate="print"/>
            <a:srcRect b="23089"/>
            <a:stretch>
              <a:fillRect/>
            </a:stretch>
          </p:blipFill>
          <p:spPr bwMode="auto">
            <a:xfrm>
              <a:off x="2310358" y="764704"/>
              <a:ext cx="5934050" cy="4575646"/>
            </a:xfrm>
            <a:prstGeom prst="rect">
              <a:avLst/>
            </a:prstGeom>
            <a:noFill/>
          </p:spPr>
        </p:pic>
        <p:sp>
          <p:nvSpPr>
            <p:cNvPr id="4" name="TextBox 3"/>
            <p:cNvSpPr txBox="1"/>
            <p:nvPr/>
          </p:nvSpPr>
          <p:spPr>
            <a:xfrm>
              <a:off x="3894534" y="1031404"/>
              <a:ext cx="4461024" cy="954107"/>
            </a:xfrm>
            <a:prstGeom prst="rect">
              <a:avLst/>
            </a:prstGeom>
            <a:noFill/>
          </p:spPr>
          <p:txBody>
            <a:bodyPr wrap="square" rtlCol="0">
              <a:spAutoFit/>
            </a:bodyPr>
            <a:lstStyle/>
            <a:p>
              <a:r>
                <a:rPr lang="zh-CN" altLang="en-US" sz="2800" dirty="0" smtClean="0"/>
                <a:t>全面建成小康社会提出和</a:t>
              </a:r>
              <a:endParaRPr lang="en-US" altLang="zh-CN" sz="2800" dirty="0" smtClean="0"/>
            </a:p>
            <a:p>
              <a:r>
                <a:rPr lang="zh-CN" altLang="en-US" sz="2800" dirty="0" smtClean="0"/>
                <a:t>形成的历史过程</a:t>
              </a:r>
              <a:endParaRPr lang="zh-CN" altLang="en-US" sz="2800" dirty="0"/>
            </a:p>
          </p:txBody>
        </p:sp>
        <p:sp>
          <p:nvSpPr>
            <p:cNvPr id="5" name="TextBox 4"/>
            <p:cNvSpPr txBox="1"/>
            <p:nvPr/>
          </p:nvSpPr>
          <p:spPr>
            <a:xfrm>
              <a:off x="3955008" y="2142654"/>
              <a:ext cx="4139208" cy="954107"/>
            </a:xfrm>
            <a:prstGeom prst="rect">
              <a:avLst/>
            </a:prstGeom>
            <a:noFill/>
          </p:spPr>
          <p:txBody>
            <a:bodyPr wrap="square" rtlCol="0">
              <a:spAutoFit/>
            </a:bodyPr>
            <a:lstStyle/>
            <a:p>
              <a:r>
                <a:rPr lang="zh-CN" altLang="en-US" sz="2800" dirty="0" smtClean="0"/>
                <a:t>全面深化改革提出和形成的历史过程</a:t>
              </a:r>
              <a:endParaRPr lang="zh-CN" altLang="en-US" sz="2800" dirty="0"/>
            </a:p>
          </p:txBody>
        </p:sp>
        <p:sp>
          <p:nvSpPr>
            <p:cNvPr id="6" name="TextBox 5"/>
            <p:cNvSpPr txBox="1"/>
            <p:nvPr/>
          </p:nvSpPr>
          <p:spPr>
            <a:xfrm>
              <a:off x="3999458" y="3209454"/>
              <a:ext cx="4178300" cy="954107"/>
            </a:xfrm>
            <a:prstGeom prst="rect">
              <a:avLst/>
            </a:prstGeom>
            <a:noFill/>
          </p:spPr>
          <p:txBody>
            <a:bodyPr wrap="square" rtlCol="0">
              <a:spAutoFit/>
            </a:bodyPr>
            <a:lstStyle/>
            <a:p>
              <a:r>
                <a:rPr lang="zh-CN" altLang="en-US" sz="2800" dirty="0" smtClean="0"/>
                <a:t>全面依法治国提出和形成的历史过程</a:t>
              </a:r>
              <a:endParaRPr lang="zh-CN" altLang="en-US" sz="2800" dirty="0"/>
            </a:p>
          </p:txBody>
        </p:sp>
        <p:sp>
          <p:nvSpPr>
            <p:cNvPr id="7" name="TextBox 6"/>
            <p:cNvSpPr txBox="1"/>
            <p:nvPr/>
          </p:nvSpPr>
          <p:spPr>
            <a:xfrm>
              <a:off x="4043908" y="4365154"/>
              <a:ext cx="4000500" cy="954107"/>
            </a:xfrm>
            <a:prstGeom prst="rect">
              <a:avLst/>
            </a:prstGeom>
            <a:noFill/>
          </p:spPr>
          <p:txBody>
            <a:bodyPr wrap="square" rtlCol="0">
              <a:spAutoFit/>
            </a:bodyPr>
            <a:lstStyle/>
            <a:p>
              <a:r>
                <a:rPr lang="zh-CN" altLang="en-US" sz="2800" dirty="0" smtClean="0"/>
                <a:t>全面从严治党提出和形成的历史过程</a:t>
              </a:r>
              <a:endParaRPr lang="zh-CN" altLang="en-US" sz="2800" dirty="0"/>
            </a:p>
          </p:txBody>
        </p:sp>
      </p:grpSp>
      <p:grpSp>
        <p:nvGrpSpPr>
          <p:cNvPr id="9" name="组合 8"/>
          <p:cNvGrpSpPr/>
          <p:nvPr/>
        </p:nvGrpSpPr>
        <p:grpSpPr>
          <a:xfrm>
            <a:off x="323528" y="0"/>
            <a:ext cx="2304256" cy="1992401"/>
            <a:chOff x="323528" y="0"/>
            <a:chExt cx="2304256" cy="1992401"/>
          </a:xfrm>
        </p:grpSpPr>
        <p:pic>
          <p:nvPicPr>
            <p:cNvPr id="10" name="图片 9" descr="1023.gif"/>
            <p:cNvPicPr>
              <a:picLocks noChangeAspect="1"/>
            </p:cNvPicPr>
            <p:nvPr/>
          </p:nvPicPr>
          <p:blipFill>
            <a:blip r:embed="rId4" cstate="print"/>
            <a:stretch>
              <a:fillRect/>
            </a:stretch>
          </p:blipFill>
          <p:spPr>
            <a:xfrm>
              <a:off x="323528" y="0"/>
              <a:ext cx="2304256" cy="1992401"/>
            </a:xfrm>
            <a:prstGeom prst="rect">
              <a:avLst/>
            </a:prstGeom>
          </p:spPr>
        </p:pic>
        <p:sp>
          <p:nvSpPr>
            <p:cNvPr id="11" name="TextBox 10"/>
            <p:cNvSpPr txBox="1"/>
            <p:nvPr/>
          </p:nvSpPr>
          <p:spPr>
            <a:xfrm>
              <a:off x="683568" y="692696"/>
              <a:ext cx="1656184" cy="461665"/>
            </a:xfrm>
            <a:prstGeom prst="rect">
              <a:avLst/>
            </a:prstGeom>
            <a:noFill/>
          </p:spPr>
          <p:txBody>
            <a:bodyPr wrap="square" rtlCol="0">
              <a:spAutoFit/>
            </a:bodyPr>
            <a:lstStyle/>
            <a:p>
              <a:r>
                <a:rPr lang="zh-CN" altLang="en-US" sz="2400" dirty="0" smtClean="0">
                  <a:latin typeface="黑体" pitchFamily="49" charset="-122"/>
                  <a:ea typeface="黑体" pitchFamily="49" charset="-122"/>
                </a:rPr>
                <a:t>本章概要</a:t>
              </a:r>
              <a:endParaRPr lang="zh-CN" altLang="en-US" sz="2400" dirty="0">
                <a:latin typeface="黑体" pitchFamily="49" charset="-122"/>
                <a:ea typeface="黑体" pitchFamily="49" charset="-122"/>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4"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slide(fromBottom)">
                                      <p:cBhvr>
                                        <p:cTn id="1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474324" y="233645"/>
            <a:ext cx="9787276" cy="1200329"/>
          </a:xfrm>
          <a:prstGeom prst="rect">
            <a:avLst/>
          </a:prstGeom>
        </p:spPr>
        <p:txBody>
          <a:bodyPr wrap="square">
            <a:spAutoFit/>
          </a:bodyPr>
          <a:lstStyle/>
          <a:p>
            <a:r>
              <a:rPr lang="zh-CN" altLang="en-US" b="1" dirty="0" smtClean="0">
                <a:latin typeface="黑体" pitchFamily="49" charset="-122"/>
                <a:ea typeface="黑体" pitchFamily="49" charset="-122"/>
              </a:rPr>
              <a:t>全面建成小康社会提出和形成的历史过程</a:t>
            </a:r>
          </a:p>
          <a:p>
            <a:endParaRPr lang="zh-CN" altLang="zh-CN" dirty="0">
              <a:latin typeface="黑体" pitchFamily="49" charset="-122"/>
              <a:ea typeface="黑体" pitchFamily="49" charset="-122"/>
            </a:endParaRPr>
          </a:p>
        </p:txBody>
      </p:sp>
      <p:pic>
        <p:nvPicPr>
          <p:cNvPr id="62" name="图片 61" descr="杂志社logo带新网址（一点红）单独.png"/>
          <p:cNvPicPr>
            <a:picLocks noChangeAspect="1"/>
          </p:cNvPicPr>
          <p:nvPr/>
        </p:nvPicPr>
        <p:blipFill>
          <a:blip r:embed="rId3" cstate="print"/>
          <a:stretch>
            <a:fillRect/>
          </a:stretch>
        </p:blipFill>
        <p:spPr>
          <a:xfrm>
            <a:off x="6822250" y="6399330"/>
            <a:ext cx="2025225" cy="415826"/>
          </a:xfrm>
          <a:prstGeom prst="rect">
            <a:avLst/>
          </a:prstGeom>
        </p:spPr>
      </p:pic>
      <p:sp>
        <p:nvSpPr>
          <p:cNvPr id="67" name="页脚占位符 3"/>
          <p:cNvSpPr txBox="1">
            <a:spLocks noGrp="1"/>
          </p:cNvSpPr>
          <p:nvPr/>
        </p:nvSpPr>
        <p:spPr bwMode="auto">
          <a:xfrm>
            <a:off x="7046913" y="7496175"/>
            <a:ext cx="2133600" cy="244475"/>
          </a:xfrm>
          <a:prstGeom prst="rect">
            <a:avLst/>
          </a:prstGeom>
          <a:noFill/>
          <a:ln w="9525">
            <a:noFill/>
            <a:miter lim="800000"/>
            <a:headEnd/>
            <a:tailEnd/>
          </a:ln>
        </p:spPr>
        <p:txBody>
          <a:bodyPr/>
          <a:lstStyle/>
          <a:p>
            <a:r>
              <a:rPr lang="en-US" altLang="zh-CN"/>
              <a:t>   </a:t>
            </a:r>
          </a:p>
          <a:p>
            <a:r>
              <a:rPr lang="en-US" altLang="zh-CN"/>
              <a:t>   </a:t>
            </a:r>
          </a:p>
        </p:txBody>
      </p:sp>
      <p:pic>
        <p:nvPicPr>
          <p:cNvPr id="68" name="Picture 2" descr="C:\Users\liyunbo\Desktop\小康\民亦劳止 汔可小康.gif"/>
          <p:cNvPicPr>
            <a:picLocks noChangeArrowheads="1"/>
          </p:cNvPicPr>
          <p:nvPr/>
        </p:nvPicPr>
        <p:blipFill>
          <a:blip r:embed="rId4" cstate="print"/>
          <a:srcRect l="15637" t="3844" r="13045" b="3789"/>
          <a:stretch>
            <a:fillRect/>
          </a:stretch>
        </p:blipFill>
        <p:spPr bwMode="auto">
          <a:xfrm>
            <a:off x="2214867" y="1781160"/>
            <a:ext cx="2340000" cy="3600000"/>
          </a:xfrm>
          <a:prstGeom prst="rect">
            <a:avLst/>
          </a:prstGeom>
          <a:noFill/>
          <a:ln>
            <a:solidFill>
              <a:schemeClr val="tx1">
                <a:lumMod val="50000"/>
                <a:lumOff val="50000"/>
              </a:schemeClr>
            </a:solidFill>
          </a:ln>
        </p:spPr>
      </p:pic>
      <p:cxnSp>
        <p:nvCxnSpPr>
          <p:cNvPr id="70" name="直接连接符 69"/>
          <p:cNvCxnSpPr/>
          <p:nvPr/>
        </p:nvCxnSpPr>
        <p:spPr>
          <a:xfrm rot="5400000">
            <a:off x="2477120" y="2674136"/>
            <a:ext cx="1071567" cy="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71" name="Picture 6" descr="C:\Documents and Settings\Administrator\桌面\诗经2.png"/>
          <p:cNvPicPr>
            <a:picLocks noChangeArrowheads="1"/>
          </p:cNvPicPr>
          <p:nvPr/>
        </p:nvPicPr>
        <p:blipFill>
          <a:blip r:embed="rId5" cstate="print"/>
          <a:srcRect/>
          <a:stretch>
            <a:fillRect/>
          </a:stretch>
        </p:blipFill>
        <p:spPr bwMode="auto">
          <a:xfrm>
            <a:off x="2195736" y="1781160"/>
            <a:ext cx="2340000" cy="3600000"/>
          </a:xfrm>
          <a:prstGeom prst="rect">
            <a:avLst/>
          </a:prstGeom>
          <a:noFill/>
          <a:ln>
            <a:solidFill>
              <a:schemeClr val="bg2"/>
            </a:solidFill>
          </a:ln>
        </p:spPr>
      </p:pic>
      <p:pic>
        <p:nvPicPr>
          <p:cNvPr id="72" name="Picture 7" descr="C:\Documents and Settings\Administrator\桌面\诗经内页.jpg"/>
          <p:cNvPicPr>
            <a:picLocks noChangeArrowheads="1"/>
          </p:cNvPicPr>
          <p:nvPr/>
        </p:nvPicPr>
        <p:blipFill>
          <a:blip r:embed="rId6" cstate="print"/>
          <a:srcRect/>
          <a:stretch>
            <a:fillRect/>
          </a:stretch>
        </p:blipFill>
        <p:spPr bwMode="auto">
          <a:xfrm>
            <a:off x="4584540" y="1781160"/>
            <a:ext cx="2340000" cy="3600000"/>
          </a:xfrm>
          <a:prstGeom prst="rect">
            <a:avLst/>
          </a:prstGeom>
          <a:noFill/>
          <a:ln>
            <a:solidFill>
              <a:schemeClr val="tx1">
                <a:lumMod val="50000"/>
                <a:lumOff val="50000"/>
              </a:schemeClr>
            </a:solidFill>
          </a:ln>
        </p:spPr>
      </p:pic>
      <p:pic>
        <p:nvPicPr>
          <p:cNvPr id="74" name="Picture 3" descr="C:\Users\liyunbo\Desktop\小康\邓小平.jpg"/>
          <p:cNvPicPr>
            <a:picLocks noChangeAspect="1" noChangeArrowheads="1"/>
          </p:cNvPicPr>
          <p:nvPr/>
        </p:nvPicPr>
        <p:blipFill>
          <a:blip r:embed="rId7" cstate="print"/>
          <a:srcRect/>
          <a:stretch>
            <a:fillRect/>
          </a:stretch>
        </p:blipFill>
        <p:spPr bwMode="auto">
          <a:xfrm>
            <a:off x="838200" y="1117600"/>
            <a:ext cx="2376264" cy="3388651"/>
          </a:xfrm>
          <a:prstGeom prst="ellipse">
            <a:avLst/>
          </a:prstGeom>
          <a:noFill/>
          <a:effectLst>
            <a:softEdge rad="63500"/>
          </a:effectLst>
        </p:spPr>
      </p:pic>
      <p:grpSp>
        <p:nvGrpSpPr>
          <p:cNvPr id="75" name="组合 74"/>
          <p:cNvGrpSpPr/>
          <p:nvPr/>
        </p:nvGrpSpPr>
        <p:grpSpPr>
          <a:xfrm>
            <a:off x="4616450" y="1562101"/>
            <a:ext cx="3996952" cy="3822700"/>
            <a:chOff x="3671392" y="6858000"/>
            <a:chExt cx="4368800" cy="4178336"/>
          </a:xfrm>
        </p:grpSpPr>
        <p:sp>
          <p:nvSpPr>
            <p:cNvPr id="76" name="Rectangle 2"/>
            <p:cNvSpPr>
              <a:spLocks noChangeArrowheads="1"/>
            </p:cNvSpPr>
            <p:nvPr/>
          </p:nvSpPr>
          <p:spPr bwMode="auto">
            <a:xfrm>
              <a:off x="3671392" y="6858000"/>
              <a:ext cx="4368800" cy="4178336"/>
            </a:xfrm>
            <a:prstGeom prst="rect">
              <a:avLst/>
            </a:prstGeom>
            <a:solidFill>
              <a:srgbClr val="FFFFFF">
                <a:alpha val="50195"/>
              </a:srgbClr>
            </a:solidFill>
            <a:ln w="12700" algn="ctr">
              <a:solidFill>
                <a:schemeClr val="tx1">
                  <a:lumMod val="75000"/>
                  <a:lumOff val="25000"/>
                </a:schemeClr>
              </a:solidFill>
              <a:miter lim="800000"/>
              <a:headEnd/>
              <a:tailEnd/>
            </a:ln>
          </p:spPr>
          <p:txBody>
            <a:bodyPr wrap="none" anchor="ctr"/>
            <a:lstStyle/>
            <a:p>
              <a:endParaRPr lang="zh-CN" altLang="zh-CN" dirty="0"/>
            </a:p>
          </p:txBody>
        </p:sp>
        <p:sp>
          <p:nvSpPr>
            <p:cNvPr id="77" name="TextBox 76"/>
            <p:cNvSpPr txBox="1"/>
            <p:nvPr/>
          </p:nvSpPr>
          <p:spPr>
            <a:xfrm>
              <a:off x="3947422" y="7052729"/>
              <a:ext cx="3823123" cy="3868713"/>
            </a:xfrm>
            <a:prstGeom prst="rect">
              <a:avLst/>
            </a:prstGeom>
            <a:noFill/>
            <a:ln>
              <a:solidFill>
                <a:schemeClr val="tx1">
                  <a:lumMod val="75000"/>
                  <a:lumOff val="25000"/>
                </a:schemeClr>
              </a:solidFill>
            </a:ln>
          </p:spPr>
          <p:txBody>
            <a:bodyPr wrap="square" rtlCol="0">
              <a:spAutoFit/>
            </a:bodyPr>
            <a:lstStyle/>
            <a:p>
              <a:r>
                <a:rPr lang="zh-CN" altLang="en-US" sz="2800" b="1" dirty="0" smtClean="0">
                  <a:latin typeface="楷体" pitchFamily="49" charset="-122"/>
                  <a:ea typeface="楷体" pitchFamily="49" charset="-122"/>
                </a:rPr>
                <a:t>    </a:t>
              </a:r>
              <a:r>
                <a:rPr lang="zh-CN" altLang="en-US" sz="2800" b="1" dirty="0" smtClean="0">
                  <a:latin typeface="楷体" pitchFamily="49" charset="-122"/>
                  <a:ea typeface="楷体" pitchFamily="49" charset="-122"/>
                </a:rPr>
                <a:t>我们</a:t>
              </a:r>
              <a:r>
                <a:rPr lang="zh-CN" altLang="en-US" sz="2800" b="1" dirty="0" smtClean="0">
                  <a:latin typeface="楷体" pitchFamily="49" charset="-122"/>
                  <a:ea typeface="楷体" pitchFamily="49" charset="-122"/>
                </a:rPr>
                <a:t>要实现的四个现代化，是中国式的，不是像你们那样的现代化概念，而是小康之家</a:t>
              </a:r>
              <a:r>
                <a:rPr lang="zh-CN" altLang="en-US" sz="2800" b="1" dirty="0" smtClean="0">
                  <a:latin typeface="楷体" pitchFamily="49" charset="-122"/>
                  <a:ea typeface="楷体" pitchFamily="49" charset="-122"/>
                </a:rPr>
                <a:t>。</a:t>
              </a:r>
              <a:endParaRPr lang="en-US" altLang="zh-CN" sz="2800" b="1" dirty="0" smtClean="0">
                <a:latin typeface="楷体" pitchFamily="49" charset="-122"/>
                <a:ea typeface="楷体" pitchFamily="49" charset="-122"/>
              </a:endParaRPr>
            </a:p>
            <a:p>
              <a:r>
                <a:rPr lang="en-US" altLang="zh-CN" sz="2800" dirty="0" smtClean="0">
                  <a:latin typeface="黑体" pitchFamily="49" charset="-122"/>
                  <a:ea typeface="黑体" pitchFamily="49" charset="-122"/>
                </a:rPr>
                <a:t>——</a:t>
              </a:r>
              <a:r>
                <a:rPr lang="zh-CN" altLang="en-US" sz="2800" dirty="0" smtClean="0">
                  <a:latin typeface="黑体" pitchFamily="49" charset="-122"/>
                  <a:ea typeface="黑体" pitchFamily="49" charset="-122"/>
                </a:rPr>
                <a:t>邓小平回答</a:t>
              </a:r>
              <a:r>
                <a:rPr lang="zh-CN" altLang="en-US" sz="2800" dirty="0" smtClean="0">
                  <a:latin typeface="黑体" pitchFamily="49" charset="-122"/>
                  <a:ea typeface="黑体" pitchFamily="49" charset="-122"/>
                </a:rPr>
                <a:t>日本首相太平正</a:t>
              </a:r>
              <a:r>
                <a:rPr lang="zh-CN" altLang="en-US" sz="2800" dirty="0" smtClean="0">
                  <a:latin typeface="黑体" pitchFamily="49" charset="-122"/>
                  <a:ea typeface="黑体" pitchFamily="49" charset="-122"/>
                </a:rPr>
                <a:t>芳提问</a:t>
              </a:r>
              <a:endParaRPr lang="zh-CN" altLang="en-US" sz="2800" dirty="0" smtClean="0">
                <a:latin typeface="黑体" pitchFamily="49" charset="-122"/>
                <a:ea typeface="黑体" pitchFamily="49" charset="-122"/>
              </a:endParaRPr>
            </a:p>
            <a:p>
              <a:endParaRPr lang="zh-CN" altLang="en-US" sz="2800" b="1" dirty="0">
                <a:latin typeface="楷体" pitchFamily="49" charset="-122"/>
                <a:ea typeface="楷体" pitchFamily="49" charset="-122"/>
              </a:endParaRPr>
            </a:p>
          </p:txBody>
        </p:sp>
      </p:grpSp>
      <p:sp>
        <p:nvSpPr>
          <p:cNvPr id="79" name="Freeform 19"/>
          <p:cNvSpPr>
            <a:spLocks/>
          </p:cNvSpPr>
          <p:nvPr/>
        </p:nvSpPr>
        <p:spPr bwMode="gray">
          <a:xfrm>
            <a:off x="323528" y="5340350"/>
            <a:ext cx="7893372" cy="977900"/>
          </a:xfrm>
          <a:custGeom>
            <a:avLst/>
            <a:gdLst>
              <a:gd name="T0" fmla="*/ 2147483647 w 4864"/>
              <a:gd name="T1" fmla="*/ 2147483647 h 769"/>
              <a:gd name="T2" fmla="*/ 2147483647 w 4864"/>
              <a:gd name="T3" fmla="*/ 2147483647 h 769"/>
              <a:gd name="T4" fmla="*/ 2147483647 w 4864"/>
              <a:gd name="T5" fmla="*/ 2147483647 h 769"/>
              <a:gd name="T6" fmla="*/ 2147483647 w 4864"/>
              <a:gd name="T7" fmla="*/ 2147483647 h 769"/>
              <a:gd name="T8" fmla="*/ 2147483647 w 4864"/>
              <a:gd name="T9" fmla="*/ 2147483647 h 769"/>
              <a:gd name="T10" fmla="*/ 2147483647 w 4864"/>
              <a:gd name="T11" fmla="*/ 2147483647 h 769"/>
              <a:gd name="T12" fmla="*/ 2147483647 w 4864"/>
              <a:gd name="T13" fmla="*/ 2147483647 h 769"/>
              <a:gd name="T14" fmla="*/ 2147483647 w 4864"/>
              <a:gd name="T15" fmla="*/ 2147483647 h 769"/>
              <a:gd name="T16" fmla="*/ 2147483647 w 4864"/>
              <a:gd name="T17" fmla="*/ 2147483647 h 769"/>
              <a:gd name="T18" fmla="*/ 2147483647 w 4864"/>
              <a:gd name="T19" fmla="*/ 2147483647 h 769"/>
              <a:gd name="T20" fmla="*/ 2147483647 w 4864"/>
              <a:gd name="T21" fmla="*/ 2147483647 h 769"/>
              <a:gd name="T22" fmla="*/ 2147483647 w 4864"/>
              <a:gd name="T23" fmla="*/ 2147483647 h 769"/>
              <a:gd name="T24" fmla="*/ 2147483647 w 4864"/>
              <a:gd name="T25" fmla="*/ 2147483647 h 769"/>
              <a:gd name="T26" fmla="*/ 2147483647 w 4864"/>
              <a:gd name="T27" fmla="*/ 2147483647 h 769"/>
              <a:gd name="T28" fmla="*/ 2147483647 w 4864"/>
              <a:gd name="T29" fmla="*/ 2147483647 h 769"/>
              <a:gd name="T30" fmla="*/ 2147483647 w 4864"/>
              <a:gd name="T31" fmla="*/ 2147483647 h 769"/>
              <a:gd name="T32" fmla="*/ 2147483647 w 4864"/>
              <a:gd name="T33" fmla="*/ 2147483647 h 769"/>
              <a:gd name="T34" fmla="*/ 2147483647 w 4864"/>
              <a:gd name="T35" fmla="*/ 2147483647 h 769"/>
              <a:gd name="T36" fmla="*/ 2147483647 w 4864"/>
              <a:gd name="T37" fmla="*/ 2147483647 h 769"/>
              <a:gd name="T38" fmla="*/ 2147483647 w 4864"/>
              <a:gd name="T39" fmla="*/ 2147483647 h 769"/>
              <a:gd name="T40" fmla="*/ 2147483647 w 4864"/>
              <a:gd name="T41" fmla="*/ 2147483647 h 769"/>
              <a:gd name="T42" fmla="*/ 2147483647 w 4864"/>
              <a:gd name="T43" fmla="*/ 2147483647 h 769"/>
              <a:gd name="T44" fmla="*/ 2147483647 w 4864"/>
              <a:gd name="T45" fmla="*/ 2147483647 h 769"/>
              <a:gd name="T46" fmla="*/ 2147483647 w 4864"/>
              <a:gd name="T47" fmla="*/ 2147483647 h 769"/>
              <a:gd name="T48" fmla="*/ 2147483647 w 4864"/>
              <a:gd name="T49" fmla="*/ 2147483647 h 769"/>
              <a:gd name="T50" fmla="*/ 2147483647 w 4864"/>
              <a:gd name="T51" fmla="*/ 2147483647 h 769"/>
              <a:gd name="T52" fmla="*/ 2147483647 w 4864"/>
              <a:gd name="T53" fmla="*/ 2147483647 h 769"/>
              <a:gd name="T54" fmla="*/ 2147483647 w 4864"/>
              <a:gd name="T55" fmla="*/ 2147483647 h 769"/>
              <a:gd name="T56" fmla="*/ 2147483647 w 4864"/>
              <a:gd name="T57" fmla="*/ 2147483647 h 769"/>
              <a:gd name="T58" fmla="*/ 2147483647 w 4864"/>
              <a:gd name="T59" fmla="*/ 2147483647 h 769"/>
              <a:gd name="T60" fmla="*/ 2147483647 w 4864"/>
              <a:gd name="T61" fmla="*/ 2147483647 h 769"/>
              <a:gd name="T62" fmla="*/ 2147483647 w 4864"/>
              <a:gd name="T63" fmla="*/ 2147483647 h 769"/>
              <a:gd name="T64" fmla="*/ 2147483647 w 4864"/>
              <a:gd name="T65" fmla="*/ 2147483647 h 769"/>
              <a:gd name="T66" fmla="*/ 2147483647 w 4864"/>
              <a:gd name="T67" fmla="*/ 2147483647 h 769"/>
              <a:gd name="T68" fmla="*/ 2147483647 w 4864"/>
              <a:gd name="T69" fmla="*/ 2147483647 h 769"/>
              <a:gd name="T70" fmla="*/ 2147483647 w 4864"/>
              <a:gd name="T71" fmla="*/ 2147483647 h 769"/>
              <a:gd name="T72" fmla="*/ 2147483647 w 4864"/>
              <a:gd name="T73" fmla="*/ 2147483647 h 7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64"/>
              <a:gd name="T112" fmla="*/ 0 h 769"/>
              <a:gd name="T113" fmla="*/ 4864 w 4864"/>
              <a:gd name="T114" fmla="*/ 769 h 7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64" h="769">
                <a:moveTo>
                  <a:pt x="306" y="4"/>
                </a:moveTo>
                <a:cubicBezTo>
                  <a:pt x="265" y="21"/>
                  <a:pt x="307" y="25"/>
                  <a:pt x="266" y="42"/>
                </a:cubicBezTo>
                <a:cubicBezTo>
                  <a:pt x="228" y="27"/>
                  <a:pt x="225" y="21"/>
                  <a:pt x="167" y="42"/>
                </a:cubicBezTo>
                <a:cubicBezTo>
                  <a:pt x="141" y="52"/>
                  <a:pt x="142" y="90"/>
                  <a:pt x="107" y="103"/>
                </a:cubicBezTo>
                <a:cubicBezTo>
                  <a:pt x="84" y="130"/>
                  <a:pt x="69" y="156"/>
                  <a:pt x="46" y="182"/>
                </a:cubicBezTo>
                <a:cubicBezTo>
                  <a:pt x="53" y="188"/>
                  <a:pt x="61" y="196"/>
                  <a:pt x="69" y="200"/>
                </a:cubicBezTo>
                <a:cubicBezTo>
                  <a:pt x="76" y="204"/>
                  <a:pt x="94" y="200"/>
                  <a:pt x="91" y="209"/>
                </a:cubicBezTo>
                <a:cubicBezTo>
                  <a:pt x="89" y="218"/>
                  <a:pt x="47" y="232"/>
                  <a:pt x="38" y="235"/>
                </a:cubicBezTo>
                <a:cubicBezTo>
                  <a:pt x="20" y="298"/>
                  <a:pt x="37" y="278"/>
                  <a:pt x="0" y="306"/>
                </a:cubicBezTo>
                <a:cubicBezTo>
                  <a:pt x="5" y="314"/>
                  <a:pt x="11" y="322"/>
                  <a:pt x="15" y="332"/>
                </a:cubicBezTo>
                <a:cubicBezTo>
                  <a:pt x="27" y="345"/>
                  <a:pt x="65" y="366"/>
                  <a:pt x="69" y="385"/>
                </a:cubicBezTo>
                <a:cubicBezTo>
                  <a:pt x="71" y="398"/>
                  <a:pt x="28" y="428"/>
                  <a:pt x="38" y="447"/>
                </a:cubicBezTo>
                <a:cubicBezTo>
                  <a:pt x="28" y="480"/>
                  <a:pt x="110" y="494"/>
                  <a:pt x="129" y="499"/>
                </a:cubicBezTo>
                <a:cubicBezTo>
                  <a:pt x="157" y="521"/>
                  <a:pt x="162" y="579"/>
                  <a:pt x="198" y="587"/>
                </a:cubicBezTo>
                <a:cubicBezTo>
                  <a:pt x="275" y="607"/>
                  <a:pt x="321" y="631"/>
                  <a:pt x="400" y="635"/>
                </a:cubicBezTo>
                <a:cubicBezTo>
                  <a:pt x="471" y="643"/>
                  <a:pt x="513" y="654"/>
                  <a:pt x="568" y="655"/>
                </a:cubicBezTo>
                <a:cubicBezTo>
                  <a:pt x="628" y="661"/>
                  <a:pt x="700" y="664"/>
                  <a:pt x="760" y="671"/>
                </a:cubicBezTo>
                <a:cubicBezTo>
                  <a:pt x="817" y="693"/>
                  <a:pt x="869" y="677"/>
                  <a:pt x="928" y="699"/>
                </a:cubicBezTo>
                <a:cubicBezTo>
                  <a:pt x="1070" y="753"/>
                  <a:pt x="1355" y="693"/>
                  <a:pt x="1355" y="693"/>
                </a:cubicBezTo>
                <a:cubicBezTo>
                  <a:pt x="1539" y="731"/>
                  <a:pt x="1520" y="737"/>
                  <a:pt x="1751" y="746"/>
                </a:cubicBezTo>
                <a:cubicBezTo>
                  <a:pt x="1912" y="769"/>
                  <a:pt x="1924" y="727"/>
                  <a:pt x="2228" y="743"/>
                </a:cubicBezTo>
                <a:cubicBezTo>
                  <a:pt x="2298" y="752"/>
                  <a:pt x="2337" y="736"/>
                  <a:pt x="2388" y="739"/>
                </a:cubicBezTo>
                <a:cubicBezTo>
                  <a:pt x="2439" y="742"/>
                  <a:pt x="2496" y="758"/>
                  <a:pt x="2535" y="762"/>
                </a:cubicBezTo>
                <a:cubicBezTo>
                  <a:pt x="2574" y="766"/>
                  <a:pt x="2586" y="753"/>
                  <a:pt x="2624" y="761"/>
                </a:cubicBezTo>
                <a:cubicBezTo>
                  <a:pt x="2654" y="767"/>
                  <a:pt x="2674" y="747"/>
                  <a:pt x="2710" y="746"/>
                </a:cubicBezTo>
                <a:cubicBezTo>
                  <a:pt x="2816" y="740"/>
                  <a:pt x="2923" y="740"/>
                  <a:pt x="3030" y="737"/>
                </a:cubicBezTo>
                <a:cubicBezTo>
                  <a:pt x="3165" y="698"/>
                  <a:pt x="3192" y="700"/>
                  <a:pt x="3372" y="693"/>
                </a:cubicBezTo>
                <a:cubicBezTo>
                  <a:pt x="3491" y="677"/>
                  <a:pt x="3585" y="649"/>
                  <a:pt x="3707" y="640"/>
                </a:cubicBezTo>
                <a:cubicBezTo>
                  <a:pt x="3778" y="612"/>
                  <a:pt x="3647" y="661"/>
                  <a:pt x="3814" y="623"/>
                </a:cubicBezTo>
                <a:cubicBezTo>
                  <a:pt x="3939" y="593"/>
                  <a:pt x="3882" y="589"/>
                  <a:pt x="4057" y="579"/>
                </a:cubicBezTo>
                <a:cubicBezTo>
                  <a:pt x="4154" y="551"/>
                  <a:pt x="4197" y="549"/>
                  <a:pt x="4316" y="543"/>
                </a:cubicBezTo>
                <a:cubicBezTo>
                  <a:pt x="4293" y="535"/>
                  <a:pt x="4233" y="529"/>
                  <a:pt x="4225" y="526"/>
                </a:cubicBezTo>
                <a:cubicBezTo>
                  <a:pt x="4217" y="523"/>
                  <a:pt x="4240" y="518"/>
                  <a:pt x="4247" y="517"/>
                </a:cubicBezTo>
                <a:cubicBezTo>
                  <a:pt x="4275" y="513"/>
                  <a:pt x="4303" y="511"/>
                  <a:pt x="4331" y="508"/>
                </a:cubicBezTo>
                <a:cubicBezTo>
                  <a:pt x="4303" y="505"/>
                  <a:pt x="4275" y="504"/>
                  <a:pt x="4247" y="499"/>
                </a:cubicBezTo>
                <a:cubicBezTo>
                  <a:pt x="4240" y="498"/>
                  <a:pt x="4221" y="499"/>
                  <a:pt x="4225" y="491"/>
                </a:cubicBezTo>
                <a:cubicBezTo>
                  <a:pt x="4230" y="480"/>
                  <a:pt x="4245" y="485"/>
                  <a:pt x="4255" y="482"/>
                </a:cubicBezTo>
                <a:cubicBezTo>
                  <a:pt x="4318" y="494"/>
                  <a:pt x="4297" y="507"/>
                  <a:pt x="4346" y="526"/>
                </a:cubicBezTo>
                <a:cubicBezTo>
                  <a:pt x="4398" y="511"/>
                  <a:pt x="4453" y="470"/>
                  <a:pt x="4506" y="464"/>
                </a:cubicBezTo>
                <a:cubicBezTo>
                  <a:pt x="4552" y="460"/>
                  <a:pt x="4598" y="458"/>
                  <a:pt x="4643" y="455"/>
                </a:cubicBezTo>
                <a:cubicBezTo>
                  <a:pt x="4690" y="420"/>
                  <a:pt x="4742" y="423"/>
                  <a:pt x="4795" y="411"/>
                </a:cubicBezTo>
                <a:cubicBezTo>
                  <a:pt x="4834" y="382"/>
                  <a:pt x="4813" y="403"/>
                  <a:pt x="4849" y="341"/>
                </a:cubicBezTo>
                <a:cubicBezTo>
                  <a:pt x="4854" y="332"/>
                  <a:pt x="4864" y="314"/>
                  <a:pt x="4864" y="314"/>
                </a:cubicBezTo>
                <a:cubicBezTo>
                  <a:pt x="4803" y="279"/>
                  <a:pt x="4742" y="285"/>
                  <a:pt x="4674" y="279"/>
                </a:cubicBezTo>
                <a:cubicBezTo>
                  <a:pt x="4490" y="287"/>
                  <a:pt x="4499" y="279"/>
                  <a:pt x="4384" y="306"/>
                </a:cubicBezTo>
                <a:cubicBezTo>
                  <a:pt x="4293" y="303"/>
                  <a:pt x="4202" y="303"/>
                  <a:pt x="4110" y="297"/>
                </a:cubicBezTo>
                <a:cubicBezTo>
                  <a:pt x="4103" y="297"/>
                  <a:pt x="4126" y="288"/>
                  <a:pt x="4133" y="288"/>
                </a:cubicBezTo>
                <a:cubicBezTo>
                  <a:pt x="4187" y="288"/>
                  <a:pt x="4240" y="294"/>
                  <a:pt x="4293" y="297"/>
                </a:cubicBezTo>
                <a:cubicBezTo>
                  <a:pt x="4391" y="282"/>
                  <a:pt x="4444" y="268"/>
                  <a:pt x="4552" y="262"/>
                </a:cubicBezTo>
                <a:cubicBezTo>
                  <a:pt x="4601" y="247"/>
                  <a:pt x="4610" y="232"/>
                  <a:pt x="4651" y="200"/>
                </a:cubicBezTo>
                <a:cubicBezTo>
                  <a:pt x="4609" y="188"/>
                  <a:pt x="4562" y="193"/>
                  <a:pt x="4521" y="174"/>
                </a:cubicBezTo>
                <a:cubicBezTo>
                  <a:pt x="4514" y="171"/>
                  <a:pt x="4516" y="156"/>
                  <a:pt x="4514" y="147"/>
                </a:cubicBezTo>
                <a:cubicBezTo>
                  <a:pt x="4141" y="166"/>
                  <a:pt x="4291" y="156"/>
                  <a:pt x="4065" y="174"/>
                </a:cubicBezTo>
                <a:cubicBezTo>
                  <a:pt x="4015" y="182"/>
                  <a:pt x="3972" y="194"/>
                  <a:pt x="3920" y="174"/>
                </a:cubicBezTo>
                <a:cubicBezTo>
                  <a:pt x="3911" y="171"/>
                  <a:pt x="3935" y="160"/>
                  <a:pt x="3943" y="156"/>
                </a:cubicBezTo>
                <a:cubicBezTo>
                  <a:pt x="3951" y="152"/>
                  <a:pt x="3958" y="150"/>
                  <a:pt x="3966" y="147"/>
                </a:cubicBezTo>
                <a:cubicBezTo>
                  <a:pt x="3918" y="110"/>
                  <a:pt x="3968" y="135"/>
                  <a:pt x="3935" y="77"/>
                </a:cubicBezTo>
                <a:cubicBezTo>
                  <a:pt x="3812" y="86"/>
                  <a:pt x="3702" y="113"/>
                  <a:pt x="3578" y="121"/>
                </a:cubicBezTo>
                <a:cubicBezTo>
                  <a:pt x="3524" y="128"/>
                  <a:pt x="3477" y="135"/>
                  <a:pt x="3425" y="156"/>
                </a:cubicBezTo>
                <a:cubicBezTo>
                  <a:pt x="3342" y="188"/>
                  <a:pt x="3248" y="162"/>
                  <a:pt x="3159" y="165"/>
                </a:cubicBezTo>
                <a:cubicBezTo>
                  <a:pt x="2928" y="254"/>
                  <a:pt x="2813" y="169"/>
                  <a:pt x="2544" y="191"/>
                </a:cubicBezTo>
                <a:cubicBezTo>
                  <a:pt x="2445" y="200"/>
                  <a:pt x="2305" y="198"/>
                  <a:pt x="2260" y="187"/>
                </a:cubicBezTo>
                <a:cubicBezTo>
                  <a:pt x="2172" y="153"/>
                  <a:pt x="2149" y="194"/>
                  <a:pt x="2056" y="195"/>
                </a:cubicBezTo>
                <a:cubicBezTo>
                  <a:pt x="1964" y="187"/>
                  <a:pt x="1913" y="188"/>
                  <a:pt x="1880" y="175"/>
                </a:cubicBezTo>
                <a:cubicBezTo>
                  <a:pt x="1790" y="181"/>
                  <a:pt x="1677" y="212"/>
                  <a:pt x="1591" y="191"/>
                </a:cubicBezTo>
                <a:cubicBezTo>
                  <a:pt x="1548" y="181"/>
                  <a:pt x="1503" y="186"/>
                  <a:pt x="1460" y="175"/>
                </a:cubicBezTo>
                <a:cubicBezTo>
                  <a:pt x="1435" y="185"/>
                  <a:pt x="1426" y="155"/>
                  <a:pt x="1401" y="165"/>
                </a:cubicBezTo>
                <a:cubicBezTo>
                  <a:pt x="1252" y="156"/>
                  <a:pt x="1118" y="135"/>
                  <a:pt x="967" y="130"/>
                </a:cubicBezTo>
                <a:cubicBezTo>
                  <a:pt x="926" y="125"/>
                  <a:pt x="836" y="116"/>
                  <a:pt x="799" y="103"/>
                </a:cubicBezTo>
                <a:cubicBezTo>
                  <a:pt x="798" y="103"/>
                  <a:pt x="754" y="62"/>
                  <a:pt x="746" y="59"/>
                </a:cubicBezTo>
                <a:cubicBezTo>
                  <a:pt x="686" y="39"/>
                  <a:pt x="609" y="39"/>
                  <a:pt x="548" y="33"/>
                </a:cubicBezTo>
                <a:cubicBezTo>
                  <a:pt x="523" y="22"/>
                  <a:pt x="497" y="17"/>
                  <a:pt x="472" y="6"/>
                </a:cubicBezTo>
                <a:cubicBezTo>
                  <a:pt x="441" y="9"/>
                  <a:pt x="411" y="11"/>
                  <a:pt x="381" y="15"/>
                </a:cubicBezTo>
                <a:cubicBezTo>
                  <a:pt x="353" y="15"/>
                  <a:pt x="325" y="0"/>
                  <a:pt x="306" y="4"/>
                </a:cubicBezTo>
                <a:close/>
              </a:path>
            </a:pathLst>
          </a:custGeom>
          <a:solidFill>
            <a:srgbClr val="00B050"/>
          </a:solidFill>
          <a:ln w="9525">
            <a:noFill/>
            <a:round/>
            <a:headEnd/>
            <a:tailEnd/>
          </a:ln>
        </p:spPr>
        <p:txBody>
          <a:bodyPr/>
          <a:lstStyle/>
          <a:p>
            <a:pPr algn="ctr"/>
            <a:endParaRPr lang="en-US" altLang="zh-CN" sz="1400" b="1" dirty="0" smtClean="0">
              <a:solidFill>
                <a:schemeClr val="bg1"/>
              </a:solidFill>
              <a:latin typeface="黑体" pitchFamily="49" charset="-122"/>
              <a:ea typeface="黑体" pitchFamily="49" charset="-122"/>
            </a:endParaRPr>
          </a:p>
          <a:p>
            <a:pPr algn="ctr"/>
            <a:r>
              <a:rPr lang="zh-CN" altLang="en-US" sz="2800" b="1" dirty="0" smtClean="0">
                <a:solidFill>
                  <a:schemeClr val="bg1"/>
                </a:solidFill>
                <a:latin typeface="黑体" pitchFamily="49" charset="-122"/>
                <a:ea typeface="黑体" pitchFamily="49" charset="-122"/>
              </a:rPr>
              <a:t>第一次用小康这个概念来描述中国的发展前景</a:t>
            </a:r>
            <a:endParaRPr lang="zh-CN" altLang="en-US" sz="2800" b="1" dirty="0">
              <a:solidFill>
                <a:schemeClr val="bg1"/>
              </a:solidFill>
              <a:latin typeface="黑体" pitchFamily="49" charset="-122"/>
              <a:ea typeface="黑体" pitchFamily="49"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500" fill="hold"/>
                                        <p:tgtEl>
                                          <p:spTgt spid="68"/>
                                        </p:tgtEl>
                                        <p:attrNameLst>
                                          <p:attrName>ppt_x</p:attrName>
                                        </p:attrNameLst>
                                      </p:cBhvr>
                                      <p:tavLst>
                                        <p:tav tm="0">
                                          <p:val>
                                            <p:strVal val="#ppt_x"/>
                                          </p:val>
                                        </p:tav>
                                        <p:tav tm="100000">
                                          <p:val>
                                            <p:strVal val="#ppt_x"/>
                                          </p:val>
                                        </p:tav>
                                      </p:tavLst>
                                    </p:anim>
                                    <p:anim calcmode="lin" valueType="num">
                                      <p:cBhvr additive="base">
                                        <p:cTn id="12" dur="500" fill="hold"/>
                                        <p:tgtEl>
                                          <p:spTgt spid="6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1"/>
                                        </p:tgtEl>
                                        <p:attrNameLst>
                                          <p:attrName>style.visibility</p:attrName>
                                        </p:attrNameLst>
                                      </p:cBhvr>
                                      <p:to>
                                        <p:strVal val="visible"/>
                                      </p:to>
                                    </p:set>
                                    <p:anim calcmode="lin" valueType="num">
                                      <p:cBhvr additive="base">
                                        <p:cTn id="15" dur="500" fill="hold"/>
                                        <p:tgtEl>
                                          <p:spTgt spid="71"/>
                                        </p:tgtEl>
                                        <p:attrNameLst>
                                          <p:attrName>ppt_x</p:attrName>
                                        </p:attrNameLst>
                                      </p:cBhvr>
                                      <p:tavLst>
                                        <p:tav tm="0">
                                          <p:val>
                                            <p:strVal val="#ppt_x"/>
                                          </p:val>
                                        </p:tav>
                                        <p:tav tm="100000">
                                          <p:val>
                                            <p:strVal val="#ppt_x"/>
                                          </p:val>
                                        </p:tav>
                                      </p:tavLst>
                                    </p:anim>
                                    <p:anim calcmode="lin" valueType="num">
                                      <p:cBhvr additive="base">
                                        <p:cTn id="16" dur="500" fill="hold"/>
                                        <p:tgtEl>
                                          <p:spTgt spid="71"/>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17" presetClass="exit" presetSubtype="2" fill="hold" nodeType="afterEffect">
                                  <p:stCondLst>
                                    <p:cond delay="1500"/>
                                  </p:stCondLst>
                                  <p:childTnLst>
                                    <p:anim calcmode="lin" valueType="num">
                                      <p:cBhvr>
                                        <p:cTn id="19" dur="1000"/>
                                        <p:tgtEl>
                                          <p:spTgt spid="71"/>
                                        </p:tgtEl>
                                        <p:attrNameLst>
                                          <p:attrName>ppt_x</p:attrName>
                                        </p:attrNameLst>
                                      </p:cBhvr>
                                      <p:tavLst>
                                        <p:tav tm="0">
                                          <p:val>
                                            <p:strVal val="ppt_x"/>
                                          </p:val>
                                        </p:tav>
                                        <p:tav tm="100000">
                                          <p:val>
                                            <p:strVal val="ppt_x+ppt_w/2"/>
                                          </p:val>
                                        </p:tav>
                                      </p:tavLst>
                                    </p:anim>
                                    <p:anim calcmode="lin" valueType="num">
                                      <p:cBhvr>
                                        <p:cTn id="20" dur="1000"/>
                                        <p:tgtEl>
                                          <p:spTgt spid="71"/>
                                        </p:tgtEl>
                                        <p:attrNameLst>
                                          <p:attrName>ppt_y</p:attrName>
                                        </p:attrNameLst>
                                      </p:cBhvr>
                                      <p:tavLst>
                                        <p:tav tm="0">
                                          <p:val>
                                            <p:strVal val="ppt_y"/>
                                          </p:val>
                                        </p:tav>
                                        <p:tav tm="100000">
                                          <p:val>
                                            <p:strVal val="ppt_y"/>
                                          </p:val>
                                        </p:tav>
                                      </p:tavLst>
                                    </p:anim>
                                    <p:anim calcmode="lin" valueType="num">
                                      <p:cBhvr>
                                        <p:cTn id="21" dur="1000"/>
                                        <p:tgtEl>
                                          <p:spTgt spid="71"/>
                                        </p:tgtEl>
                                        <p:attrNameLst>
                                          <p:attrName>ppt_w</p:attrName>
                                        </p:attrNameLst>
                                      </p:cBhvr>
                                      <p:tavLst>
                                        <p:tav tm="0">
                                          <p:val>
                                            <p:strVal val="ppt_w"/>
                                          </p:val>
                                        </p:tav>
                                        <p:tav tm="100000">
                                          <p:val>
                                            <p:fltVal val="0"/>
                                          </p:val>
                                        </p:tav>
                                      </p:tavLst>
                                    </p:anim>
                                    <p:anim calcmode="lin" valueType="num">
                                      <p:cBhvr>
                                        <p:cTn id="22" dur="1000"/>
                                        <p:tgtEl>
                                          <p:spTgt spid="71"/>
                                        </p:tgtEl>
                                        <p:attrNameLst>
                                          <p:attrName>ppt_h</p:attrName>
                                        </p:attrNameLst>
                                      </p:cBhvr>
                                      <p:tavLst>
                                        <p:tav tm="0">
                                          <p:val>
                                            <p:strVal val="ppt_h"/>
                                          </p:val>
                                        </p:tav>
                                        <p:tav tm="100000">
                                          <p:val>
                                            <p:strVal val="ppt_h"/>
                                          </p:val>
                                        </p:tav>
                                      </p:tavLst>
                                    </p:anim>
                                    <p:set>
                                      <p:cBhvr>
                                        <p:cTn id="23" dur="1" fill="hold">
                                          <p:stCondLst>
                                            <p:cond delay="999"/>
                                          </p:stCondLst>
                                        </p:cTn>
                                        <p:tgtEl>
                                          <p:spTgt spid="71"/>
                                        </p:tgtEl>
                                        <p:attrNameLst>
                                          <p:attrName>style.visibility</p:attrName>
                                        </p:attrNameLst>
                                      </p:cBhvr>
                                      <p:to>
                                        <p:strVal val="hidden"/>
                                      </p:to>
                                    </p:set>
                                  </p:childTnLst>
                                </p:cTn>
                              </p:par>
                            </p:childTnLst>
                          </p:cTn>
                        </p:par>
                        <p:par>
                          <p:cTn id="24" fill="hold">
                            <p:stCondLst>
                              <p:cond delay="3500"/>
                            </p:stCondLst>
                            <p:childTnLst>
                              <p:par>
                                <p:cTn id="25" presetID="17" presetClass="entr" presetSubtype="8" fill="hold" nodeType="after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p:cTn id="27" dur="1000" fill="hold"/>
                                        <p:tgtEl>
                                          <p:spTgt spid="72"/>
                                        </p:tgtEl>
                                        <p:attrNameLst>
                                          <p:attrName>ppt_x</p:attrName>
                                        </p:attrNameLst>
                                      </p:cBhvr>
                                      <p:tavLst>
                                        <p:tav tm="0">
                                          <p:val>
                                            <p:strVal val="#ppt_x-#ppt_w/2"/>
                                          </p:val>
                                        </p:tav>
                                        <p:tav tm="100000">
                                          <p:val>
                                            <p:strVal val="#ppt_x"/>
                                          </p:val>
                                        </p:tav>
                                      </p:tavLst>
                                    </p:anim>
                                    <p:anim calcmode="lin" valueType="num">
                                      <p:cBhvr>
                                        <p:cTn id="28" dur="1000" fill="hold"/>
                                        <p:tgtEl>
                                          <p:spTgt spid="72"/>
                                        </p:tgtEl>
                                        <p:attrNameLst>
                                          <p:attrName>ppt_y</p:attrName>
                                        </p:attrNameLst>
                                      </p:cBhvr>
                                      <p:tavLst>
                                        <p:tav tm="0">
                                          <p:val>
                                            <p:strVal val="#ppt_y"/>
                                          </p:val>
                                        </p:tav>
                                        <p:tav tm="100000">
                                          <p:val>
                                            <p:strVal val="#ppt_y"/>
                                          </p:val>
                                        </p:tav>
                                      </p:tavLst>
                                    </p:anim>
                                    <p:anim calcmode="lin" valueType="num">
                                      <p:cBhvr>
                                        <p:cTn id="29" dur="1000" fill="hold"/>
                                        <p:tgtEl>
                                          <p:spTgt spid="72"/>
                                        </p:tgtEl>
                                        <p:attrNameLst>
                                          <p:attrName>ppt_w</p:attrName>
                                        </p:attrNameLst>
                                      </p:cBhvr>
                                      <p:tavLst>
                                        <p:tav tm="0">
                                          <p:val>
                                            <p:fltVal val="0"/>
                                          </p:val>
                                        </p:tav>
                                        <p:tav tm="100000">
                                          <p:val>
                                            <p:strVal val="#ppt_w"/>
                                          </p:val>
                                        </p:tav>
                                      </p:tavLst>
                                    </p:anim>
                                    <p:anim calcmode="lin" valueType="num">
                                      <p:cBhvr>
                                        <p:cTn id="30" dur="1000" fill="hold"/>
                                        <p:tgtEl>
                                          <p:spTgt spid="72"/>
                                        </p:tgtEl>
                                        <p:attrNameLst>
                                          <p:attrName>ppt_h</p:attrName>
                                        </p:attrNameLst>
                                      </p:cBhvr>
                                      <p:tavLst>
                                        <p:tav tm="0">
                                          <p:val>
                                            <p:strVal val="#ppt_h"/>
                                          </p:val>
                                        </p:tav>
                                        <p:tav tm="100000">
                                          <p:val>
                                            <p:strVal val="#ppt_h"/>
                                          </p:val>
                                        </p:tav>
                                      </p:tavLst>
                                    </p:anim>
                                  </p:childTnLst>
                                </p:cTn>
                              </p:par>
                            </p:childTnLst>
                          </p:cTn>
                        </p:par>
                        <p:par>
                          <p:cTn id="31" fill="hold">
                            <p:stCondLst>
                              <p:cond delay="4500"/>
                            </p:stCondLst>
                            <p:childTnLst>
                              <p:par>
                                <p:cTn id="32" presetID="17" presetClass="entr" presetSubtype="1" fill="hold" nodeType="afterEffect">
                                  <p:stCondLst>
                                    <p:cond delay="1000"/>
                                  </p:stCondLst>
                                  <p:childTnLst>
                                    <p:set>
                                      <p:cBhvr>
                                        <p:cTn id="33" dur="1" fill="hold">
                                          <p:stCondLst>
                                            <p:cond delay="0"/>
                                          </p:stCondLst>
                                        </p:cTn>
                                        <p:tgtEl>
                                          <p:spTgt spid="70"/>
                                        </p:tgtEl>
                                        <p:attrNameLst>
                                          <p:attrName>style.visibility</p:attrName>
                                        </p:attrNameLst>
                                      </p:cBhvr>
                                      <p:to>
                                        <p:strVal val="visible"/>
                                      </p:to>
                                    </p:set>
                                    <p:anim calcmode="lin" valueType="num">
                                      <p:cBhvr>
                                        <p:cTn id="34" dur="500" fill="hold"/>
                                        <p:tgtEl>
                                          <p:spTgt spid="70"/>
                                        </p:tgtEl>
                                        <p:attrNameLst>
                                          <p:attrName>ppt_x</p:attrName>
                                        </p:attrNameLst>
                                      </p:cBhvr>
                                      <p:tavLst>
                                        <p:tav tm="0">
                                          <p:val>
                                            <p:strVal val="#ppt_x"/>
                                          </p:val>
                                        </p:tav>
                                        <p:tav tm="100000">
                                          <p:val>
                                            <p:strVal val="#ppt_x"/>
                                          </p:val>
                                        </p:tav>
                                      </p:tavLst>
                                    </p:anim>
                                    <p:anim calcmode="lin" valueType="num">
                                      <p:cBhvr>
                                        <p:cTn id="35" dur="500" fill="hold"/>
                                        <p:tgtEl>
                                          <p:spTgt spid="70"/>
                                        </p:tgtEl>
                                        <p:attrNameLst>
                                          <p:attrName>ppt_y</p:attrName>
                                        </p:attrNameLst>
                                      </p:cBhvr>
                                      <p:tavLst>
                                        <p:tav tm="0">
                                          <p:val>
                                            <p:strVal val="#ppt_y-#ppt_h/2"/>
                                          </p:val>
                                        </p:tav>
                                        <p:tav tm="100000">
                                          <p:val>
                                            <p:strVal val="#ppt_y"/>
                                          </p:val>
                                        </p:tav>
                                      </p:tavLst>
                                    </p:anim>
                                    <p:anim calcmode="lin" valueType="num">
                                      <p:cBhvr>
                                        <p:cTn id="36" dur="500" fill="hold"/>
                                        <p:tgtEl>
                                          <p:spTgt spid="70"/>
                                        </p:tgtEl>
                                        <p:attrNameLst>
                                          <p:attrName>ppt_w</p:attrName>
                                        </p:attrNameLst>
                                      </p:cBhvr>
                                      <p:tavLst>
                                        <p:tav tm="0">
                                          <p:val>
                                            <p:strVal val="#ppt_w"/>
                                          </p:val>
                                        </p:tav>
                                        <p:tav tm="100000">
                                          <p:val>
                                            <p:strVal val="#ppt_w"/>
                                          </p:val>
                                        </p:tav>
                                      </p:tavLst>
                                    </p:anim>
                                    <p:anim calcmode="lin" valueType="num">
                                      <p:cBhvr>
                                        <p:cTn id="37" dur="500" fill="hold"/>
                                        <p:tgtEl>
                                          <p:spTgt spid="70"/>
                                        </p:tgtEl>
                                        <p:attrNameLst>
                                          <p:attrName>ppt_h</p:attrName>
                                        </p:attrNameLst>
                                      </p:cBhvr>
                                      <p:tavLst>
                                        <p:tav tm="0">
                                          <p:val>
                                            <p:flt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37" presetClass="exit" presetSubtype="0" fill="hold" nodeType="clickEffect">
                                  <p:stCondLst>
                                    <p:cond delay="0"/>
                                  </p:stCondLst>
                                  <p:childTnLst>
                                    <p:animEffect transition="out" filter="fade">
                                      <p:cBhvr>
                                        <p:cTn id="41" dur="1000"/>
                                        <p:tgtEl>
                                          <p:spTgt spid="70"/>
                                        </p:tgtEl>
                                      </p:cBhvr>
                                    </p:animEffect>
                                    <p:anim calcmode="lin" valueType="num">
                                      <p:cBhvr>
                                        <p:cTn id="42" dur="1000"/>
                                        <p:tgtEl>
                                          <p:spTgt spid="70"/>
                                        </p:tgtEl>
                                        <p:attrNameLst>
                                          <p:attrName>ppt_x</p:attrName>
                                        </p:attrNameLst>
                                      </p:cBhvr>
                                      <p:tavLst>
                                        <p:tav tm="0">
                                          <p:val>
                                            <p:strVal val="ppt_x"/>
                                          </p:val>
                                        </p:tav>
                                        <p:tav tm="100000">
                                          <p:val>
                                            <p:strVal val="ppt_x"/>
                                          </p:val>
                                        </p:tav>
                                      </p:tavLst>
                                    </p:anim>
                                    <p:anim calcmode="lin" valueType="num">
                                      <p:cBhvr>
                                        <p:cTn id="43" dur="100" decel="100000"/>
                                        <p:tgtEl>
                                          <p:spTgt spid="70"/>
                                        </p:tgtEl>
                                        <p:attrNameLst>
                                          <p:attrName>ppt_y</p:attrName>
                                        </p:attrNameLst>
                                      </p:cBhvr>
                                      <p:tavLst>
                                        <p:tav tm="0">
                                          <p:val>
                                            <p:strVal val="ppt_y"/>
                                          </p:val>
                                        </p:tav>
                                        <p:tav tm="100000">
                                          <p:val>
                                            <p:strVal val="ppt_y-.03"/>
                                          </p:val>
                                        </p:tav>
                                      </p:tavLst>
                                    </p:anim>
                                    <p:anim calcmode="lin" valueType="num">
                                      <p:cBhvr>
                                        <p:cTn id="44" dur="900" accel="100000">
                                          <p:stCondLst>
                                            <p:cond delay="100"/>
                                          </p:stCondLst>
                                        </p:cTn>
                                        <p:tgtEl>
                                          <p:spTgt spid="70"/>
                                        </p:tgtEl>
                                        <p:attrNameLst>
                                          <p:attrName>ppt_y</p:attrName>
                                        </p:attrNameLst>
                                      </p:cBhvr>
                                      <p:tavLst>
                                        <p:tav tm="0">
                                          <p:val>
                                            <p:strVal val="ppt_y"/>
                                          </p:val>
                                        </p:tav>
                                        <p:tav tm="100000">
                                          <p:val>
                                            <p:strVal val="ppt_y+1"/>
                                          </p:val>
                                        </p:tav>
                                      </p:tavLst>
                                    </p:anim>
                                    <p:set>
                                      <p:cBhvr>
                                        <p:cTn id="45" dur="1" fill="hold">
                                          <p:stCondLst>
                                            <p:cond delay="999"/>
                                          </p:stCondLst>
                                        </p:cTn>
                                        <p:tgtEl>
                                          <p:spTgt spid="70"/>
                                        </p:tgtEl>
                                        <p:attrNameLst>
                                          <p:attrName>style.visibility</p:attrName>
                                        </p:attrNameLst>
                                      </p:cBhvr>
                                      <p:to>
                                        <p:strVal val="hidden"/>
                                      </p:to>
                                    </p:set>
                                  </p:childTnLst>
                                </p:cTn>
                              </p:par>
                              <p:par>
                                <p:cTn id="46" presetID="37" presetClass="exit" presetSubtype="0" fill="hold" nodeType="withEffect">
                                  <p:stCondLst>
                                    <p:cond delay="0"/>
                                  </p:stCondLst>
                                  <p:childTnLst>
                                    <p:animEffect transition="out" filter="fade">
                                      <p:cBhvr>
                                        <p:cTn id="47" dur="1000"/>
                                        <p:tgtEl>
                                          <p:spTgt spid="68"/>
                                        </p:tgtEl>
                                      </p:cBhvr>
                                    </p:animEffect>
                                    <p:anim calcmode="lin" valueType="num">
                                      <p:cBhvr>
                                        <p:cTn id="48" dur="1000"/>
                                        <p:tgtEl>
                                          <p:spTgt spid="68"/>
                                        </p:tgtEl>
                                        <p:attrNameLst>
                                          <p:attrName>ppt_x</p:attrName>
                                        </p:attrNameLst>
                                      </p:cBhvr>
                                      <p:tavLst>
                                        <p:tav tm="0">
                                          <p:val>
                                            <p:strVal val="ppt_x"/>
                                          </p:val>
                                        </p:tav>
                                        <p:tav tm="100000">
                                          <p:val>
                                            <p:strVal val="ppt_x"/>
                                          </p:val>
                                        </p:tav>
                                      </p:tavLst>
                                    </p:anim>
                                    <p:anim calcmode="lin" valueType="num">
                                      <p:cBhvr>
                                        <p:cTn id="49" dur="100" decel="100000"/>
                                        <p:tgtEl>
                                          <p:spTgt spid="68"/>
                                        </p:tgtEl>
                                        <p:attrNameLst>
                                          <p:attrName>ppt_y</p:attrName>
                                        </p:attrNameLst>
                                      </p:cBhvr>
                                      <p:tavLst>
                                        <p:tav tm="0">
                                          <p:val>
                                            <p:strVal val="ppt_y"/>
                                          </p:val>
                                        </p:tav>
                                        <p:tav tm="100000">
                                          <p:val>
                                            <p:strVal val="ppt_y-.03"/>
                                          </p:val>
                                        </p:tav>
                                      </p:tavLst>
                                    </p:anim>
                                    <p:anim calcmode="lin" valueType="num">
                                      <p:cBhvr>
                                        <p:cTn id="50" dur="900" accel="100000">
                                          <p:stCondLst>
                                            <p:cond delay="100"/>
                                          </p:stCondLst>
                                        </p:cTn>
                                        <p:tgtEl>
                                          <p:spTgt spid="68"/>
                                        </p:tgtEl>
                                        <p:attrNameLst>
                                          <p:attrName>ppt_y</p:attrName>
                                        </p:attrNameLst>
                                      </p:cBhvr>
                                      <p:tavLst>
                                        <p:tav tm="0">
                                          <p:val>
                                            <p:strVal val="ppt_y"/>
                                          </p:val>
                                        </p:tav>
                                        <p:tav tm="100000">
                                          <p:val>
                                            <p:strVal val="ppt_y+1"/>
                                          </p:val>
                                        </p:tav>
                                      </p:tavLst>
                                    </p:anim>
                                    <p:set>
                                      <p:cBhvr>
                                        <p:cTn id="51" dur="1" fill="hold">
                                          <p:stCondLst>
                                            <p:cond delay="999"/>
                                          </p:stCondLst>
                                        </p:cTn>
                                        <p:tgtEl>
                                          <p:spTgt spid="68"/>
                                        </p:tgtEl>
                                        <p:attrNameLst>
                                          <p:attrName>style.visibility</p:attrName>
                                        </p:attrNameLst>
                                      </p:cBhvr>
                                      <p:to>
                                        <p:strVal val="hidden"/>
                                      </p:to>
                                    </p:set>
                                  </p:childTnLst>
                                </p:cTn>
                              </p:par>
                              <p:par>
                                <p:cTn id="52" presetID="37" presetClass="exit" presetSubtype="0" fill="hold" nodeType="withEffect">
                                  <p:stCondLst>
                                    <p:cond delay="0"/>
                                  </p:stCondLst>
                                  <p:childTnLst>
                                    <p:animEffect transition="out" filter="fade">
                                      <p:cBhvr>
                                        <p:cTn id="53" dur="1000"/>
                                        <p:tgtEl>
                                          <p:spTgt spid="72"/>
                                        </p:tgtEl>
                                      </p:cBhvr>
                                    </p:animEffect>
                                    <p:anim calcmode="lin" valueType="num">
                                      <p:cBhvr>
                                        <p:cTn id="54" dur="1000"/>
                                        <p:tgtEl>
                                          <p:spTgt spid="72"/>
                                        </p:tgtEl>
                                        <p:attrNameLst>
                                          <p:attrName>ppt_x</p:attrName>
                                        </p:attrNameLst>
                                      </p:cBhvr>
                                      <p:tavLst>
                                        <p:tav tm="0">
                                          <p:val>
                                            <p:strVal val="ppt_x"/>
                                          </p:val>
                                        </p:tav>
                                        <p:tav tm="100000">
                                          <p:val>
                                            <p:strVal val="ppt_x"/>
                                          </p:val>
                                        </p:tav>
                                      </p:tavLst>
                                    </p:anim>
                                    <p:anim calcmode="lin" valueType="num">
                                      <p:cBhvr>
                                        <p:cTn id="55" dur="100" decel="100000"/>
                                        <p:tgtEl>
                                          <p:spTgt spid="72"/>
                                        </p:tgtEl>
                                        <p:attrNameLst>
                                          <p:attrName>ppt_y</p:attrName>
                                        </p:attrNameLst>
                                      </p:cBhvr>
                                      <p:tavLst>
                                        <p:tav tm="0">
                                          <p:val>
                                            <p:strVal val="ppt_y"/>
                                          </p:val>
                                        </p:tav>
                                        <p:tav tm="100000">
                                          <p:val>
                                            <p:strVal val="ppt_y-.03"/>
                                          </p:val>
                                        </p:tav>
                                      </p:tavLst>
                                    </p:anim>
                                    <p:anim calcmode="lin" valueType="num">
                                      <p:cBhvr>
                                        <p:cTn id="56" dur="900" accel="100000">
                                          <p:stCondLst>
                                            <p:cond delay="100"/>
                                          </p:stCondLst>
                                        </p:cTn>
                                        <p:tgtEl>
                                          <p:spTgt spid="72"/>
                                        </p:tgtEl>
                                        <p:attrNameLst>
                                          <p:attrName>ppt_y</p:attrName>
                                        </p:attrNameLst>
                                      </p:cBhvr>
                                      <p:tavLst>
                                        <p:tav tm="0">
                                          <p:val>
                                            <p:strVal val="ppt_y"/>
                                          </p:val>
                                        </p:tav>
                                        <p:tav tm="100000">
                                          <p:val>
                                            <p:strVal val="ppt_y+1"/>
                                          </p:val>
                                        </p:tav>
                                      </p:tavLst>
                                    </p:anim>
                                    <p:set>
                                      <p:cBhvr>
                                        <p:cTn id="57" dur="1" fill="hold">
                                          <p:stCondLst>
                                            <p:cond delay="999"/>
                                          </p:stCondLst>
                                        </p:cTn>
                                        <p:tgtEl>
                                          <p:spTgt spid="72"/>
                                        </p:tgtEl>
                                        <p:attrNameLst>
                                          <p:attrName>style.visibility</p:attrName>
                                        </p:attrNameLst>
                                      </p:cBhvr>
                                      <p:to>
                                        <p:strVal val="hidden"/>
                                      </p:to>
                                    </p:set>
                                  </p:childTnLst>
                                </p:cTn>
                              </p:par>
                            </p:childTnLst>
                          </p:cTn>
                        </p:par>
                        <p:par>
                          <p:cTn id="58" fill="hold">
                            <p:stCondLst>
                              <p:cond delay="1000"/>
                            </p:stCondLst>
                            <p:childTnLst>
                              <p:par>
                                <p:cTn id="59" presetID="2" presetClass="entr" presetSubtype="4" fill="hold"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500" fill="hold"/>
                                        <p:tgtEl>
                                          <p:spTgt spid="74"/>
                                        </p:tgtEl>
                                        <p:attrNameLst>
                                          <p:attrName>ppt_x</p:attrName>
                                        </p:attrNameLst>
                                      </p:cBhvr>
                                      <p:tavLst>
                                        <p:tav tm="0">
                                          <p:val>
                                            <p:strVal val="#ppt_x"/>
                                          </p:val>
                                        </p:tav>
                                        <p:tav tm="100000">
                                          <p:val>
                                            <p:strVal val="#ppt_x"/>
                                          </p:val>
                                        </p:tav>
                                      </p:tavLst>
                                    </p:anim>
                                    <p:anim calcmode="lin" valueType="num">
                                      <p:cBhvr additive="base">
                                        <p:cTn id="62" dur="5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500"/>
                            </p:stCondLst>
                            <p:childTnLst>
                              <p:par>
                                <p:cTn id="64" presetID="17" presetClass="entr" presetSubtype="10" fill="hold" nodeType="afterEffect">
                                  <p:stCondLst>
                                    <p:cond delay="0"/>
                                  </p:stCondLst>
                                  <p:childTnLst>
                                    <p:set>
                                      <p:cBhvr>
                                        <p:cTn id="65" dur="1" fill="hold">
                                          <p:stCondLst>
                                            <p:cond delay="0"/>
                                          </p:stCondLst>
                                        </p:cTn>
                                        <p:tgtEl>
                                          <p:spTgt spid="75"/>
                                        </p:tgtEl>
                                        <p:attrNameLst>
                                          <p:attrName>style.visibility</p:attrName>
                                        </p:attrNameLst>
                                      </p:cBhvr>
                                      <p:to>
                                        <p:strVal val="visible"/>
                                      </p:to>
                                    </p:set>
                                    <p:anim calcmode="lin" valueType="num">
                                      <p:cBhvr>
                                        <p:cTn id="66" dur="500" fill="hold"/>
                                        <p:tgtEl>
                                          <p:spTgt spid="75"/>
                                        </p:tgtEl>
                                        <p:attrNameLst>
                                          <p:attrName>ppt_w</p:attrName>
                                        </p:attrNameLst>
                                      </p:cBhvr>
                                      <p:tavLst>
                                        <p:tav tm="0">
                                          <p:val>
                                            <p:fltVal val="0"/>
                                          </p:val>
                                        </p:tav>
                                        <p:tav tm="100000">
                                          <p:val>
                                            <p:strVal val="#ppt_w"/>
                                          </p:val>
                                        </p:tav>
                                      </p:tavLst>
                                    </p:anim>
                                    <p:anim calcmode="lin" valueType="num">
                                      <p:cBhvr>
                                        <p:cTn id="67" dur="500" fill="hold"/>
                                        <p:tgtEl>
                                          <p:spTgt spid="75"/>
                                        </p:tgtEl>
                                        <p:attrNameLst>
                                          <p:attrName>ppt_h</p:attrName>
                                        </p:attrNameLst>
                                      </p:cBhvr>
                                      <p:tavLst>
                                        <p:tav tm="0">
                                          <p:val>
                                            <p:strVal val="#ppt_h"/>
                                          </p:val>
                                        </p:tav>
                                        <p:tav tm="100000">
                                          <p:val>
                                            <p:strVal val="#ppt_h"/>
                                          </p:val>
                                        </p:tav>
                                      </p:tavLst>
                                    </p:anim>
                                  </p:childTnLst>
                                </p:cTn>
                              </p:par>
                            </p:childTnLst>
                          </p:cTn>
                        </p:par>
                        <p:par>
                          <p:cTn id="68" fill="hold">
                            <p:stCondLst>
                              <p:cond delay="2000"/>
                            </p:stCondLst>
                            <p:childTnLst>
                              <p:par>
                                <p:cTn id="69" presetID="22" presetClass="entr" presetSubtype="8" fill="hold" grpId="0" nodeType="afterEffect">
                                  <p:stCondLst>
                                    <p:cond delay="5000"/>
                                  </p:stCondLst>
                                  <p:childTnLst>
                                    <p:set>
                                      <p:cBhvr>
                                        <p:cTn id="70" dur="1" fill="hold">
                                          <p:stCondLst>
                                            <p:cond delay="0"/>
                                          </p:stCondLst>
                                        </p:cTn>
                                        <p:tgtEl>
                                          <p:spTgt spid="79"/>
                                        </p:tgtEl>
                                        <p:attrNameLst>
                                          <p:attrName>style.visibility</p:attrName>
                                        </p:attrNameLst>
                                      </p:cBhvr>
                                      <p:to>
                                        <p:strVal val="visible"/>
                                      </p:to>
                                    </p:set>
                                    <p:animEffect transition="in" filter="wipe(left)">
                                      <p:cBhvr>
                                        <p:cTn id="71"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9"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图片 1" descr="杂志社logo带网址 单.png"/>
          <p:cNvPicPr>
            <a:picLocks noChangeAspect="1"/>
          </p:cNvPicPr>
          <p:nvPr/>
        </p:nvPicPr>
        <p:blipFill>
          <a:blip r:embed="rId3" cstate="print"/>
          <a:srcRect/>
          <a:stretch>
            <a:fillRect/>
          </a:stretch>
        </p:blipFill>
        <p:spPr bwMode="auto">
          <a:xfrm>
            <a:off x="341530" y="6197600"/>
            <a:ext cx="1727200" cy="426755"/>
          </a:xfrm>
          <a:prstGeom prst="rect">
            <a:avLst/>
          </a:prstGeom>
          <a:noFill/>
          <a:ln w="9525">
            <a:noFill/>
            <a:miter lim="800000"/>
            <a:headEnd/>
            <a:tailEnd/>
          </a:ln>
        </p:spPr>
      </p:pic>
      <p:grpSp>
        <p:nvGrpSpPr>
          <p:cNvPr id="5" name="组合 4"/>
          <p:cNvGrpSpPr/>
          <p:nvPr/>
        </p:nvGrpSpPr>
        <p:grpSpPr>
          <a:xfrm>
            <a:off x="793750" y="939800"/>
            <a:ext cx="7695854" cy="853129"/>
            <a:chOff x="926595" y="3789040"/>
            <a:chExt cx="7695854" cy="853129"/>
          </a:xfrm>
        </p:grpSpPr>
        <p:grpSp>
          <p:nvGrpSpPr>
            <p:cNvPr id="6" name="组合 87"/>
            <p:cNvGrpSpPr/>
            <p:nvPr/>
          </p:nvGrpSpPr>
          <p:grpSpPr>
            <a:xfrm>
              <a:off x="926595" y="3789040"/>
              <a:ext cx="855094" cy="853129"/>
              <a:chOff x="791579" y="1133744"/>
              <a:chExt cx="1325771" cy="1322723"/>
            </a:xfrm>
          </p:grpSpPr>
          <p:sp>
            <p:nvSpPr>
              <p:cNvPr id="42" name="矩形 41"/>
              <p:cNvSpPr/>
              <p:nvPr/>
            </p:nvSpPr>
            <p:spPr bwMode="auto">
              <a:xfrm>
                <a:off x="791579" y="1133744"/>
                <a:ext cx="1305145" cy="1305145"/>
              </a:xfrm>
              <a:prstGeom prst="rect">
                <a:avLst/>
              </a:prstGeom>
              <a:solidFill>
                <a:schemeClr val="bg1"/>
              </a:solidFill>
              <a:ln w="1905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Pct val="100000"/>
                  <a:buFont typeface="Times New Roman" pitchFamily="18" charset="0"/>
                  <a:buNone/>
                  <a:tabLst/>
                </a:pPr>
                <a:endParaRPr kumimoji="0" lang="zh-CN" altLang="en-US" sz="1600" b="1" i="0" u="none" strike="noStrike" cap="none" normalizeH="0" baseline="0" smtClean="0">
                  <a:ln>
                    <a:noFill/>
                  </a:ln>
                  <a:effectLst/>
                  <a:latin typeface="+mj-ea"/>
                  <a:ea typeface="+mj-ea"/>
                </a:endParaRPr>
              </a:p>
            </p:txBody>
          </p:sp>
          <p:pic>
            <p:nvPicPr>
              <p:cNvPr id="43" name="图片 42" descr="米资格白.png"/>
              <p:cNvPicPr>
                <a:picLocks noChangeAspect="1"/>
              </p:cNvPicPr>
              <p:nvPr/>
            </p:nvPicPr>
            <p:blipFill>
              <a:blip r:embed="rId4" cstate="print"/>
              <a:stretch>
                <a:fillRect/>
              </a:stretch>
            </p:blipFill>
            <p:spPr>
              <a:xfrm>
                <a:off x="791580" y="1133745"/>
                <a:ext cx="1325770" cy="1322722"/>
              </a:xfrm>
              <a:prstGeom prst="rect">
                <a:avLst/>
              </a:prstGeom>
            </p:spPr>
          </p:pic>
        </p:grpSp>
        <p:grpSp>
          <p:nvGrpSpPr>
            <p:cNvPr id="9" name="组合 87"/>
            <p:cNvGrpSpPr/>
            <p:nvPr/>
          </p:nvGrpSpPr>
          <p:grpSpPr>
            <a:xfrm>
              <a:off x="1781690" y="3789040"/>
              <a:ext cx="855094" cy="853129"/>
              <a:chOff x="791579" y="1133744"/>
              <a:chExt cx="1325771" cy="1322723"/>
            </a:xfrm>
          </p:grpSpPr>
          <p:sp>
            <p:nvSpPr>
              <p:cNvPr id="40" name="矩形 39"/>
              <p:cNvSpPr/>
              <p:nvPr/>
            </p:nvSpPr>
            <p:spPr bwMode="auto">
              <a:xfrm>
                <a:off x="791579" y="1133744"/>
                <a:ext cx="1305145" cy="1305145"/>
              </a:xfrm>
              <a:prstGeom prst="rect">
                <a:avLst/>
              </a:prstGeom>
              <a:solidFill>
                <a:schemeClr val="bg1"/>
              </a:solidFill>
              <a:ln w="1905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Pct val="100000"/>
                  <a:buFont typeface="Times New Roman" pitchFamily="18" charset="0"/>
                  <a:buNone/>
                  <a:tabLst/>
                </a:pPr>
                <a:endParaRPr kumimoji="0" lang="zh-CN" altLang="en-US" sz="1600" b="1" i="0" u="none" strike="noStrike" cap="none" normalizeH="0" baseline="0" smtClean="0">
                  <a:ln>
                    <a:noFill/>
                  </a:ln>
                  <a:effectLst/>
                  <a:latin typeface="+mj-ea"/>
                  <a:ea typeface="+mj-ea"/>
                </a:endParaRPr>
              </a:p>
            </p:txBody>
          </p:sp>
          <p:pic>
            <p:nvPicPr>
              <p:cNvPr id="41" name="图片 40" descr="米资格白.png"/>
              <p:cNvPicPr>
                <a:picLocks noChangeAspect="1"/>
              </p:cNvPicPr>
              <p:nvPr/>
            </p:nvPicPr>
            <p:blipFill>
              <a:blip r:embed="rId4" cstate="print"/>
              <a:stretch>
                <a:fillRect/>
              </a:stretch>
            </p:blipFill>
            <p:spPr>
              <a:xfrm>
                <a:off x="791580" y="1133745"/>
                <a:ext cx="1325770" cy="1322722"/>
              </a:xfrm>
              <a:prstGeom prst="rect">
                <a:avLst/>
              </a:prstGeom>
            </p:spPr>
          </p:pic>
        </p:grpSp>
        <p:grpSp>
          <p:nvGrpSpPr>
            <p:cNvPr id="10" name="组合 87"/>
            <p:cNvGrpSpPr/>
            <p:nvPr/>
          </p:nvGrpSpPr>
          <p:grpSpPr>
            <a:xfrm>
              <a:off x="2636785" y="3789040"/>
              <a:ext cx="855094" cy="853129"/>
              <a:chOff x="791579" y="1133744"/>
              <a:chExt cx="1325771" cy="1322723"/>
            </a:xfrm>
          </p:grpSpPr>
          <p:sp>
            <p:nvSpPr>
              <p:cNvPr id="38" name="矩形 37"/>
              <p:cNvSpPr/>
              <p:nvPr/>
            </p:nvSpPr>
            <p:spPr bwMode="auto">
              <a:xfrm>
                <a:off x="791579" y="1133744"/>
                <a:ext cx="1305145" cy="1305145"/>
              </a:xfrm>
              <a:prstGeom prst="rect">
                <a:avLst/>
              </a:prstGeom>
              <a:solidFill>
                <a:schemeClr val="bg1"/>
              </a:solidFill>
              <a:ln w="1905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Pct val="100000"/>
                  <a:buFont typeface="Times New Roman" pitchFamily="18" charset="0"/>
                  <a:buNone/>
                  <a:tabLst/>
                </a:pPr>
                <a:endParaRPr kumimoji="0" lang="zh-CN" altLang="en-US" sz="1600" b="1" i="0" u="none" strike="noStrike" cap="none" normalizeH="0" baseline="0" smtClean="0">
                  <a:ln>
                    <a:noFill/>
                  </a:ln>
                  <a:effectLst/>
                  <a:latin typeface="+mj-ea"/>
                  <a:ea typeface="+mj-ea"/>
                </a:endParaRPr>
              </a:p>
            </p:txBody>
          </p:sp>
          <p:pic>
            <p:nvPicPr>
              <p:cNvPr id="39" name="图片 38" descr="米资格白.png"/>
              <p:cNvPicPr>
                <a:picLocks noChangeAspect="1"/>
              </p:cNvPicPr>
              <p:nvPr/>
            </p:nvPicPr>
            <p:blipFill>
              <a:blip r:embed="rId4" cstate="print"/>
              <a:stretch>
                <a:fillRect/>
              </a:stretch>
            </p:blipFill>
            <p:spPr>
              <a:xfrm>
                <a:off x="791580" y="1133745"/>
                <a:ext cx="1325770" cy="1322722"/>
              </a:xfrm>
              <a:prstGeom prst="rect">
                <a:avLst/>
              </a:prstGeom>
            </p:spPr>
          </p:pic>
        </p:grpSp>
        <p:grpSp>
          <p:nvGrpSpPr>
            <p:cNvPr id="11" name="组合 87"/>
            <p:cNvGrpSpPr/>
            <p:nvPr/>
          </p:nvGrpSpPr>
          <p:grpSpPr>
            <a:xfrm>
              <a:off x="4346975" y="3789040"/>
              <a:ext cx="855094" cy="853129"/>
              <a:chOff x="791579" y="1133744"/>
              <a:chExt cx="1325771" cy="1322723"/>
            </a:xfrm>
          </p:grpSpPr>
          <p:sp>
            <p:nvSpPr>
              <p:cNvPr id="36" name="矩形 35"/>
              <p:cNvSpPr/>
              <p:nvPr/>
            </p:nvSpPr>
            <p:spPr bwMode="auto">
              <a:xfrm>
                <a:off x="791579" y="1133744"/>
                <a:ext cx="1305145" cy="1305145"/>
              </a:xfrm>
              <a:prstGeom prst="rect">
                <a:avLst/>
              </a:prstGeom>
              <a:solidFill>
                <a:schemeClr val="bg1"/>
              </a:solidFill>
              <a:ln w="1905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Pct val="100000"/>
                  <a:buFont typeface="Times New Roman" pitchFamily="18" charset="0"/>
                  <a:buNone/>
                  <a:tabLst/>
                </a:pPr>
                <a:endParaRPr kumimoji="0" lang="zh-CN" altLang="en-US" sz="1600" b="1" i="0" u="none" strike="noStrike" cap="none" normalizeH="0" baseline="0" smtClean="0">
                  <a:ln>
                    <a:noFill/>
                  </a:ln>
                  <a:effectLst/>
                  <a:latin typeface="+mj-ea"/>
                  <a:ea typeface="+mj-ea"/>
                </a:endParaRPr>
              </a:p>
            </p:txBody>
          </p:sp>
          <p:pic>
            <p:nvPicPr>
              <p:cNvPr id="37" name="图片 36" descr="米资格白.png"/>
              <p:cNvPicPr>
                <a:picLocks noChangeAspect="1"/>
              </p:cNvPicPr>
              <p:nvPr/>
            </p:nvPicPr>
            <p:blipFill>
              <a:blip r:embed="rId4" cstate="print"/>
              <a:stretch>
                <a:fillRect/>
              </a:stretch>
            </p:blipFill>
            <p:spPr>
              <a:xfrm>
                <a:off x="791580" y="1133745"/>
                <a:ext cx="1325770" cy="1322722"/>
              </a:xfrm>
              <a:prstGeom prst="rect">
                <a:avLst/>
              </a:prstGeom>
            </p:spPr>
          </p:pic>
        </p:grpSp>
        <p:grpSp>
          <p:nvGrpSpPr>
            <p:cNvPr id="12" name="组合 87"/>
            <p:cNvGrpSpPr/>
            <p:nvPr/>
          </p:nvGrpSpPr>
          <p:grpSpPr>
            <a:xfrm>
              <a:off x="5202070" y="3789040"/>
              <a:ext cx="855094" cy="853129"/>
              <a:chOff x="791579" y="1133744"/>
              <a:chExt cx="1325771" cy="1322723"/>
            </a:xfrm>
          </p:grpSpPr>
          <p:sp>
            <p:nvSpPr>
              <p:cNvPr id="34" name="矩形 33"/>
              <p:cNvSpPr/>
              <p:nvPr/>
            </p:nvSpPr>
            <p:spPr bwMode="auto">
              <a:xfrm>
                <a:off x="791579" y="1133744"/>
                <a:ext cx="1305145" cy="1305145"/>
              </a:xfrm>
              <a:prstGeom prst="rect">
                <a:avLst/>
              </a:prstGeom>
              <a:solidFill>
                <a:schemeClr val="bg1"/>
              </a:solidFill>
              <a:ln w="1905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Pct val="100000"/>
                  <a:buFont typeface="Times New Roman" pitchFamily="18" charset="0"/>
                  <a:buNone/>
                  <a:tabLst/>
                </a:pPr>
                <a:endParaRPr kumimoji="0" lang="zh-CN" altLang="en-US" sz="1600" b="1" i="0" u="none" strike="noStrike" cap="none" normalizeH="0" baseline="0" smtClean="0">
                  <a:ln>
                    <a:noFill/>
                  </a:ln>
                  <a:effectLst/>
                  <a:latin typeface="+mj-ea"/>
                  <a:ea typeface="+mj-ea"/>
                </a:endParaRPr>
              </a:p>
            </p:txBody>
          </p:sp>
          <p:pic>
            <p:nvPicPr>
              <p:cNvPr id="35" name="图片 34" descr="米资格白.png"/>
              <p:cNvPicPr>
                <a:picLocks noChangeAspect="1"/>
              </p:cNvPicPr>
              <p:nvPr/>
            </p:nvPicPr>
            <p:blipFill>
              <a:blip r:embed="rId4" cstate="print"/>
              <a:stretch>
                <a:fillRect/>
              </a:stretch>
            </p:blipFill>
            <p:spPr>
              <a:xfrm>
                <a:off x="791580" y="1133745"/>
                <a:ext cx="1325770" cy="1322722"/>
              </a:xfrm>
              <a:prstGeom prst="rect">
                <a:avLst/>
              </a:prstGeom>
            </p:spPr>
          </p:pic>
        </p:grpSp>
        <p:grpSp>
          <p:nvGrpSpPr>
            <p:cNvPr id="13" name="组合 87"/>
            <p:cNvGrpSpPr/>
            <p:nvPr/>
          </p:nvGrpSpPr>
          <p:grpSpPr>
            <a:xfrm>
              <a:off x="6057165" y="3789040"/>
              <a:ext cx="855094" cy="853129"/>
              <a:chOff x="791579" y="1133744"/>
              <a:chExt cx="1325771" cy="1322723"/>
            </a:xfrm>
          </p:grpSpPr>
          <p:sp>
            <p:nvSpPr>
              <p:cNvPr id="32" name="矩形 31"/>
              <p:cNvSpPr/>
              <p:nvPr/>
            </p:nvSpPr>
            <p:spPr bwMode="auto">
              <a:xfrm>
                <a:off x="791579" y="1133744"/>
                <a:ext cx="1305145" cy="1305145"/>
              </a:xfrm>
              <a:prstGeom prst="rect">
                <a:avLst/>
              </a:prstGeom>
              <a:solidFill>
                <a:schemeClr val="bg1"/>
              </a:solidFill>
              <a:ln w="1905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Pct val="100000"/>
                  <a:buFont typeface="Times New Roman" pitchFamily="18" charset="0"/>
                  <a:buNone/>
                  <a:tabLst/>
                </a:pPr>
                <a:endParaRPr kumimoji="0" lang="zh-CN" altLang="en-US" sz="1600" b="1" i="0" u="none" strike="noStrike" cap="none" normalizeH="0" baseline="0" smtClean="0">
                  <a:ln>
                    <a:noFill/>
                  </a:ln>
                  <a:effectLst/>
                  <a:latin typeface="+mj-ea"/>
                  <a:ea typeface="+mj-ea"/>
                </a:endParaRPr>
              </a:p>
            </p:txBody>
          </p:sp>
          <p:pic>
            <p:nvPicPr>
              <p:cNvPr id="33" name="图片 32" descr="米资格白.png"/>
              <p:cNvPicPr>
                <a:picLocks noChangeAspect="1"/>
              </p:cNvPicPr>
              <p:nvPr/>
            </p:nvPicPr>
            <p:blipFill>
              <a:blip r:embed="rId4" cstate="print"/>
              <a:stretch>
                <a:fillRect/>
              </a:stretch>
            </p:blipFill>
            <p:spPr>
              <a:xfrm>
                <a:off x="791580" y="1133745"/>
                <a:ext cx="1325770" cy="1322722"/>
              </a:xfrm>
              <a:prstGeom prst="rect">
                <a:avLst/>
              </a:prstGeom>
            </p:spPr>
          </p:pic>
        </p:grpSp>
        <p:grpSp>
          <p:nvGrpSpPr>
            <p:cNvPr id="14" name="组合 87"/>
            <p:cNvGrpSpPr/>
            <p:nvPr/>
          </p:nvGrpSpPr>
          <p:grpSpPr>
            <a:xfrm>
              <a:off x="3491880" y="3789040"/>
              <a:ext cx="855094" cy="853129"/>
              <a:chOff x="791579" y="1133744"/>
              <a:chExt cx="1325771" cy="1322723"/>
            </a:xfrm>
          </p:grpSpPr>
          <p:sp>
            <p:nvSpPr>
              <p:cNvPr id="30" name="矩形 29"/>
              <p:cNvSpPr/>
              <p:nvPr/>
            </p:nvSpPr>
            <p:spPr bwMode="auto">
              <a:xfrm>
                <a:off x="791579" y="1133744"/>
                <a:ext cx="1305145" cy="1305145"/>
              </a:xfrm>
              <a:prstGeom prst="rect">
                <a:avLst/>
              </a:prstGeom>
              <a:solidFill>
                <a:schemeClr val="bg1"/>
              </a:solidFill>
              <a:ln w="1905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Pct val="100000"/>
                  <a:buFont typeface="Times New Roman" pitchFamily="18" charset="0"/>
                  <a:buNone/>
                  <a:tabLst/>
                </a:pPr>
                <a:endParaRPr kumimoji="0" lang="zh-CN" altLang="en-US" sz="1600" b="1" i="0" u="none" strike="noStrike" cap="none" normalizeH="0" baseline="0" smtClean="0">
                  <a:ln>
                    <a:noFill/>
                  </a:ln>
                  <a:effectLst/>
                  <a:latin typeface="+mj-ea"/>
                  <a:ea typeface="+mj-ea"/>
                </a:endParaRPr>
              </a:p>
            </p:txBody>
          </p:sp>
          <p:pic>
            <p:nvPicPr>
              <p:cNvPr id="31" name="图片 30" descr="米资格白.png"/>
              <p:cNvPicPr>
                <a:picLocks noChangeAspect="1"/>
              </p:cNvPicPr>
              <p:nvPr/>
            </p:nvPicPr>
            <p:blipFill>
              <a:blip r:embed="rId4" cstate="print"/>
              <a:stretch>
                <a:fillRect/>
              </a:stretch>
            </p:blipFill>
            <p:spPr>
              <a:xfrm>
                <a:off x="791580" y="1133745"/>
                <a:ext cx="1325770" cy="1322722"/>
              </a:xfrm>
              <a:prstGeom prst="rect">
                <a:avLst/>
              </a:prstGeom>
            </p:spPr>
          </p:pic>
        </p:grpSp>
        <p:grpSp>
          <p:nvGrpSpPr>
            <p:cNvPr id="15" name="组合 87"/>
            <p:cNvGrpSpPr/>
            <p:nvPr/>
          </p:nvGrpSpPr>
          <p:grpSpPr>
            <a:xfrm>
              <a:off x="7767355" y="3789040"/>
              <a:ext cx="855094" cy="853129"/>
              <a:chOff x="791579" y="1133744"/>
              <a:chExt cx="1325771" cy="1322723"/>
            </a:xfrm>
          </p:grpSpPr>
          <p:sp>
            <p:nvSpPr>
              <p:cNvPr id="28" name="矩形 27"/>
              <p:cNvSpPr/>
              <p:nvPr/>
            </p:nvSpPr>
            <p:spPr bwMode="auto">
              <a:xfrm>
                <a:off x="791579" y="1133744"/>
                <a:ext cx="1305145" cy="1305145"/>
              </a:xfrm>
              <a:prstGeom prst="rect">
                <a:avLst/>
              </a:prstGeom>
              <a:solidFill>
                <a:schemeClr val="bg1"/>
              </a:solidFill>
              <a:ln w="1905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Pct val="100000"/>
                  <a:buFont typeface="Times New Roman" pitchFamily="18" charset="0"/>
                  <a:buNone/>
                  <a:tabLst/>
                </a:pPr>
                <a:endParaRPr kumimoji="0" lang="zh-CN" altLang="en-US" sz="1600" b="1" i="0" u="none" strike="noStrike" cap="none" normalizeH="0" baseline="0" smtClean="0">
                  <a:ln>
                    <a:noFill/>
                  </a:ln>
                  <a:effectLst/>
                  <a:latin typeface="+mj-ea"/>
                  <a:ea typeface="+mj-ea"/>
                </a:endParaRPr>
              </a:p>
            </p:txBody>
          </p:sp>
          <p:pic>
            <p:nvPicPr>
              <p:cNvPr id="29" name="图片 28" descr="米资格白.png"/>
              <p:cNvPicPr>
                <a:picLocks noChangeAspect="1"/>
              </p:cNvPicPr>
              <p:nvPr/>
            </p:nvPicPr>
            <p:blipFill>
              <a:blip r:embed="rId4" cstate="print"/>
              <a:stretch>
                <a:fillRect/>
              </a:stretch>
            </p:blipFill>
            <p:spPr>
              <a:xfrm>
                <a:off x="791580" y="1133745"/>
                <a:ext cx="1325770" cy="1322722"/>
              </a:xfrm>
              <a:prstGeom prst="rect">
                <a:avLst/>
              </a:prstGeom>
            </p:spPr>
          </p:pic>
        </p:grpSp>
        <p:grpSp>
          <p:nvGrpSpPr>
            <p:cNvPr id="16" name="组合 87"/>
            <p:cNvGrpSpPr/>
            <p:nvPr/>
          </p:nvGrpSpPr>
          <p:grpSpPr>
            <a:xfrm>
              <a:off x="6912260" y="3789040"/>
              <a:ext cx="855094" cy="853129"/>
              <a:chOff x="791579" y="1133744"/>
              <a:chExt cx="1325771" cy="1322723"/>
            </a:xfrm>
          </p:grpSpPr>
          <p:sp>
            <p:nvSpPr>
              <p:cNvPr id="26" name="矩形 25"/>
              <p:cNvSpPr/>
              <p:nvPr/>
            </p:nvSpPr>
            <p:spPr bwMode="auto">
              <a:xfrm>
                <a:off x="791579" y="1133744"/>
                <a:ext cx="1305145" cy="1305145"/>
              </a:xfrm>
              <a:prstGeom prst="rect">
                <a:avLst/>
              </a:prstGeom>
              <a:solidFill>
                <a:schemeClr val="bg1"/>
              </a:solidFill>
              <a:ln w="1905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Pct val="100000"/>
                  <a:buFont typeface="Times New Roman" pitchFamily="18" charset="0"/>
                  <a:buNone/>
                  <a:tabLst/>
                </a:pPr>
                <a:endParaRPr kumimoji="0" lang="zh-CN" altLang="en-US" sz="1600" b="1" i="0" u="none" strike="noStrike" cap="none" normalizeH="0" baseline="0" smtClean="0">
                  <a:ln>
                    <a:noFill/>
                  </a:ln>
                  <a:effectLst/>
                  <a:latin typeface="+mj-ea"/>
                  <a:ea typeface="+mj-ea"/>
                </a:endParaRPr>
              </a:p>
            </p:txBody>
          </p:sp>
          <p:pic>
            <p:nvPicPr>
              <p:cNvPr id="27" name="图片 26" descr="米资格白.png"/>
              <p:cNvPicPr>
                <a:picLocks noChangeAspect="1"/>
              </p:cNvPicPr>
              <p:nvPr/>
            </p:nvPicPr>
            <p:blipFill>
              <a:blip r:embed="rId4" cstate="print"/>
              <a:stretch>
                <a:fillRect/>
              </a:stretch>
            </p:blipFill>
            <p:spPr>
              <a:xfrm>
                <a:off x="791580" y="1133745"/>
                <a:ext cx="1325770" cy="1322722"/>
              </a:xfrm>
              <a:prstGeom prst="rect">
                <a:avLst/>
              </a:prstGeom>
            </p:spPr>
          </p:pic>
        </p:grpSp>
        <p:sp>
          <p:nvSpPr>
            <p:cNvPr id="17" name="矩形 16"/>
            <p:cNvSpPr/>
            <p:nvPr/>
          </p:nvSpPr>
          <p:spPr>
            <a:xfrm>
              <a:off x="1016605" y="3879050"/>
              <a:ext cx="699230" cy="707886"/>
            </a:xfrm>
            <a:prstGeom prst="rect">
              <a:avLst/>
            </a:prstGeom>
          </p:spPr>
          <p:txBody>
            <a:bodyPr wrap="none">
              <a:spAutoFit/>
            </a:bodyPr>
            <a:lstStyle/>
            <a:p>
              <a:r>
                <a:rPr lang="zh-CN" altLang="en-US" sz="4000" b="1" dirty="0" smtClean="0">
                  <a:latin typeface="+mj-ea"/>
                  <a:ea typeface="+mj-ea"/>
                </a:rPr>
                <a:t>认</a:t>
              </a:r>
              <a:endParaRPr lang="zh-CN" altLang="en-US" sz="4000" b="1" dirty="0">
                <a:latin typeface="+mj-ea"/>
                <a:ea typeface="+mj-ea"/>
              </a:endParaRPr>
            </a:p>
          </p:txBody>
        </p:sp>
        <p:sp>
          <p:nvSpPr>
            <p:cNvPr id="18" name="矩形 17"/>
            <p:cNvSpPr/>
            <p:nvPr/>
          </p:nvSpPr>
          <p:spPr>
            <a:xfrm>
              <a:off x="1904495" y="3834045"/>
              <a:ext cx="699230" cy="707886"/>
            </a:xfrm>
            <a:prstGeom prst="rect">
              <a:avLst/>
            </a:prstGeom>
          </p:spPr>
          <p:txBody>
            <a:bodyPr wrap="none">
              <a:spAutoFit/>
            </a:bodyPr>
            <a:lstStyle/>
            <a:p>
              <a:r>
                <a:rPr lang="zh-CN" altLang="en-US" sz="4000" b="1" dirty="0" smtClean="0">
                  <a:latin typeface="+mj-ea"/>
                  <a:ea typeface="+mj-ea"/>
                </a:rPr>
                <a:t>真</a:t>
              </a:r>
              <a:endParaRPr lang="zh-CN" altLang="en-US" sz="4000" b="1" dirty="0">
                <a:latin typeface="+mj-ea"/>
                <a:ea typeface="+mj-ea"/>
              </a:endParaRPr>
            </a:p>
          </p:txBody>
        </p:sp>
        <p:sp>
          <p:nvSpPr>
            <p:cNvPr id="19" name="矩形 18"/>
            <p:cNvSpPr/>
            <p:nvPr/>
          </p:nvSpPr>
          <p:spPr>
            <a:xfrm>
              <a:off x="2726795" y="3879050"/>
              <a:ext cx="699230" cy="707886"/>
            </a:xfrm>
            <a:prstGeom prst="rect">
              <a:avLst/>
            </a:prstGeom>
          </p:spPr>
          <p:txBody>
            <a:bodyPr wrap="none">
              <a:spAutoFit/>
            </a:bodyPr>
            <a:lstStyle/>
            <a:p>
              <a:r>
                <a:rPr lang="zh-CN" altLang="en-US" sz="4000" b="1" dirty="0" smtClean="0">
                  <a:latin typeface="+mj-ea"/>
                  <a:ea typeface="+mj-ea"/>
                </a:rPr>
                <a:t>学</a:t>
              </a:r>
              <a:endParaRPr lang="zh-CN" altLang="en-US" sz="4000" b="1" dirty="0">
                <a:latin typeface="+mj-ea"/>
                <a:ea typeface="+mj-ea"/>
              </a:endParaRPr>
            </a:p>
          </p:txBody>
        </p:sp>
        <p:sp>
          <p:nvSpPr>
            <p:cNvPr id="20" name="矩形 19"/>
            <p:cNvSpPr/>
            <p:nvPr/>
          </p:nvSpPr>
          <p:spPr>
            <a:xfrm>
              <a:off x="3581890" y="3879050"/>
              <a:ext cx="699230" cy="707886"/>
            </a:xfrm>
            <a:prstGeom prst="rect">
              <a:avLst/>
            </a:prstGeom>
          </p:spPr>
          <p:txBody>
            <a:bodyPr wrap="none">
              <a:spAutoFit/>
            </a:bodyPr>
            <a:lstStyle/>
            <a:p>
              <a:r>
                <a:rPr lang="zh-CN" altLang="en-US" sz="4000" b="1" dirty="0" smtClean="0">
                  <a:latin typeface="+mj-ea"/>
                  <a:ea typeface="+mj-ea"/>
                </a:rPr>
                <a:t>习</a:t>
              </a:r>
              <a:endParaRPr lang="zh-CN" altLang="en-US" sz="4000" b="1" dirty="0">
                <a:latin typeface="+mj-ea"/>
                <a:ea typeface="+mj-ea"/>
              </a:endParaRPr>
            </a:p>
          </p:txBody>
        </p:sp>
        <p:sp>
          <p:nvSpPr>
            <p:cNvPr id="21" name="矩形 20"/>
            <p:cNvSpPr/>
            <p:nvPr/>
          </p:nvSpPr>
          <p:spPr>
            <a:xfrm>
              <a:off x="4436985" y="3879050"/>
              <a:ext cx="699230" cy="707886"/>
            </a:xfrm>
            <a:prstGeom prst="rect">
              <a:avLst/>
            </a:prstGeom>
          </p:spPr>
          <p:txBody>
            <a:bodyPr wrap="none">
              <a:spAutoFit/>
            </a:bodyPr>
            <a:lstStyle/>
            <a:p>
              <a:r>
                <a:rPr lang="zh-CN" altLang="en-US" sz="4000" b="1" dirty="0" smtClean="0">
                  <a:latin typeface="+mj-ea"/>
                  <a:ea typeface="+mj-ea"/>
                </a:rPr>
                <a:t>和</a:t>
              </a:r>
              <a:endParaRPr lang="zh-CN" altLang="en-US" sz="4000" b="1" dirty="0">
                <a:latin typeface="+mj-ea"/>
                <a:ea typeface="+mj-ea"/>
              </a:endParaRPr>
            </a:p>
          </p:txBody>
        </p:sp>
        <p:sp>
          <p:nvSpPr>
            <p:cNvPr id="22" name="矩形 21"/>
            <p:cNvSpPr/>
            <p:nvPr/>
          </p:nvSpPr>
          <p:spPr>
            <a:xfrm>
              <a:off x="5292080" y="3879050"/>
              <a:ext cx="699230" cy="707886"/>
            </a:xfrm>
            <a:prstGeom prst="rect">
              <a:avLst/>
            </a:prstGeom>
          </p:spPr>
          <p:txBody>
            <a:bodyPr wrap="none">
              <a:spAutoFit/>
            </a:bodyPr>
            <a:lstStyle/>
            <a:p>
              <a:r>
                <a:rPr lang="zh-CN" altLang="en-US" sz="4000" b="1" dirty="0" smtClean="0">
                  <a:latin typeface="+mj-ea"/>
                  <a:ea typeface="+mj-ea"/>
                </a:rPr>
                <a:t>深</a:t>
              </a:r>
              <a:endParaRPr lang="zh-CN" altLang="en-US" sz="4000" b="1" dirty="0">
                <a:latin typeface="+mj-ea"/>
                <a:ea typeface="+mj-ea"/>
              </a:endParaRPr>
            </a:p>
          </p:txBody>
        </p:sp>
        <p:sp>
          <p:nvSpPr>
            <p:cNvPr id="23" name="矩形 22"/>
            <p:cNvSpPr/>
            <p:nvPr/>
          </p:nvSpPr>
          <p:spPr>
            <a:xfrm>
              <a:off x="6147175" y="3879050"/>
              <a:ext cx="699230" cy="707886"/>
            </a:xfrm>
            <a:prstGeom prst="rect">
              <a:avLst/>
            </a:prstGeom>
          </p:spPr>
          <p:txBody>
            <a:bodyPr wrap="none">
              <a:spAutoFit/>
            </a:bodyPr>
            <a:lstStyle/>
            <a:p>
              <a:r>
                <a:rPr lang="zh-CN" altLang="en-US" sz="4000" b="1" dirty="0" smtClean="0">
                  <a:latin typeface="+mj-ea"/>
                  <a:ea typeface="+mj-ea"/>
                </a:rPr>
                <a:t>刻</a:t>
              </a:r>
              <a:endParaRPr lang="zh-CN" altLang="en-US" sz="4000" b="1" dirty="0">
                <a:latin typeface="+mj-ea"/>
                <a:ea typeface="+mj-ea"/>
              </a:endParaRPr>
            </a:p>
          </p:txBody>
        </p:sp>
        <p:sp>
          <p:nvSpPr>
            <p:cNvPr id="24" name="矩形 23"/>
            <p:cNvSpPr/>
            <p:nvPr/>
          </p:nvSpPr>
          <p:spPr>
            <a:xfrm>
              <a:off x="7002270" y="3879050"/>
              <a:ext cx="699230" cy="707886"/>
            </a:xfrm>
            <a:prstGeom prst="rect">
              <a:avLst/>
            </a:prstGeom>
          </p:spPr>
          <p:txBody>
            <a:bodyPr wrap="none">
              <a:spAutoFit/>
            </a:bodyPr>
            <a:lstStyle/>
            <a:p>
              <a:r>
                <a:rPr lang="zh-CN" altLang="en-US" sz="4000" b="1" dirty="0" smtClean="0">
                  <a:latin typeface="+mj-ea"/>
                  <a:ea typeface="+mj-ea"/>
                </a:rPr>
                <a:t>把</a:t>
              </a:r>
              <a:endParaRPr lang="zh-CN" altLang="en-US" sz="4000" b="1" dirty="0">
                <a:latin typeface="+mj-ea"/>
                <a:ea typeface="+mj-ea"/>
              </a:endParaRPr>
            </a:p>
          </p:txBody>
        </p:sp>
        <p:sp>
          <p:nvSpPr>
            <p:cNvPr id="25" name="矩形 24"/>
            <p:cNvSpPr/>
            <p:nvPr/>
          </p:nvSpPr>
          <p:spPr>
            <a:xfrm>
              <a:off x="7857365" y="3879050"/>
              <a:ext cx="699230" cy="707886"/>
            </a:xfrm>
            <a:prstGeom prst="rect">
              <a:avLst/>
            </a:prstGeom>
          </p:spPr>
          <p:txBody>
            <a:bodyPr wrap="none">
              <a:spAutoFit/>
            </a:bodyPr>
            <a:lstStyle/>
            <a:p>
              <a:r>
                <a:rPr lang="zh-CN" altLang="en-US" sz="4000" b="1" dirty="0" smtClean="0">
                  <a:latin typeface="+mj-ea"/>
                  <a:ea typeface="+mj-ea"/>
                </a:rPr>
                <a:t>握</a:t>
              </a:r>
              <a:endParaRPr lang="zh-CN" altLang="en-US" sz="4000" b="1" dirty="0">
                <a:latin typeface="+mj-ea"/>
                <a:ea typeface="+mj-ea"/>
              </a:endParaRPr>
            </a:p>
          </p:txBody>
        </p:sp>
      </p:grpSp>
      <p:grpSp>
        <p:nvGrpSpPr>
          <p:cNvPr id="44" name="组合 43"/>
          <p:cNvGrpSpPr/>
          <p:nvPr/>
        </p:nvGrpSpPr>
        <p:grpSpPr>
          <a:xfrm>
            <a:off x="4972050" y="3864921"/>
            <a:ext cx="3420379" cy="853129"/>
            <a:chOff x="3176846" y="1403775"/>
            <a:chExt cx="3420379" cy="853129"/>
          </a:xfrm>
        </p:grpSpPr>
        <p:grpSp>
          <p:nvGrpSpPr>
            <p:cNvPr id="47" name="组合 87"/>
            <p:cNvGrpSpPr/>
            <p:nvPr/>
          </p:nvGrpSpPr>
          <p:grpSpPr>
            <a:xfrm>
              <a:off x="3176846" y="1403775"/>
              <a:ext cx="855094" cy="853129"/>
              <a:chOff x="791579" y="1133744"/>
              <a:chExt cx="1325771" cy="1322723"/>
            </a:xfrm>
          </p:grpSpPr>
          <p:sp>
            <p:nvSpPr>
              <p:cNvPr id="67" name="矩形 66"/>
              <p:cNvSpPr/>
              <p:nvPr/>
            </p:nvSpPr>
            <p:spPr bwMode="auto">
              <a:xfrm>
                <a:off x="791579" y="1133744"/>
                <a:ext cx="1305145" cy="1305145"/>
              </a:xfrm>
              <a:prstGeom prst="rect">
                <a:avLst/>
              </a:prstGeom>
              <a:solidFill>
                <a:schemeClr val="bg1"/>
              </a:solidFill>
              <a:ln w="1905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Pct val="100000"/>
                  <a:buFont typeface="Times New Roman" pitchFamily="18" charset="0"/>
                  <a:buNone/>
                  <a:tabLst/>
                </a:pPr>
                <a:endParaRPr kumimoji="0" lang="zh-CN" altLang="en-US" sz="1600" b="1" i="0" u="none" strike="noStrike" cap="none" normalizeH="0" baseline="0" smtClean="0">
                  <a:ln>
                    <a:noFill/>
                  </a:ln>
                  <a:effectLst/>
                  <a:latin typeface="+mj-ea"/>
                  <a:ea typeface="+mj-ea"/>
                </a:endParaRPr>
              </a:p>
            </p:txBody>
          </p:sp>
          <p:pic>
            <p:nvPicPr>
              <p:cNvPr id="68" name="图片 67" descr="米资格白.png"/>
              <p:cNvPicPr>
                <a:picLocks noChangeAspect="1"/>
              </p:cNvPicPr>
              <p:nvPr/>
            </p:nvPicPr>
            <p:blipFill>
              <a:blip r:embed="rId4" cstate="print"/>
              <a:stretch>
                <a:fillRect/>
              </a:stretch>
            </p:blipFill>
            <p:spPr>
              <a:xfrm>
                <a:off x="791580" y="1133745"/>
                <a:ext cx="1325770" cy="1322722"/>
              </a:xfrm>
              <a:prstGeom prst="rect">
                <a:avLst/>
              </a:prstGeom>
            </p:spPr>
          </p:pic>
        </p:grpSp>
        <p:grpSp>
          <p:nvGrpSpPr>
            <p:cNvPr id="48" name="组合 87"/>
            <p:cNvGrpSpPr/>
            <p:nvPr/>
          </p:nvGrpSpPr>
          <p:grpSpPr>
            <a:xfrm>
              <a:off x="4031941" y="1403775"/>
              <a:ext cx="855094" cy="853129"/>
              <a:chOff x="791579" y="1133744"/>
              <a:chExt cx="1325771" cy="1322723"/>
            </a:xfrm>
          </p:grpSpPr>
          <p:sp>
            <p:nvSpPr>
              <p:cNvPr id="65" name="矩形 64"/>
              <p:cNvSpPr/>
              <p:nvPr/>
            </p:nvSpPr>
            <p:spPr bwMode="auto">
              <a:xfrm>
                <a:off x="791579" y="1133744"/>
                <a:ext cx="1305145" cy="1305145"/>
              </a:xfrm>
              <a:prstGeom prst="rect">
                <a:avLst/>
              </a:prstGeom>
              <a:solidFill>
                <a:schemeClr val="bg1"/>
              </a:solidFill>
              <a:ln w="1905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Pct val="100000"/>
                  <a:buFont typeface="Times New Roman" pitchFamily="18" charset="0"/>
                  <a:buNone/>
                  <a:tabLst/>
                </a:pPr>
                <a:endParaRPr kumimoji="0" lang="zh-CN" altLang="en-US" sz="1600" b="1" i="0" u="none" strike="noStrike" cap="none" normalizeH="0" baseline="0" smtClean="0">
                  <a:ln>
                    <a:noFill/>
                  </a:ln>
                  <a:effectLst/>
                  <a:latin typeface="+mj-ea"/>
                  <a:ea typeface="+mj-ea"/>
                </a:endParaRPr>
              </a:p>
            </p:txBody>
          </p:sp>
          <p:pic>
            <p:nvPicPr>
              <p:cNvPr id="66" name="图片 65" descr="米资格白.png"/>
              <p:cNvPicPr>
                <a:picLocks noChangeAspect="1"/>
              </p:cNvPicPr>
              <p:nvPr/>
            </p:nvPicPr>
            <p:blipFill>
              <a:blip r:embed="rId4" cstate="print"/>
              <a:stretch>
                <a:fillRect/>
              </a:stretch>
            </p:blipFill>
            <p:spPr>
              <a:xfrm>
                <a:off x="791580" y="1133745"/>
                <a:ext cx="1325770" cy="1322722"/>
              </a:xfrm>
              <a:prstGeom prst="rect">
                <a:avLst/>
              </a:prstGeom>
            </p:spPr>
          </p:pic>
        </p:grpSp>
        <p:grpSp>
          <p:nvGrpSpPr>
            <p:cNvPr id="49" name="组合 87"/>
            <p:cNvGrpSpPr/>
            <p:nvPr/>
          </p:nvGrpSpPr>
          <p:grpSpPr>
            <a:xfrm>
              <a:off x="4887036" y="1403775"/>
              <a:ext cx="855094" cy="853129"/>
              <a:chOff x="791579" y="1133744"/>
              <a:chExt cx="1325771" cy="1322723"/>
            </a:xfrm>
          </p:grpSpPr>
          <p:sp>
            <p:nvSpPr>
              <p:cNvPr id="63" name="矩形 62"/>
              <p:cNvSpPr/>
              <p:nvPr/>
            </p:nvSpPr>
            <p:spPr bwMode="auto">
              <a:xfrm>
                <a:off x="791579" y="1133744"/>
                <a:ext cx="1305145" cy="1305145"/>
              </a:xfrm>
              <a:prstGeom prst="rect">
                <a:avLst/>
              </a:prstGeom>
              <a:solidFill>
                <a:schemeClr val="bg1"/>
              </a:solidFill>
              <a:ln w="1905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Pct val="100000"/>
                  <a:buFont typeface="Times New Roman" pitchFamily="18" charset="0"/>
                  <a:buNone/>
                  <a:tabLst/>
                </a:pPr>
                <a:endParaRPr kumimoji="0" lang="zh-CN" altLang="en-US" sz="1600" b="1" i="0" u="none" strike="noStrike" cap="none" normalizeH="0" baseline="0" smtClean="0">
                  <a:ln>
                    <a:noFill/>
                  </a:ln>
                  <a:effectLst/>
                  <a:latin typeface="+mj-ea"/>
                  <a:ea typeface="+mj-ea"/>
                </a:endParaRPr>
              </a:p>
            </p:txBody>
          </p:sp>
          <p:pic>
            <p:nvPicPr>
              <p:cNvPr id="64" name="图片 63" descr="米资格白.png"/>
              <p:cNvPicPr>
                <a:picLocks noChangeAspect="1"/>
              </p:cNvPicPr>
              <p:nvPr/>
            </p:nvPicPr>
            <p:blipFill>
              <a:blip r:embed="rId4" cstate="print"/>
              <a:stretch>
                <a:fillRect/>
              </a:stretch>
            </p:blipFill>
            <p:spPr>
              <a:xfrm>
                <a:off x="791580" y="1133745"/>
                <a:ext cx="1325770" cy="1322722"/>
              </a:xfrm>
              <a:prstGeom prst="rect">
                <a:avLst/>
              </a:prstGeom>
            </p:spPr>
          </p:pic>
        </p:grpSp>
        <p:grpSp>
          <p:nvGrpSpPr>
            <p:cNvPr id="50" name="组合 87"/>
            <p:cNvGrpSpPr/>
            <p:nvPr/>
          </p:nvGrpSpPr>
          <p:grpSpPr>
            <a:xfrm>
              <a:off x="5742131" y="1403775"/>
              <a:ext cx="855094" cy="853129"/>
              <a:chOff x="791579" y="1133744"/>
              <a:chExt cx="1325771" cy="1322723"/>
            </a:xfrm>
          </p:grpSpPr>
          <p:sp>
            <p:nvSpPr>
              <p:cNvPr id="61" name="矩形 60"/>
              <p:cNvSpPr/>
              <p:nvPr/>
            </p:nvSpPr>
            <p:spPr bwMode="auto">
              <a:xfrm>
                <a:off x="791579" y="1133744"/>
                <a:ext cx="1305145" cy="1305145"/>
              </a:xfrm>
              <a:prstGeom prst="rect">
                <a:avLst/>
              </a:prstGeom>
              <a:solidFill>
                <a:schemeClr val="bg1"/>
              </a:solidFill>
              <a:ln w="1905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Pct val="100000"/>
                  <a:buFont typeface="Times New Roman" pitchFamily="18" charset="0"/>
                  <a:buNone/>
                  <a:tabLst/>
                </a:pPr>
                <a:endParaRPr kumimoji="0" lang="zh-CN" altLang="en-US" sz="1600" b="1" i="0" u="none" strike="noStrike" cap="none" normalizeH="0" baseline="0" smtClean="0">
                  <a:ln>
                    <a:noFill/>
                  </a:ln>
                  <a:effectLst/>
                  <a:latin typeface="+mj-ea"/>
                  <a:ea typeface="+mj-ea"/>
                </a:endParaRPr>
              </a:p>
            </p:txBody>
          </p:sp>
          <p:pic>
            <p:nvPicPr>
              <p:cNvPr id="62" name="图片 61" descr="米资格白.png"/>
              <p:cNvPicPr>
                <a:picLocks noChangeAspect="1"/>
              </p:cNvPicPr>
              <p:nvPr/>
            </p:nvPicPr>
            <p:blipFill>
              <a:blip r:embed="rId4" cstate="print"/>
              <a:stretch>
                <a:fillRect/>
              </a:stretch>
            </p:blipFill>
            <p:spPr>
              <a:xfrm>
                <a:off x="791580" y="1133745"/>
                <a:ext cx="1325770" cy="1322722"/>
              </a:xfrm>
              <a:prstGeom prst="rect">
                <a:avLst/>
              </a:prstGeom>
            </p:spPr>
          </p:pic>
        </p:grpSp>
        <p:sp>
          <p:nvSpPr>
            <p:cNvPr id="54" name="矩形 53"/>
            <p:cNvSpPr/>
            <p:nvPr/>
          </p:nvSpPr>
          <p:spPr>
            <a:xfrm>
              <a:off x="3266855" y="1493785"/>
              <a:ext cx="699230" cy="707886"/>
            </a:xfrm>
            <a:prstGeom prst="rect">
              <a:avLst/>
            </a:prstGeom>
          </p:spPr>
          <p:txBody>
            <a:bodyPr wrap="none">
              <a:spAutoFit/>
            </a:bodyPr>
            <a:lstStyle/>
            <a:p>
              <a:r>
                <a:rPr lang="zh-CN" altLang="en-US" sz="4000" b="1" dirty="0" smtClean="0">
                  <a:latin typeface="+mj-ea"/>
                  <a:ea typeface="+mj-ea"/>
                </a:rPr>
                <a:t>战</a:t>
              </a:r>
              <a:endParaRPr lang="zh-CN" altLang="en-US" sz="4000" b="1" dirty="0">
                <a:latin typeface="+mj-ea"/>
                <a:ea typeface="+mj-ea"/>
              </a:endParaRPr>
            </a:p>
          </p:txBody>
        </p:sp>
        <p:sp>
          <p:nvSpPr>
            <p:cNvPr id="55" name="矩形 54"/>
            <p:cNvSpPr/>
            <p:nvPr/>
          </p:nvSpPr>
          <p:spPr>
            <a:xfrm>
              <a:off x="4121950" y="1493785"/>
              <a:ext cx="699230" cy="707886"/>
            </a:xfrm>
            <a:prstGeom prst="rect">
              <a:avLst/>
            </a:prstGeom>
          </p:spPr>
          <p:txBody>
            <a:bodyPr wrap="none">
              <a:spAutoFit/>
            </a:bodyPr>
            <a:lstStyle/>
            <a:p>
              <a:r>
                <a:rPr lang="zh-CN" altLang="en-US" sz="4000" b="1" dirty="0" smtClean="0">
                  <a:latin typeface="+mj-ea"/>
                  <a:ea typeface="+mj-ea"/>
                </a:rPr>
                <a:t>略</a:t>
              </a:r>
              <a:endParaRPr lang="zh-CN" altLang="en-US" sz="4000" b="1" dirty="0">
                <a:latin typeface="+mj-ea"/>
                <a:ea typeface="+mj-ea"/>
              </a:endParaRPr>
            </a:p>
          </p:txBody>
        </p:sp>
        <p:sp>
          <p:nvSpPr>
            <p:cNvPr id="56" name="矩形 55"/>
            <p:cNvSpPr/>
            <p:nvPr/>
          </p:nvSpPr>
          <p:spPr>
            <a:xfrm>
              <a:off x="4977045" y="1493785"/>
              <a:ext cx="699230" cy="707886"/>
            </a:xfrm>
            <a:prstGeom prst="rect">
              <a:avLst/>
            </a:prstGeom>
          </p:spPr>
          <p:txBody>
            <a:bodyPr wrap="none">
              <a:spAutoFit/>
            </a:bodyPr>
            <a:lstStyle/>
            <a:p>
              <a:r>
                <a:rPr lang="zh-CN" altLang="en-US" sz="4000" b="1" dirty="0" smtClean="0">
                  <a:latin typeface="+mj-ea"/>
                  <a:ea typeface="+mj-ea"/>
                </a:rPr>
                <a:t>布</a:t>
              </a:r>
              <a:endParaRPr lang="zh-CN" altLang="en-US" sz="4000" b="1" dirty="0">
                <a:latin typeface="+mj-ea"/>
                <a:ea typeface="+mj-ea"/>
              </a:endParaRPr>
            </a:p>
          </p:txBody>
        </p:sp>
        <p:sp>
          <p:nvSpPr>
            <p:cNvPr id="57" name="矩形 56"/>
            <p:cNvSpPr/>
            <p:nvPr/>
          </p:nvSpPr>
          <p:spPr>
            <a:xfrm>
              <a:off x="5832140" y="1493785"/>
              <a:ext cx="699230" cy="707886"/>
            </a:xfrm>
            <a:prstGeom prst="rect">
              <a:avLst/>
            </a:prstGeom>
          </p:spPr>
          <p:txBody>
            <a:bodyPr wrap="none">
              <a:spAutoFit/>
            </a:bodyPr>
            <a:lstStyle/>
            <a:p>
              <a:r>
                <a:rPr lang="zh-CN" altLang="en-US" sz="4000" b="1" dirty="0" smtClean="0">
                  <a:latin typeface="+mj-ea"/>
                  <a:ea typeface="+mj-ea"/>
                </a:rPr>
                <a:t>局</a:t>
              </a:r>
              <a:endParaRPr lang="zh-CN" altLang="en-US" sz="4000" b="1" dirty="0">
                <a:latin typeface="+mj-ea"/>
                <a:ea typeface="+mj-ea"/>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8" presetClass="entr" presetSubtype="0" ac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2.5"/>
                                          </p:val>
                                        </p:tav>
                                        <p:tav tm="100000">
                                          <p:val>
                                            <p:strVal val="#ppt_w"/>
                                          </p:val>
                                        </p:tav>
                                      </p:tavLst>
                                    </p:anim>
                                    <p:anim calcmode="lin" valueType="num">
                                      <p:cBhvr>
                                        <p:cTn id="8" dur="500" fill="hold"/>
                                        <p:tgtEl>
                                          <p:spTgt spid="5"/>
                                        </p:tgtEl>
                                        <p:attrNameLst>
                                          <p:attrName>ppt_h</p:attrName>
                                        </p:attrNameLst>
                                      </p:cBhvr>
                                      <p:tavLst>
                                        <p:tav tm="0">
                                          <p:val>
                                            <p:strVal val="#ppt_h*0.01"/>
                                          </p:val>
                                        </p:tav>
                                        <p:tav tm="100000">
                                          <p:val>
                                            <p:strVal val="#ppt_h"/>
                                          </p:val>
                                        </p:tav>
                                      </p:tavLst>
                                    </p:anim>
                                    <p:anim calcmode="lin" valueType="num">
                                      <p:cBhvr>
                                        <p:cTn id="9" dur="500" fill="hold"/>
                                        <p:tgtEl>
                                          <p:spTgt spid="5"/>
                                        </p:tgtEl>
                                        <p:attrNameLst>
                                          <p:attrName>ppt_x</p:attrName>
                                        </p:attrNameLst>
                                      </p:cBhvr>
                                      <p:tavLst>
                                        <p:tav tm="0">
                                          <p:val>
                                            <p:strVal val="#ppt_x"/>
                                          </p:val>
                                        </p:tav>
                                        <p:tav tm="100000">
                                          <p:val>
                                            <p:strVal val="#ppt_x"/>
                                          </p:val>
                                        </p:tav>
                                      </p:tavLst>
                                    </p:anim>
                                    <p:anim calcmode="lin" valueType="num">
                                      <p:cBhvr>
                                        <p:cTn id="10" dur="500" fill="hold"/>
                                        <p:tgtEl>
                                          <p:spTgt spid="5"/>
                                        </p:tgtEl>
                                        <p:attrNameLst>
                                          <p:attrName>ppt_y</p:attrName>
                                        </p:attrNameLst>
                                      </p:cBhvr>
                                      <p:tavLst>
                                        <p:tav tm="0">
                                          <p:val>
                                            <p:strVal val="#ppt_h+1"/>
                                          </p:val>
                                        </p:tav>
                                        <p:tav tm="100000">
                                          <p:val>
                                            <p:strVal val="#ppt_y"/>
                                          </p:val>
                                        </p:tav>
                                      </p:tavLst>
                                    </p:anim>
                                    <p:animEffect transition="in" filter="fade">
                                      <p:cBhvr>
                                        <p:cTn id="11" dur="500"/>
                                        <p:tgtEl>
                                          <p:spTgt spid="5"/>
                                        </p:tgtEl>
                                      </p:cBhvr>
                                    </p:animEffect>
                                  </p:childTnLst>
                                </p:cTn>
                              </p:par>
                            </p:childTnLst>
                          </p:cTn>
                        </p:par>
                        <p:par>
                          <p:cTn id="12" fill="hold">
                            <p:stCondLst>
                              <p:cond delay="500"/>
                            </p:stCondLst>
                            <p:childTnLst>
                              <p:par>
                                <p:cTn id="13" presetID="58" presetClass="entr" presetSubtype="0" accel="100000" fill="hold"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strVal val="#ppt_w*2.5"/>
                                          </p:val>
                                        </p:tav>
                                        <p:tav tm="100000">
                                          <p:val>
                                            <p:strVal val="#ppt_w"/>
                                          </p:val>
                                        </p:tav>
                                      </p:tavLst>
                                    </p:anim>
                                    <p:anim calcmode="lin" valueType="num">
                                      <p:cBhvr>
                                        <p:cTn id="16" dur="500" fill="hold"/>
                                        <p:tgtEl>
                                          <p:spTgt spid="44"/>
                                        </p:tgtEl>
                                        <p:attrNameLst>
                                          <p:attrName>ppt_h</p:attrName>
                                        </p:attrNameLst>
                                      </p:cBhvr>
                                      <p:tavLst>
                                        <p:tav tm="0">
                                          <p:val>
                                            <p:strVal val="#ppt_h*0.01"/>
                                          </p:val>
                                        </p:tav>
                                        <p:tav tm="100000">
                                          <p:val>
                                            <p:strVal val="#ppt_h"/>
                                          </p:val>
                                        </p:tav>
                                      </p:tavLst>
                                    </p:anim>
                                    <p:anim calcmode="lin" valueType="num">
                                      <p:cBhvr>
                                        <p:cTn id="17" dur="500" fill="hold"/>
                                        <p:tgtEl>
                                          <p:spTgt spid="44"/>
                                        </p:tgtEl>
                                        <p:attrNameLst>
                                          <p:attrName>ppt_x</p:attrName>
                                        </p:attrNameLst>
                                      </p:cBhvr>
                                      <p:tavLst>
                                        <p:tav tm="0">
                                          <p:val>
                                            <p:strVal val="#ppt_x"/>
                                          </p:val>
                                        </p:tav>
                                        <p:tav tm="100000">
                                          <p:val>
                                            <p:strVal val="#ppt_x"/>
                                          </p:val>
                                        </p:tav>
                                      </p:tavLst>
                                    </p:anim>
                                    <p:anim calcmode="lin" valueType="num">
                                      <p:cBhvr>
                                        <p:cTn id="18" dur="500" fill="hold"/>
                                        <p:tgtEl>
                                          <p:spTgt spid="44"/>
                                        </p:tgtEl>
                                        <p:attrNameLst>
                                          <p:attrName>ppt_y</p:attrName>
                                        </p:attrNameLst>
                                      </p:cBhvr>
                                      <p:tavLst>
                                        <p:tav tm="0">
                                          <p:val>
                                            <p:strVal val="#ppt_h+1"/>
                                          </p:val>
                                        </p:tav>
                                        <p:tav tm="100000">
                                          <p:val>
                                            <p:strVal val="#ppt_y"/>
                                          </p:val>
                                        </p:tav>
                                      </p:tavLst>
                                    </p:anim>
                                    <p:animEffect transition="in" filter="fade">
                                      <p:cBhvr>
                                        <p:cTn id="1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435670" y="233645"/>
            <a:ext cx="8892480" cy="646331"/>
          </a:xfrm>
          <a:prstGeom prst="rect">
            <a:avLst/>
          </a:prstGeom>
        </p:spPr>
        <p:txBody>
          <a:bodyPr wrap="square">
            <a:spAutoFit/>
          </a:bodyPr>
          <a:lstStyle/>
          <a:p>
            <a:r>
              <a:rPr lang="zh-CN" altLang="en-US" b="1" dirty="0" smtClean="0">
                <a:latin typeface="黑体" pitchFamily="49" charset="-122"/>
                <a:ea typeface="黑体" pitchFamily="49" charset="-122"/>
              </a:rPr>
              <a:t>全面建成小康社会提出和形成的历史过程</a:t>
            </a:r>
          </a:p>
        </p:txBody>
      </p:sp>
      <p:pic>
        <p:nvPicPr>
          <p:cNvPr id="1026" name="Picture 2" descr="G:\四个全面\四个全面的提出过程.jpg"/>
          <p:cNvPicPr>
            <a:picLocks noChangeAspect="1" noChangeArrowheads="1"/>
          </p:cNvPicPr>
          <p:nvPr/>
        </p:nvPicPr>
        <p:blipFill>
          <a:blip r:embed="rId3"/>
          <a:srcRect t="11391" b="73885"/>
          <a:stretch>
            <a:fillRect/>
          </a:stretch>
        </p:blipFill>
        <p:spPr bwMode="auto">
          <a:xfrm>
            <a:off x="704850" y="1962150"/>
            <a:ext cx="7936302" cy="3067050"/>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1000"/>
                                        <p:tgtEl>
                                          <p:spTgt spid="1026"/>
                                        </p:tgtEl>
                                      </p:cBhvr>
                                    </p:animEffect>
                                    <p:anim calcmode="lin" valueType="num">
                                      <p:cBhvr>
                                        <p:cTn id="12" dur="1000" fill="hold"/>
                                        <p:tgtEl>
                                          <p:spTgt spid="1026"/>
                                        </p:tgtEl>
                                        <p:attrNameLst>
                                          <p:attrName>ppt_x</p:attrName>
                                        </p:attrNameLst>
                                      </p:cBhvr>
                                      <p:tavLst>
                                        <p:tav tm="0">
                                          <p:val>
                                            <p:strVal val="#ppt_x"/>
                                          </p:val>
                                        </p:tav>
                                        <p:tav tm="100000">
                                          <p:val>
                                            <p:strVal val="#ppt_x"/>
                                          </p:val>
                                        </p:tav>
                                      </p:tavLst>
                                    </p:anim>
                                    <p:anim calcmode="lin" valueType="num">
                                      <p:cBhvr>
                                        <p:cTn id="13"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pic>
        <p:nvPicPr>
          <p:cNvPr id="96" name="图片 95" descr="杂志社logo带新网址（一点红）单独.png"/>
          <p:cNvPicPr>
            <a:picLocks noChangeAspect="1"/>
          </p:cNvPicPr>
          <p:nvPr/>
        </p:nvPicPr>
        <p:blipFill>
          <a:blip r:embed="rId3" cstate="print"/>
          <a:stretch>
            <a:fillRect/>
          </a:stretch>
        </p:blipFill>
        <p:spPr>
          <a:xfrm>
            <a:off x="6822250" y="6399330"/>
            <a:ext cx="2025225" cy="415826"/>
          </a:xfrm>
          <a:prstGeom prst="rect">
            <a:avLst/>
          </a:prstGeom>
        </p:spPr>
      </p:pic>
      <p:sp>
        <p:nvSpPr>
          <p:cNvPr id="90" name="矩形 89"/>
          <p:cNvSpPr/>
          <p:nvPr/>
        </p:nvSpPr>
        <p:spPr>
          <a:xfrm>
            <a:off x="474324" y="233645"/>
            <a:ext cx="10009526" cy="1200329"/>
          </a:xfrm>
          <a:prstGeom prst="rect">
            <a:avLst/>
          </a:prstGeom>
        </p:spPr>
        <p:txBody>
          <a:bodyPr wrap="square">
            <a:spAutoFit/>
          </a:bodyPr>
          <a:lstStyle/>
          <a:p>
            <a:r>
              <a:rPr lang="zh-CN" altLang="en-US" b="1" dirty="0" smtClean="0">
                <a:latin typeface="黑体" pitchFamily="49" charset="-122"/>
                <a:ea typeface="黑体" pitchFamily="49" charset="-122"/>
              </a:rPr>
              <a:t>全面建成小康社会提出和形成的历史过程</a:t>
            </a:r>
          </a:p>
          <a:p>
            <a:endParaRPr lang="zh-CN" altLang="zh-CN" dirty="0">
              <a:latin typeface="黑体" pitchFamily="49" charset="-122"/>
              <a:ea typeface="黑体" pitchFamily="49" charset="-122"/>
            </a:endParaRPr>
          </a:p>
        </p:txBody>
      </p:sp>
      <p:grpSp>
        <p:nvGrpSpPr>
          <p:cNvPr id="82" name="组合 81"/>
          <p:cNvGrpSpPr/>
          <p:nvPr/>
        </p:nvGrpSpPr>
        <p:grpSpPr>
          <a:xfrm>
            <a:off x="82550" y="3784600"/>
            <a:ext cx="2428875" cy="3182759"/>
            <a:chOff x="82550" y="3784600"/>
            <a:chExt cx="2428875" cy="3182759"/>
          </a:xfrm>
        </p:grpSpPr>
        <p:sp>
          <p:nvSpPr>
            <p:cNvPr id="100" name="Rectangle 5"/>
            <p:cNvSpPr>
              <a:spLocks noChangeArrowheads="1"/>
            </p:cNvSpPr>
            <p:nvPr/>
          </p:nvSpPr>
          <p:spPr bwMode="gray">
            <a:xfrm>
              <a:off x="685800" y="5216525"/>
              <a:ext cx="1825625" cy="431800"/>
            </a:xfrm>
            <a:prstGeom prst="rect">
              <a:avLst/>
            </a:prstGeom>
            <a:gradFill rotWithShape="1">
              <a:gsLst>
                <a:gs pos="0">
                  <a:schemeClr val="folHlink"/>
                </a:gs>
                <a:gs pos="100000">
                  <a:schemeClr val="folHlink">
                    <a:gamma/>
                    <a:tint val="0"/>
                    <a:invGamma/>
                  </a:schemeClr>
                </a:gs>
              </a:gsLst>
              <a:lin ang="5400000" scaled="1"/>
            </a:gradFill>
            <a:ln w="9525">
              <a:noFill/>
              <a:miter lim="800000"/>
              <a:headEnd/>
              <a:tailEnd/>
            </a:ln>
            <a:effectLst/>
          </p:spPr>
          <p:txBody>
            <a:bodyPr wrap="none" anchor="ctr"/>
            <a:lstStyle/>
            <a:p>
              <a:pPr algn="ctr">
                <a:defRPr/>
              </a:pPr>
              <a:endParaRPr lang="zh-CN" altLang="en-US"/>
            </a:p>
          </p:txBody>
        </p:sp>
        <p:sp>
          <p:nvSpPr>
            <p:cNvPr id="101" name="AutoShape 6"/>
            <p:cNvSpPr>
              <a:spLocks noChangeArrowheads="1"/>
            </p:cNvSpPr>
            <p:nvPr/>
          </p:nvSpPr>
          <p:spPr bwMode="gray">
            <a:xfrm flipH="1">
              <a:off x="82550" y="4600575"/>
              <a:ext cx="2428875" cy="615950"/>
            </a:xfrm>
            <a:prstGeom prst="parallelogram">
              <a:avLst>
                <a:gd name="adj" fmla="val 98582"/>
              </a:avLst>
            </a:prstGeom>
            <a:gradFill rotWithShape="1">
              <a:gsLst>
                <a:gs pos="0">
                  <a:schemeClr val="folHlink">
                    <a:gamma/>
                    <a:tint val="54510"/>
                    <a:invGamma/>
                    <a:alpha val="82001"/>
                  </a:schemeClr>
                </a:gs>
                <a:gs pos="100000">
                  <a:schemeClr val="folHlink">
                    <a:alpha val="50000"/>
                  </a:schemeClr>
                </a:gs>
              </a:gsLst>
              <a:lin ang="18900000" scaled="1"/>
            </a:gradFill>
            <a:ln w="9525">
              <a:noFill/>
              <a:miter lim="800000"/>
              <a:headEnd/>
              <a:tailEnd/>
            </a:ln>
            <a:effectLst/>
          </p:spPr>
          <p:txBody>
            <a:bodyPr wrap="none" anchor="ctr"/>
            <a:lstStyle/>
            <a:p>
              <a:pPr>
                <a:defRPr/>
              </a:pPr>
              <a:endParaRPr lang="zh-CN" altLang="en-US"/>
            </a:p>
          </p:txBody>
        </p:sp>
        <p:pic>
          <p:nvPicPr>
            <p:cNvPr id="106" name="Picture 11" descr="light_shadow"/>
            <p:cNvPicPr>
              <a:picLocks noChangeAspect="1" noChangeArrowheads="1"/>
            </p:cNvPicPr>
            <p:nvPr/>
          </p:nvPicPr>
          <p:blipFill>
            <a:blip r:embed="rId4">
              <a:lum bright="-76000" contrast="-4000"/>
              <a:grayscl/>
            </a:blip>
            <a:srcRect/>
            <a:stretch>
              <a:fillRect/>
            </a:stretch>
          </p:blipFill>
          <p:spPr bwMode="gray">
            <a:xfrm>
              <a:off x="701675" y="4745037"/>
              <a:ext cx="1008063" cy="280988"/>
            </a:xfrm>
            <a:prstGeom prst="rect">
              <a:avLst/>
            </a:prstGeom>
            <a:noFill/>
            <a:ln w="9525">
              <a:noFill/>
              <a:miter lim="800000"/>
              <a:headEnd/>
              <a:tailEnd/>
            </a:ln>
          </p:spPr>
        </p:pic>
        <p:pic>
          <p:nvPicPr>
            <p:cNvPr id="107" name="Picture 12" descr="circuler_1"/>
            <p:cNvPicPr>
              <a:picLocks noChangeAspect="1" noChangeArrowheads="1"/>
            </p:cNvPicPr>
            <p:nvPr/>
          </p:nvPicPr>
          <p:blipFill>
            <a:blip r:embed="rId5"/>
            <a:srcRect/>
            <a:stretch>
              <a:fillRect/>
            </a:stretch>
          </p:blipFill>
          <p:spPr bwMode="gray">
            <a:xfrm>
              <a:off x="614363" y="3784600"/>
              <a:ext cx="1152525" cy="1139825"/>
            </a:xfrm>
            <a:prstGeom prst="rect">
              <a:avLst/>
            </a:prstGeom>
            <a:noFill/>
            <a:ln w="9525">
              <a:noFill/>
              <a:miter lim="800000"/>
              <a:headEnd/>
              <a:tailEnd/>
            </a:ln>
          </p:spPr>
        </p:pic>
        <p:sp>
          <p:nvSpPr>
            <p:cNvPr id="108" name="Oval 13"/>
            <p:cNvSpPr>
              <a:spLocks noChangeArrowheads="1"/>
            </p:cNvSpPr>
            <p:nvPr/>
          </p:nvSpPr>
          <p:spPr bwMode="gray">
            <a:xfrm>
              <a:off x="614363" y="3784600"/>
              <a:ext cx="1144587" cy="1143000"/>
            </a:xfrm>
            <a:prstGeom prst="ellipse">
              <a:avLst/>
            </a:prstGeom>
            <a:gradFill rotWithShape="1">
              <a:gsLst>
                <a:gs pos="0">
                  <a:schemeClr val="folHlink">
                    <a:alpha val="45000"/>
                  </a:schemeClr>
                </a:gs>
                <a:gs pos="50000">
                  <a:schemeClr val="folHlink">
                    <a:gamma/>
                    <a:tint val="54510"/>
                    <a:invGamma/>
                    <a:alpha val="89999"/>
                  </a:schemeClr>
                </a:gs>
                <a:gs pos="100000">
                  <a:schemeClr val="folHlink">
                    <a:alpha val="45000"/>
                  </a:schemeClr>
                </a:gs>
              </a:gsLst>
              <a:lin ang="5400000" scaled="1"/>
            </a:gradFill>
            <a:ln w="9525" algn="ctr">
              <a:noFill/>
              <a:round/>
              <a:headEnd/>
              <a:tailEnd/>
            </a:ln>
            <a:effectLst/>
          </p:spPr>
          <p:txBody>
            <a:bodyPr wrap="none" anchor="ctr"/>
            <a:lstStyle/>
            <a:p>
              <a:pPr>
                <a:defRPr/>
              </a:pPr>
              <a:endParaRPr lang="zh-CN" altLang="en-US"/>
            </a:p>
          </p:txBody>
        </p:sp>
        <p:sp>
          <p:nvSpPr>
            <p:cNvPr id="109" name="Freeform 14"/>
            <p:cNvSpPr>
              <a:spLocks/>
            </p:cNvSpPr>
            <p:nvPr/>
          </p:nvSpPr>
          <p:spPr bwMode="gray">
            <a:xfrm>
              <a:off x="733425" y="3808412"/>
              <a:ext cx="898525" cy="395288"/>
            </a:xfrm>
            <a:custGeom>
              <a:avLst/>
              <a:gdLst>
                <a:gd name="T0" fmla="*/ 2147483647 w 1321"/>
                <a:gd name="T1" fmla="*/ 2147483647 h 712"/>
                <a:gd name="T2" fmla="*/ 2147483647 w 1321"/>
                <a:gd name="T3" fmla="*/ 2147483647 h 712"/>
                <a:gd name="T4" fmla="*/ 2147483647 w 1321"/>
                <a:gd name="T5" fmla="*/ 2147483647 h 712"/>
                <a:gd name="T6" fmla="*/ 2147483647 w 1321"/>
                <a:gd name="T7" fmla="*/ 2147483647 h 712"/>
                <a:gd name="T8" fmla="*/ 2147483647 w 1321"/>
                <a:gd name="T9" fmla="*/ 2147483647 h 712"/>
                <a:gd name="T10" fmla="*/ 2147483647 w 1321"/>
                <a:gd name="T11" fmla="*/ 2147483647 h 712"/>
                <a:gd name="T12" fmla="*/ 2147483647 w 1321"/>
                <a:gd name="T13" fmla="*/ 2147483647 h 712"/>
                <a:gd name="T14" fmla="*/ 2147483647 w 1321"/>
                <a:gd name="T15" fmla="*/ 2147483647 h 712"/>
                <a:gd name="T16" fmla="*/ 2147483647 w 1321"/>
                <a:gd name="T17" fmla="*/ 2147483647 h 712"/>
                <a:gd name="T18" fmla="*/ 2147483647 w 1321"/>
                <a:gd name="T19" fmla="*/ 2147483647 h 712"/>
                <a:gd name="T20" fmla="*/ 2147483647 w 1321"/>
                <a:gd name="T21" fmla="*/ 2147483647 h 712"/>
                <a:gd name="T22" fmla="*/ 2147483647 w 1321"/>
                <a:gd name="T23" fmla="*/ 2147483647 h 712"/>
                <a:gd name="T24" fmla="*/ 2147483647 w 1321"/>
                <a:gd name="T25" fmla="*/ 2147483647 h 712"/>
                <a:gd name="T26" fmla="*/ 2147483647 w 1321"/>
                <a:gd name="T27" fmla="*/ 2147483647 h 712"/>
                <a:gd name="T28" fmla="*/ 2147483647 w 1321"/>
                <a:gd name="T29" fmla="*/ 2147483647 h 712"/>
                <a:gd name="T30" fmla="*/ 2147483647 w 1321"/>
                <a:gd name="T31" fmla="*/ 2147483647 h 712"/>
                <a:gd name="T32" fmla="*/ 2147483647 w 1321"/>
                <a:gd name="T33" fmla="*/ 2147483647 h 712"/>
                <a:gd name="T34" fmla="*/ 2147483647 w 1321"/>
                <a:gd name="T35" fmla="*/ 2147483647 h 712"/>
                <a:gd name="T36" fmla="*/ 2147483647 w 1321"/>
                <a:gd name="T37" fmla="*/ 2147483647 h 712"/>
                <a:gd name="T38" fmla="*/ 2147483647 w 1321"/>
                <a:gd name="T39" fmla="*/ 2147483647 h 712"/>
                <a:gd name="T40" fmla="*/ 2147483647 w 1321"/>
                <a:gd name="T41" fmla="*/ 2147483647 h 712"/>
                <a:gd name="T42" fmla="*/ 2147483647 w 1321"/>
                <a:gd name="T43" fmla="*/ 2147483647 h 712"/>
                <a:gd name="T44" fmla="*/ 2147483647 w 1321"/>
                <a:gd name="T45" fmla="*/ 2147483647 h 712"/>
                <a:gd name="T46" fmla="*/ 2147483647 w 1321"/>
                <a:gd name="T47" fmla="*/ 2147483647 h 712"/>
                <a:gd name="T48" fmla="*/ 2147483647 w 1321"/>
                <a:gd name="T49" fmla="*/ 2147483647 h 712"/>
                <a:gd name="T50" fmla="*/ 2147483647 w 1321"/>
                <a:gd name="T51" fmla="*/ 2147483647 h 712"/>
                <a:gd name="T52" fmla="*/ 2147483647 w 1321"/>
                <a:gd name="T53" fmla="*/ 2147483647 h 712"/>
                <a:gd name="T54" fmla="*/ 2147483647 w 1321"/>
                <a:gd name="T55" fmla="*/ 2147483647 h 712"/>
                <a:gd name="T56" fmla="*/ 0 w 1321"/>
                <a:gd name="T57" fmla="*/ 2147483647 h 712"/>
                <a:gd name="T58" fmla="*/ 0 w 1321"/>
                <a:gd name="T59" fmla="*/ 2147483647 h 712"/>
                <a:gd name="T60" fmla="*/ 2147483647 w 1321"/>
                <a:gd name="T61" fmla="*/ 2147483647 h 712"/>
                <a:gd name="T62" fmla="*/ 2147483647 w 1321"/>
                <a:gd name="T63" fmla="*/ 2147483647 h 712"/>
                <a:gd name="T64" fmla="*/ 2147483647 w 1321"/>
                <a:gd name="T65" fmla="*/ 2147483647 h 712"/>
                <a:gd name="T66" fmla="*/ 2147483647 w 1321"/>
                <a:gd name="T67" fmla="*/ 2147483647 h 712"/>
                <a:gd name="T68" fmla="*/ 2147483647 w 1321"/>
                <a:gd name="T69" fmla="*/ 2147483647 h 712"/>
                <a:gd name="T70" fmla="*/ 2147483647 w 1321"/>
                <a:gd name="T71" fmla="*/ 2147483647 h 712"/>
                <a:gd name="T72" fmla="*/ 2147483647 w 1321"/>
                <a:gd name="T73" fmla="*/ 2147483647 h 712"/>
                <a:gd name="T74" fmla="*/ 2147483647 w 1321"/>
                <a:gd name="T75" fmla="*/ 2147483647 h 712"/>
                <a:gd name="T76" fmla="*/ 2147483647 w 1321"/>
                <a:gd name="T77" fmla="*/ 2147483647 h 712"/>
                <a:gd name="T78" fmla="*/ 2147483647 w 1321"/>
                <a:gd name="T79" fmla="*/ 2147483647 h 712"/>
                <a:gd name="T80" fmla="*/ 2147483647 w 1321"/>
                <a:gd name="T81" fmla="*/ 2147483647 h 712"/>
                <a:gd name="T82" fmla="*/ 2147483647 w 1321"/>
                <a:gd name="T83" fmla="*/ 0 h 712"/>
                <a:gd name="T84" fmla="*/ 2147483647 w 1321"/>
                <a:gd name="T85" fmla="*/ 0 h 712"/>
                <a:gd name="T86" fmla="*/ 2147483647 w 1321"/>
                <a:gd name="T87" fmla="*/ 2147483647 h 712"/>
                <a:gd name="T88" fmla="*/ 2147483647 w 1321"/>
                <a:gd name="T89" fmla="*/ 2147483647 h 712"/>
                <a:gd name="T90" fmla="*/ 2147483647 w 1321"/>
                <a:gd name="T91" fmla="*/ 2147483647 h 712"/>
                <a:gd name="T92" fmla="*/ 2147483647 w 1321"/>
                <a:gd name="T93" fmla="*/ 2147483647 h 712"/>
                <a:gd name="T94" fmla="*/ 2147483647 w 1321"/>
                <a:gd name="T95" fmla="*/ 2147483647 h 712"/>
                <a:gd name="T96" fmla="*/ 2147483647 w 1321"/>
                <a:gd name="T97" fmla="*/ 2147483647 h 712"/>
                <a:gd name="T98" fmla="*/ 2147483647 w 1321"/>
                <a:gd name="T99" fmla="*/ 2147483647 h 712"/>
                <a:gd name="T100" fmla="*/ 2147483647 w 1321"/>
                <a:gd name="T101" fmla="*/ 2147483647 h 712"/>
                <a:gd name="T102" fmla="*/ 2147483647 w 1321"/>
                <a:gd name="T103" fmla="*/ 2147483647 h 712"/>
                <a:gd name="T104" fmla="*/ 2147483647 w 1321"/>
                <a:gd name="T105" fmla="*/ 2147483647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folHlink">
                    <a:alpha val="17998"/>
                  </a:schemeClr>
                </a:gs>
              </a:gsLst>
              <a:lin ang="5400000" scaled="1"/>
            </a:gradFill>
            <a:ln w="0">
              <a:noFill/>
              <a:round/>
              <a:headEnd/>
              <a:tailEnd/>
            </a:ln>
          </p:spPr>
          <p:txBody>
            <a:bodyPr/>
            <a:lstStyle/>
            <a:p>
              <a:endParaRPr lang="zh-CN" altLang="en-US"/>
            </a:p>
          </p:txBody>
        </p:sp>
        <p:sp>
          <p:nvSpPr>
            <p:cNvPr id="118" name="Text Box 23"/>
            <p:cNvSpPr txBox="1">
              <a:spLocks noChangeArrowheads="1"/>
            </p:cNvSpPr>
            <p:nvPr/>
          </p:nvSpPr>
          <p:spPr bwMode="auto">
            <a:xfrm>
              <a:off x="882650" y="4238625"/>
              <a:ext cx="955675" cy="307777"/>
            </a:xfrm>
            <a:prstGeom prst="rect">
              <a:avLst/>
            </a:prstGeom>
            <a:noFill/>
            <a:ln w="9525" algn="ctr">
              <a:noFill/>
              <a:miter lim="800000"/>
              <a:headEnd/>
              <a:tailEnd/>
            </a:ln>
          </p:spPr>
          <p:txBody>
            <a:bodyPr>
              <a:spAutoFit/>
            </a:bodyPr>
            <a:lstStyle/>
            <a:p>
              <a:pPr eaLnBrk="0" hangingPunct="0">
                <a:spcBef>
                  <a:spcPct val="50000"/>
                </a:spcBef>
              </a:pPr>
              <a:r>
                <a:rPr lang="zh-CN" altLang="en-US" sz="1400" b="1" dirty="0" smtClean="0"/>
                <a:t>温饱</a:t>
              </a:r>
              <a:endParaRPr lang="en-US" altLang="zh-CN" sz="1400" b="1" dirty="0"/>
            </a:p>
          </p:txBody>
        </p:sp>
        <p:sp>
          <p:nvSpPr>
            <p:cNvPr id="121" name="Text Box 26"/>
            <p:cNvSpPr txBox="1">
              <a:spLocks noChangeArrowheads="1"/>
            </p:cNvSpPr>
            <p:nvPr/>
          </p:nvSpPr>
          <p:spPr bwMode="black">
            <a:xfrm>
              <a:off x="447675" y="5705475"/>
              <a:ext cx="1690687" cy="1261884"/>
            </a:xfrm>
            <a:prstGeom prst="rect">
              <a:avLst/>
            </a:prstGeom>
            <a:noFill/>
            <a:ln w="9525">
              <a:noFill/>
              <a:miter lim="800000"/>
              <a:headEnd/>
              <a:tailEnd/>
            </a:ln>
          </p:spPr>
          <p:txBody>
            <a:bodyPr>
              <a:spAutoFit/>
            </a:bodyPr>
            <a:lstStyle/>
            <a:p>
              <a:pPr marL="120650" indent="-120650">
                <a:spcBef>
                  <a:spcPct val="50000"/>
                </a:spcBef>
                <a:buClr>
                  <a:srgbClr val="1C1C1C"/>
                </a:buClr>
                <a:buFontTx/>
                <a:buChar char="•"/>
              </a:pPr>
              <a:r>
                <a:rPr lang="zh-CN" altLang="en-US" sz="1800" b="1" dirty="0" smtClean="0">
                  <a:solidFill>
                    <a:schemeClr val="tx2"/>
                  </a:solidFill>
                </a:rPr>
                <a:t>实现国民生产总值比</a:t>
              </a:r>
              <a:r>
                <a:rPr lang="en-US" altLang="zh-CN" sz="1800" b="1" dirty="0" smtClean="0">
                  <a:solidFill>
                    <a:schemeClr val="tx2"/>
                  </a:solidFill>
                </a:rPr>
                <a:t>1980</a:t>
              </a:r>
              <a:r>
                <a:rPr lang="zh-CN" altLang="en-US" sz="1800" b="1" dirty="0" smtClean="0">
                  <a:solidFill>
                    <a:schemeClr val="tx2"/>
                  </a:solidFill>
                </a:rPr>
                <a:t>年翻一番</a:t>
              </a:r>
              <a:endParaRPr lang="en-US" altLang="zh-CN" sz="1800" b="1" dirty="0">
                <a:solidFill>
                  <a:schemeClr val="tx2"/>
                </a:solidFill>
              </a:endParaRPr>
            </a:p>
            <a:p>
              <a:pPr marL="120650" indent="-120650">
                <a:lnSpc>
                  <a:spcPct val="60000"/>
                </a:lnSpc>
                <a:spcBef>
                  <a:spcPct val="50000"/>
                </a:spcBef>
                <a:buClr>
                  <a:srgbClr val="1C1C1C"/>
                </a:buClr>
              </a:pPr>
              <a:endParaRPr lang="en-US" altLang="zh-CN" sz="1000" dirty="0">
                <a:solidFill>
                  <a:srgbClr val="333333"/>
                </a:solidFill>
              </a:endParaRPr>
            </a:p>
            <a:p>
              <a:pPr marL="120650" indent="-120650">
                <a:lnSpc>
                  <a:spcPct val="60000"/>
                </a:lnSpc>
                <a:spcBef>
                  <a:spcPct val="50000"/>
                </a:spcBef>
                <a:buClr>
                  <a:srgbClr val="1C1C1C"/>
                </a:buClr>
              </a:pPr>
              <a:endParaRPr lang="en-US" altLang="zh-CN" sz="1000" dirty="0">
                <a:solidFill>
                  <a:srgbClr val="333333"/>
                </a:solidFill>
              </a:endParaRPr>
            </a:p>
          </p:txBody>
        </p:sp>
        <p:grpSp>
          <p:nvGrpSpPr>
            <p:cNvPr id="124" name="Group 29"/>
            <p:cNvGrpSpPr>
              <a:grpSpLocks/>
            </p:cNvGrpSpPr>
            <p:nvPr/>
          </p:nvGrpSpPr>
          <p:grpSpPr bwMode="auto">
            <a:xfrm rot="20302575" flipH="1" flipV="1">
              <a:off x="682791" y="4622595"/>
              <a:ext cx="1063227" cy="243674"/>
              <a:chOff x="2528" y="1060"/>
              <a:chExt cx="894" cy="236"/>
            </a:xfrm>
          </p:grpSpPr>
          <p:grpSp>
            <p:nvGrpSpPr>
              <p:cNvPr id="168" name="Group 30"/>
              <p:cNvGrpSpPr>
                <a:grpSpLocks/>
              </p:cNvGrpSpPr>
              <p:nvPr/>
            </p:nvGrpSpPr>
            <p:grpSpPr bwMode="auto">
              <a:xfrm>
                <a:off x="2528" y="1060"/>
                <a:ext cx="742" cy="186"/>
                <a:chOff x="1565" y="2568"/>
                <a:chExt cx="1118" cy="279"/>
              </a:xfrm>
            </p:grpSpPr>
            <p:sp>
              <p:nvSpPr>
                <p:cNvPr id="174" name="AutoShape 31"/>
                <p:cNvSpPr>
                  <a:spLocks noChangeArrowheads="1"/>
                </p:cNvSpPr>
                <p:nvPr/>
              </p:nvSpPr>
              <p:spPr bwMode="white">
                <a:xfrm rot="5263130">
                  <a:off x="1859" y="2274"/>
                  <a:ext cx="227" cy="816"/>
                </a:xfrm>
                <a:prstGeom prst="moon">
                  <a:avLst>
                    <a:gd name="adj" fmla="val 49773"/>
                  </a:avLst>
                </a:prstGeom>
                <a:solidFill>
                  <a:schemeClr val="bg1">
                    <a:alpha val="3922"/>
                  </a:schemeClr>
                </a:solidFill>
                <a:ln w="9525">
                  <a:noFill/>
                  <a:miter lim="800000"/>
                  <a:headEnd/>
                  <a:tailEnd/>
                </a:ln>
              </p:spPr>
              <p:txBody>
                <a:bodyPr wrap="none" anchor="ctr"/>
                <a:lstStyle/>
                <a:p>
                  <a:endParaRPr lang="zh-CN" altLang="zh-CN"/>
                </a:p>
              </p:txBody>
            </p:sp>
            <p:sp>
              <p:nvSpPr>
                <p:cNvPr id="175" name="AutoShape 32"/>
                <p:cNvSpPr>
                  <a:spLocks noChangeArrowheads="1"/>
                </p:cNvSpPr>
                <p:nvPr/>
              </p:nvSpPr>
              <p:spPr bwMode="white">
                <a:xfrm rot="6078281">
                  <a:off x="1995" y="2274"/>
                  <a:ext cx="227" cy="816"/>
                </a:xfrm>
                <a:prstGeom prst="moon">
                  <a:avLst>
                    <a:gd name="adj" fmla="val 49773"/>
                  </a:avLst>
                </a:prstGeom>
                <a:solidFill>
                  <a:schemeClr val="bg1">
                    <a:alpha val="3922"/>
                  </a:schemeClr>
                </a:solidFill>
                <a:ln w="9525">
                  <a:noFill/>
                  <a:miter lim="800000"/>
                  <a:headEnd/>
                  <a:tailEnd/>
                </a:ln>
              </p:spPr>
              <p:txBody>
                <a:bodyPr wrap="none" anchor="ctr"/>
                <a:lstStyle/>
                <a:p>
                  <a:endParaRPr lang="zh-CN" altLang="zh-CN"/>
                </a:p>
              </p:txBody>
            </p:sp>
            <p:sp>
              <p:nvSpPr>
                <p:cNvPr id="176" name="AutoShape 33"/>
                <p:cNvSpPr>
                  <a:spLocks noChangeArrowheads="1"/>
                </p:cNvSpPr>
                <p:nvPr/>
              </p:nvSpPr>
              <p:spPr bwMode="white">
                <a:xfrm rot="6373927">
                  <a:off x="2071" y="2296"/>
                  <a:ext cx="227" cy="816"/>
                </a:xfrm>
                <a:prstGeom prst="moon">
                  <a:avLst>
                    <a:gd name="adj" fmla="val 49773"/>
                  </a:avLst>
                </a:prstGeom>
                <a:solidFill>
                  <a:schemeClr val="bg1">
                    <a:alpha val="3922"/>
                  </a:schemeClr>
                </a:solidFill>
                <a:ln w="9525">
                  <a:noFill/>
                  <a:miter lim="800000"/>
                  <a:headEnd/>
                  <a:tailEnd/>
                </a:ln>
              </p:spPr>
              <p:txBody>
                <a:bodyPr wrap="none" anchor="ctr"/>
                <a:lstStyle/>
                <a:p>
                  <a:endParaRPr lang="zh-CN" altLang="zh-CN"/>
                </a:p>
              </p:txBody>
            </p:sp>
            <p:sp>
              <p:nvSpPr>
                <p:cNvPr id="177" name="AutoShape 34"/>
                <p:cNvSpPr>
                  <a:spLocks noChangeArrowheads="1"/>
                </p:cNvSpPr>
                <p:nvPr/>
              </p:nvSpPr>
              <p:spPr bwMode="white">
                <a:xfrm rot="6906312">
                  <a:off x="2161" y="2326"/>
                  <a:ext cx="227" cy="816"/>
                </a:xfrm>
                <a:prstGeom prst="moon">
                  <a:avLst>
                    <a:gd name="adj" fmla="val 49773"/>
                  </a:avLst>
                </a:prstGeom>
                <a:solidFill>
                  <a:schemeClr val="bg1">
                    <a:alpha val="3922"/>
                  </a:schemeClr>
                </a:solidFill>
                <a:ln w="9525">
                  <a:noFill/>
                  <a:miter lim="800000"/>
                  <a:headEnd/>
                  <a:tailEnd/>
                </a:ln>
              </p:spPr>
              <p:txBody>
                <a:bodyPr wrap="none" anchor="ctr"/>
                <a:lstStyle/>
                <a:p>
                  <a:endParaRPr lang="zh-CN" altLang="zh-CN"/>
                </a:p>
              </p:txBody>
            </p:sp>
          </p:grpSp>
          <p:grpSp>
            <p:nvGrpSpPr>
              <p:cNvPr id="169" name="Group 35"/>
              <p:cNvGrpSpPr>
                <a:grpSpLocks/>
              </p:cNvGrpSpPr>
              <p:nvPr/>
            </p:nvGrpSpPr>
            <p:grpSpPr bwMode="auto">
              <a:xfrm rot="1353540">
                <a:off x="2680" y="1110"/>
                <a:ext cx="742" cy="186"/>
                <a:chOff x="1565" y="2568"/>
                <a:chExt cx="1118" cy="279"/>
              </a:xfrm>
            </p:grpSpPr>
            <p:sp>
              <p:nvSpPr>
                <p:cNvPr id="170" name="AutoShape 36"/>
                <p:cNvSpPr>
                  <a:spLocks noChangeArrowheads="1"/>
                </p:cNvSpPr>
                <p:nvPr/>
              </p:nvSpPr>
              <p:spPr bwMode="white">
                <a:xfrm rot="5263130">
                  <a:off x="1859" y="2274"/>
                  <a:ext cx="227" cy="816"/>
                </a:xfrm>
                <a:prstGeom prst="moon">
                  <a:avLst>
                    <a:gd name="adj" fmla="val 49773"/>
                  </a:avLst>
                </a:prstGeom>
                <a:solidFill>
                  <a:schemeClr val="bg1">
                    <a:alpha val="3922"/>
                  </a:schemeClr>
                </a:solidFill>
                <a:ln w="9525">
                  <a:noFill/>
                  <a:miter lim="800000"/>
                  <a:headEnd/>
                  <a:tailEnd/>
                </a:ln>
              </p:spPr>
              <p:txBody>
                <a:bodyPr wrap="none" anchor="ctr"/>
                <a:lstStyle/>
                <a:p>
                  <a:endParaRPr lang="zh-CN" altLang="zh-CN"/>
                </a:p>
              </p:txBody>
            </p:sp>
            <p:sp>
              <p:nvSpPr>
                <p:cNvPr id="171" name="AutoShape 37"/>
                <p:cNvSpPr>
                  <a:spLocks noChangeArrowheads="1"/>
                </p:cNvSpPr>
                <p:nvPr/>
              </p:nvSpPr>
              <p:spPr bwMode="white">
                <a:xfrm rot="6078281">
                  <a:off x="1995" y="2274"/>
                  <a:ext cx="227" cy="816"/>
                </a:xfrm>
                <a:prstGeom prst="moon">
                  <a:avLst>
                    <a:gd name="adj" fmla="val 49773"/>
                  </a:avLst>
                </a:prstGeom>
                <a:solidFill>
                  <a:schemeClr val="bg1">
                    <a:alpha val="3922"/>
                  </a:schemeClr>
                </a:solidFill>
                <a:ln w="9525">
                  <a:noFill/>
                  <a:miter lim="800000"/>
                  <a:headEnd/>
                  <a:tailEnd/>
                </a:ln>
              </p:spPr>
              <p:txBody>
                <a:bodyPr wrap="none" anchor="ctr"/>
                <a:lstStyle/>
                <a:p>
                  <a:endParaRPr lang="zh-CN" altLang="zh-CN"/>
                </a:p>
              </p:txBody>
            </p:sp>
            <p:sp>
              <p:nvSpPr>
                <p:cNvPr id="172" name="AutoShape 38"/>
                <p:cNvSpPr>
                  <a:spLocks noChangeArrowheads="1"/>
                </p:cNvSpPr>
                <p:nvPr/>
              </p:nvSpPr>
              <p:spPr bwMode="white">
                <a:xfrm rot="6373927">
                  <a:off x="2071" y="2296"/>
                  <a:ext cx="227" cy="816"/>
                </a:xfrm>
                <a:prstGeom prst="moon">
                  <a:avLst>
                    <a:gd name="adj" fmla="val 49773"/>
                  </a:avLst>
                </a:prstGeom>
                <a:solidFill>
                  <a:schemeClr val="bg1">
                    <a:alpha val="3922"/>
                  </a:schemeClr>
                </a:solidFill>
                <a:ln w="9525">
                  <a:noFill/>
                  <a:miter lim="800000"/>
                  <a:headEnd/>
                  <a:tailEnd/>
                </a:ln>
              </p:spPr>
              <p:txBody>
                <a:bodyPr wrap="none" anchor="ctr"/>
                <a:lstStyle/>
                <a:p>
                  <a:endParaRPr lang="zh-CN" altLang="zh-CN"/>
                </a:p>
              </p:txBody>
            </p:sp>
            <p:sp>
              <p:nvSpPr>
                <p:cNvPr id="173" name="AutoShape 39"/>
                <p:cNvSpPr>
                  <a:spLocks noChangeArrowheads="1"/>
                </p:cNvSpPr>
                <p:nvPr/>
              </p:nvSpPr>
              <p:spPr bwMode="white">
                <a:xfrm rot="6906312">
                  <a:off x="2161" y="2326"/>
                  <a:ext cx="227" cy="816"/>
                </a:xfrm>
                <a:prstGeom prst="moon">
                  <a:avLst>
                    <a:gd name="adj" fmla="val 49773"/>
                  </a:avLst>
                </a:prstGeom>
                <a:solidFill>
                  <a:schemeClr val="bg1">
                    <a:alpha val="0"/>
                  </a:schemeClr>
                </a:solidFill>
                <a:ln w="9525">
                  <a:noFill/>
                  <a:miter lim="800000"/>
                  <a:headEnd/>
                  <a:tailEnd/>
                </a:ln>
              </p:spPr>
              <p:txBody>
                <a:bodyPr wrap="none" anchor="ctr"/>
                <a:lstStyle/>
                <a:p>
                  <a:endParaRPr lang="zh-CN" altLang="zh-CN"/>
                </a:p>
              </p:txBody>
            </p:sp>
          </p:grpSp>
        </p:grpSp>
        <p:sp>
          <p:nvSpPr>
            <p:cNvPr id="137" name="Freeform 83"/>
            <p:cNvSpPr>
              <a:spLocks/>
            </p:cNvSpPr>
            <p:nvPr/>
          </p:nvSpPr>
          <p:spPr bwMode="gray">
            <a:xfrm>
              <a:off x="82550" y="4575175"/>
              <a:ext cx="612775" cy="1130300"/>
            </a:xfrm>
            <a:custGeom>
              <a:avLst/>
              <a:gdLst/>
              <a:ahLst/>
              <a:cxnLst>
                <a:cxn ang="0">
                  <a:pos x="3" y="292"/>
                </a:cxn>
                <a:cxn ang="0">
                  <a:pos x="386" y="712"/>
                </a:cxn>
                <a:cxn ang="0">
                  <a:pos x="386" y="404"/>
                </a:cxn>
                <a:cxn ang="0">
                  <a:pos x="0" y="0"/>
                </a:cxn>
                <a:cxn ang="0">
                  <a:pos x="3" y="292"/>
                </a:cxn>
              </a:cxnLst>
              <a:rect l="0" t="0" r="r" b="b"/>
              <a:pathLst>
                <a:path w="386" h="712">
                  <a:moveTo>
                    <a:pt x="3" y="292"/>
                  </a:moveTo>
                  <a:lnTo>
                    <a:pt x="386" y="712"/>
                  </a:lnTo>
                  <a:lnTo>
                    <a:pt x="386" y="404"/>
                  </a:lnTo>
                  <a:lnTo>
                    <a:pt x="0" y="0"/>
                  </a:lnTo>
                  <a:lnTo>
                    <a:pt x="3" y="292"/>
                  </a:lnTo>
                  <a:close/>
                </a:path>
              </a:pathLst>
            </a:custGeom>
            <a:gradFill rotWithShape="1">
              <a:gsLst>
                <a:gs pos="0">
                  <a:schemeClr val="folHlink">
                    <a:alpha val="80000"/>
                  </a:schemeClr>
                </a:gs>
                <a:gs pos="100000">
                  <a:schemeClr val="folHlink">
                    <a:gamma/>
                    <a:tint val="48627"/>
                    <a:invGamma/>
                  </a:schemeClr>
                </a:gs>
              </a:gsLst>
              <a:lin ang="2700000" scaled="1"/>
            </a:gradFill>
            <a:ln w="9525">
              <a:noFill/>
              <a:round/>
              <a:headEnd/>
              <a:tailEnd/>
            </a:ln>
            <a:effectLst/>
          </p:spPr>
          <p:txBody>
            <a:bodyPr/>
            <a:lstStyle/>
            <a:p>
              <a:pPr>
                <a:defRPr/>
              </a:pPr>
              <a:endParaRPr lang="zh-CN" altLang="en-US"/>
            </a:p>
          </p:txBody>
        </p:sp>
      </p:grpSp>
      <p:sp>
        <p:nvSpPr>
          <p:cNvPr id="178" name="TextBox 177"/>
          <p:cNvSpPr txBox="1"/>
          <p:nvPr/>
        </p:nvSpPr>
        <p:spPr>
          <a:xfrm>
            <a:off x="749300" y="1117600"/>
            <a:ext cx="2978150" cy="523220"/>
          </a:xfrm>
          <a:prstGeom prst="rect">
            <a:avLst/>
          </a:prstGeom>
          <a:noFill/>
        </p:spPr>
        <p:txBody>
          <a:bodyPr wrap="square" rtlCol="0">
            <a:spAutoFit/>
          </a:bodyPr>
          <a:lstStyle/>
          <a:p>
            <a:r>
              <a:rPr lang="zh-CN" altLang="en-US" sz="2800" b="1" dirty="0" smtClean="0"/>
              <a:t>“三步走”战略</a:t>
            </a:r>
            <a:endParaRPr lang="zh-CN" altLang="en-US" sz="2800" b="1" dirty="0"/>
          </a:p>
        </p:txBody>
      </p:sp>
      <p:grpSp>
        <p:nvGrpSpPr>
          <p:cNvPr id="83" name="组合 82"/>
          <p:cNvGrpSpPr/>
          <p:nvPr/>
        </p:nvGrpSpPr>
        <p:grpSpPr>
          <a:xfrm>
            <a:off x="2660650" y="2006600"/>
            <a:ext cx="2435225" cy="2622769"/>
            <a:chOff x="2660650" y="2006600"/>
            <a:chExt cx="2435225" cy="2622769"/>
          </a:xfrm>
        </p:grpSpPr>
        <p:sp>
          <p:nvSpPr>
            <p:cNvPr id="99" name="Rectangle 4"/>
            <p:cNvSpPr>
              <a:spLocks noChangeArrowheads="1"/>
            </p:cNvSpPr>
            <p:nvPr/>
          </p:nvSpPr>
          <p:spPr bwMode="gray">
            <a:xfrm>
              <a:off x="3289300" y="3435350"/>
              <a:ext cx="1806575" cy="431800"/>
            </a:xfrm>
            <a:prstGeom prst="rect">
              <a:avLst/>
            </a:prstGeom>
            <a:gradFill rotWithShape="1">
              <a:gsLst>
                <a:gs pos="0">
                  <a:schemeClr val="accent1"/>
                </a:gs>
                <a:gs pos="100000">
                  <a:schemeClr val="accent1">
                    <a:gamma/>
                    <a:tint val="0"/>
                    <a:invGamma/>
                  </a:schemeClr>
                </a:gs>
              </a:gsLst>
              <a:lin ang="5400000" scaled="1"/>
            </a:gradFill>
            <a:ln w="9525">
              <a:noFill/>
              <a:miter lim="800000"/>
              <a:headEnd/>
              <a:tailEnd/>
            </a:ln>
            <a:effectLst/>
          </p:spPr>
          <p:txBody>
            <a:bodyPr wrap="none" anchor="ctr"/>
            <a:lstStyle/>
            <a:p>
              <a:pPr>
                <a:defRPr/>
              </a:pPr>
              <a:endParaRPr lang="zh-CN" altLang="en-US"/>
            </a:p>
          </p:txBody>
        </p:sp>
        <p:sp>
          <p:nvSpPr>
            <p:cNvPr id="102" name="AutoShape 7"/>
            <p:cNvSpPr>
              <a:spLocks noChangeArrowheads="1"/>
            </p:cNvSpPr>
            <p:nvPr/>
          </p:nvSpPr>
          <p:spPr bwMode="gray">
            <a:xfrm flipH="1">
              <a:off x="2667000" y="2806700"/>
              <a:ext cx="2428875" cy="646113"/>
            </a:xfrm>
            <a:prstGeom prst="parallelogram">
              <a:avLst>
                <a:gd name="adj" fmla="val 96330"/>
              </a:avLst>
            </a:prstGeom>
            <a:gradFill rotWithShape="1">
              <a:gsLst>
                <a:gs pos="0">
                  <a:schemeClr val="accent1"/>
                </a:gs>
                <a:gs pos="100000">
                  <a:schemeClr val="accent1">
                    <a:gamma/>
                    <a:tint val="53725"/>
                    <a:invGamma/>
                  </a:schemeClr>
                </a:gs>
              </a:gsLst>
              <a:lin ang="0" scaled="1"/>
            </a:gradFill>
            <a:ln w="9525">
              <a:noFill/>
              <a:miter lim="800000"/>
              <a:headEnd/>
              <a:tailEnd/>
            </a:ln>
            <a:effectLst/>
          </p:spPr>
          <p:txBody>
            <a:bodyPr wrap="none" anchor="ctr"/>
            <a:lstStyle/>
            <a:p>
              <a:pPr>
                <a:defRPr/>
              </a:pPr>
              <a:endParaRPr lang="zh-CN" altLang="en-US"/>
            </a:p>
          </p:txBody>
        </p:sp>
        <p:sp>
          <p:nvSpPr>
            <p:cNvPr id="103" name="Freeform 8"/>
            <p:cNvSpPr>
              <a:spLocks/>
            </p:cNvSpPr>
            <p:nvPr/>
          </p:nvSpPr>
          <p:spPr bwMode="gray">
            <a:xfrm>
              <a:off x="2660650" y="2808288"/>
              <a:ext cx="612775" cy="1130300"/>
            </a:xfrm>
            <a:custGeom>
              <a:avLst/>
              <a:gdLst/>
              <a:ahLst/>
              <a:cxnLst>
                <a:cxn ang="0">
                  <a:pos x="0" y="167"/>
                </a:cxn>
                <a:cxn ang="0">
                  <a:pos x="201" y="370"/>
                </a:cxn>
                <a:cxn ang="0">
                  <a:pos x="201" y="210"/>
                </a:cxn>
                <a:cxn ang="0">
                  <a:pos x="0" y="0"/>
                </a:cxn>
                <a:cxn ang="0">
                  <a:pos x="0" y="167"/>
                </a:cxn>
              </a:cxnLst>
              <a:rect l="0" t="0" r="r" b="b"/>
              <a:pathLst>
                <a:path w="201" h="370">
                  <a:moveTo>
                    <a:pt x="0" y="167"/>
                  </a:moveTo>
                  <a:lnTo>
                    <a:pt x="201" y="370"/>
                  </a:lnTo>
                  <a:lnTo>
                    <a:pt x="201" y="210"/>
                  </a:lnTo>
                  <a:lnTo>
                    <a:pt x="0" y="0"/>
                  </a:lnTo>
                  <a:lnTo>
                    <a:pt x="0" y="167"/>
                  </a:lnTo>
                  <a:close/>
                </a:path>
              </a:pathLst>
            </a:custGeom>
            <a:gradFill rotWithShape="1">
              <a:gsLst>
                <a:gs pos="0">
                  <a:schemeClr val="accent1">
                    <a:gamma/>
                    <a:shade val="46275"/>
                    <a:invGamma/>
                  </a:schemeClr>
                </a:gs>
                <a:gs pos="100000">
                  <a:schemeClr val="accent1"/>
                </a:gs>
              </a:gsLst>
              <a:lin ang="2700000" scaled="1"/>
            </a:gradFill>
            <a:ln w="9525">
              <a:noFill/>
              <a:round/>
              <a:headEnd/>
              <a:tailEnd/>
            </a:ln>
            <a:effectLst/>
          </p:spPr>
          <p:txBody>
            <a:bodyPr/>
            <a:lstStyle/>
            <a:p>
              <a:pPr>
                <a:defRPr/>
              </a:pPr>
              <a:endParaRPr lang="zh-CN" altLang="en-US"/>
            </a:p>
          </p:txBody>
        </p:sp>
        <p:pic>
          <p:nvPicPr>
            <p:cNvPr id="110" name="Picture 15" descr="light_shadow"/>
            <p:cNvPicPr>
              <a:picLocks noChangeAspect="1" noChangeArrowheads="1"/>
            </p:cNvPicPr>
            <p:nvPr/>
          </p:nvPicPr>
          <p:blipFill>
            <a:blip r:embed="rId4">
              <a:lum bright="-76000" contrast="-4000"/>
              <a:grayscl/>
            </a:blip>
            <a:srcRect/>
            <a:stretch>
              <a:fillRect/>
            </a:stretch>
          </p:blipFill>
          <p:spPr bwMode="gray">
            <a:xfrm>
              <a:off x="3319463" y="2967038"/>
              <a:ext cx="1008062" cy="280987"/>
            </a:xfrm>
            <a:prstGeom prst="rect">
              <a:avLst/>
            </a:prstGeom>
            <a:noFill/>
            <a:ln w="9525">
              <a:noFill/>
              <a:miter lim="800000"/>
              <a:headEnd/>
              <a:tailEnd/>
            </a:ln>
          </p:spPr>
        </p:pic>
        <p:pic>
          <p:nvPicPr>
            <p:cNvPr id="111" name="Picture 16" descr="circuler_1"/>
            <p:cNvPicPr>
              <a:picLocks noChangeAspect="1" noChangeArrowheads="1"/>
            </p:cNvPicPr>
            <p:nvPr/>
          </p:nvPicPr>
          <p:blipFill>
            <a:blip r:embed="rId5"/>
            <a:srcRect/>
            <a:stretch>
              <a:fillRect/>
            </a:stretch>
          </p:blipFill>
          <p:spPr bwMode="gray">
            <a:xfrm>
              <a:off x="3232150" y="2006600"/>
              <a:ext cx="1152525" cy="1139825"/>
            </a:xfrm>
            <a:prstGeom prst="rect">
              <a:avLst/>
            </a:prstGeom>
            <a:noFill/>
            <a:ln w="9525">
              <a:noFill/>
              <a:miter lim="800000"/>
              <a:headEnd/>
              <a:tailEnd/>
            </a:ln>
          </p:spPr>
        </p:pic>
        <p:sp>
          <p:nvSpPr>
            <p:cNvPr id="112" name="Oval 17"/>
            <p:cNvSpPr>
              <a:spLocks noChangeArrowheads="1"/>
            </p:cNvSpPr>
            <p:nvPr/>
          </p:nvSpPr>
          <p:spPr bwMode="gray">
            <a:xfrm>
              <a:off x="3232150" y="2006600"/>
              <a:ext cx="1144588" cy="1143000"/>
            </a:xfrm>
            <a:prstGeom prst="ellipse">
              <a:avLst/>
            </a:prstGeom>
            <a:gradFill rotWithShape="1">
              <a:gsLst>
                <a:gs pos="0">
                  <a:schemeClr val="accent1">
                    <a:gamma/>
                    <a:shade val="26275"/>
                    <a:invGamma/>
                    <a:alpha val="89999"/>
                  </a:schemeClr>
                </a:gs>
                <a:gs pos="50000">
                  <a:schemeClr val="accent1">
                    <a:alpha val="45000"/>
                  </a:schemeClr>
                </a:gs>
                <a:gs pos="100000">
                  <a:schemeClr val="accent1">
                    <a:gamma/>
                    <a:shade val="26275"/>
                    <a:invGamma/>
                    <a:alpha val="89999"/>
                  </a:schemeClr>
                </a:gs>
              </a:gsLst>
              <a:lin ang="5400000" scaled="1"/>
            </a:gradFill>
            <a:ln w="9525" algn="ctr">
              <a:noFill/>
              <a:round/>
              <a:headEnd/>
              <a:tailEnd/>
            </a:ln>
            <a:effectLst/>
          </p:spPr>
          <p:txBody>
            <a:bodyPr wrap="none" anchor="ctr"/>
            <a:lstStyle/>
            <a:p>
              <a:pPr>
                <a:defRPr/>
              </a:pPr>
              <a:endParaRPr lang="zh-CN" altLang="en-US"/>
            </a:p>
          </p:txBody>
        </p:sp>
        <p:sp>
          <p:nvSpPr>
            <p:cNvPr id="113" name="Freeform 18"/>
            <p:cNvSpPr>
              <a:spLocks/>
            </p:cNvSpPr>
            <p:nvPr/>
          </p:nvSpPr>
          <p:spPr bwMode="gray">
            <a:xfrm>
              <a:off x="3351213" y="2030413"/>
              <a:ext cx="898525" cy="395287"/>
            </a:xfrm>
            <a:custGeom>
              <a:avLst/>
              <a:gdLst>
                <a:gd name="T0" fmla="*/ 2147483647 w 1321"/>
                <a:gd name="T1" fmla="*/ 2147483647 h 712"/>
                <a:gd name="T2" fmla="*/ 2147483647 w 1321"/>
                <a:gd name="T3" fmla="*/ 2147483647 h 712"/>
                <a:gd name="T4" fmla="*/ 2147483647 w 1321"/>
                <a:gd name="T5" fmla="*/ 2147483647 h 712"/>
                <a:gd name="T6" fmla="*/ 2147483647 w 1321"/>
                <a:gd name="T7" fmla="*/ 2147483647 h 712"/>
                <a:gd name="T8" fmla="*/ 2147483647 w 1321"/>
                <a:gd name="T9" fmla="*/ 2147483647 h 712"/>
                <a:gd name="T10" fmla="*/ 2147483647 w 1321"/>
                <a:gd name="T11" fmla="*/ 2147483647 h 712"/>
                <a:gd name="T12" fmla="*/ 2147483647 w 1321"/>
                <a:gd name="T13" fmla="*/ 2147483647 h 712"/>
                <a:gd name="T14" fmla="*/ 2147483647 w 1321"/>
                <a:gd name="T15" fmla="*/ 2147483647 h 712"/>
                <a:gd name="T16" fmla="*/ 2147483647 w 1321"/>
                <a:gd name="T17" fmla="*/ 2147483647 h 712"/>
                <a:gd name="T18" fmla="*/ 2147483647 w 1321"/>
                <a:gd name="T19" fmla="*/ 2147483647 h 712"/>
                <a:gd name="T20" fmla="*/ 2147483647 w 1321"/>
                <a:gd name="T21" fmla="*/ 2147483647 h 712"/>
                <a:gd name="T22" fmla="*/ 2147483647 w 1321"/>
                <a:gd name="T23" fmla="*/ 2147483647 h 712"/>
                <a:gd name="T24" fmla="*/ 2147483647 w 1321"/>
                <a:gd name="T25" fmla="*/ 2147483647 h 712"/>
                <a:gd name="T26" fmla="*/ 2147483647 w 1321"/>
                <a:gd name="T27" fmla="*/ 2147483647 h 712"/>
                <a:gd name="T28" fmla="*/ 2147483647 w 1321"/>
                <a:gd name="T29" fmla="*/ 2147483647 h 712"/>
                <a:gd name="T30" fmla="*/ 2147483647 w 1321"/>
                <a:gd name="T31" fmla="*/ 2147483647 h 712"/>
                <a:gd name="T32" fmla="*/ 2147483647 w 1321"/>
                <a:gd name="T33" fmla="*/ 2147483647 h 712"/>
                <a:gd name="T34" fmla="*/ 2147483647 w 1321"/>
                <a:gd name="T35" fmla="*/ 2147483647 h 712"/>
                <a:gd name="T36" fmla="*/ 2147483647 w 1321"/>
                <a:gd name="T37" fmla="*/ 2147483647 h 712"/>
                <a:gd name="T38" fmla="*/ 2147483647 w 1321"/>
                <a:gd name="T39" fmla="*/ 2147483647 h 712"/>
                <a:gd name="T40" fmla="*/ 2147483647 w 1321"/>
                <a:gd name="T41" fmla="*/ 2147483647 h 712"/>
                <a:gd name="T42" fmla="*/ 2147483647 w 1321"/>
                <a:gd name="T43" fmla="*/ 2147483647 h 712"/>
                <a:gd name="T44" fmla="*/ 2147483647 w 1321"/>
                <a:gd name="T45" fmla="*/ 2147483647 h 712"/>
                <a:gd name="T46" fmla="*/ 2147483647 w 1321"/>
                <a:gd name="T47" fmla="*/ 2147483647 h 712"/>
                <a:gd name="T48" fmla="*/ 2147483647 w 1321"/>
                <a:gd name="T49" fmla="*/ 2147483647 h 712"/>
                <a:gd name="T50" fmla="*/ 2147483647 w 1321"/>
                <a:gd name="T51" fmla="*/ 2147483647 h 712"/>
                <a:gd name="T52" fmla="*/ 2147483647 w 1321"/>
                <a:gd name="T53" fmla="*/ 2147483647 h 712"/>
                <a:gd name="T54" fmla="*/ 2147483647 w 1321"/>
                <a:gd name="T55" fmla="*/ 2147483647 h 712"/>
                <a:gd name="T56" fmla="*/ 0 w 1321"/>
                <a:gd name="T57" fmla="*/ 2147483647 h 712"/>
                <a:gd name="T58" fmla="*/ 0 w 1321"/>
                <a:gd name="T59" fmla="*/ 2147483647 h 712"/>
                <a:gd name="T60" fmla="*/ 2147483647 w 1321"/>
                <a:gd name="T61" fmla="*/ 2147483647 h 712"/>
                <a:gd name="T62" fmla="*/ 2147483647 w 1321"/>
                <a:gd name="T63" fmla="*/ 2147483647 h 712"/>
                <a:gd name="T64" fmla="*/ 2147483647 w 1321"/>
                <a:gd name="T65" fmla="*/ 2147483647 h 712"/>
                <a:gd name="T66" fmla="*/ 2147483647 w 1321"/>
                <a:gd name="T67" fmla="*/ 2147483647 h 712"/>
                <a:gd name="T68" fmla="*/ 2147483647 w 1321"/>
                <a:gd name="T69" fmla="*/ 2147483647 h 712"/>
                <a:gd name="T70" fmla="*/ 2147483647 w 1321"/>
                <a:gd name="T71" fmla="*/ 2147483647 h 712"/>
                <a:gd name="T72" fmla="*/ 2147483647 w 1321"/>
                <a:gd name="T73" fmla="*/ 2147483647 h 712"/>
                <a:gd name="T74" fmla="*/ 2147483647 w 1321"/>
                <a:gd name="T75" fmla="*/ 2147483647 h 712"/>
                <a:gd name="T76" fmla="*/ 2147483647 w 1321"/>
                <a:gd name="T77" fmla="*/ 2147483647 h 712"/>
                <a:gd name="T78" fmla="*/ 2147483647 w 1321"/>
                <a:gd name="T79" fmla="*/ 2147483647 h 712"/>
                <a:gd name="T80" fmla="*/ 2147483647 w 1321"/>
                <a:gd name="T81" fmla="*/ 2147483647 h 712"/>
                <a:gd name="T82" fmla="*/ 2147483647 w 1321"/>
                <a:gd name="T83" fmla="*/ 0 h 712"/>
                <a:gd name="T84" fmla="*/ 2147483647 w 1321"/>
                <a:gd name="T85" fmla="*/ 0 h 712"/>
                <a:gd name="T86" fmla="*/ 2147483647 w 1321"/>
                <a:gd name="T87" fmla="*/ 2147483647 h 712"/>
                <a:gd name="T88" fmla="*/ 2147483647 w 1321"/>
                <a:gd name="T89" fmla="*/ 2147483647 h 712"/>
                <a:gd name="T90" fmla="*/ 2147483647 w 1321"/>
                <a:gd name="T91" fmla="*/ 2147483647 h 712"/>
                <a:gd name="T92" fmla="*/ 2147483647 w 1321"/>
                <a:gd name="T93" fmla="*/ 2147483647 h 712"/>
                <a:gd name="T94" fmla="*/ 2147483647 w 1321"/>
                <a:gd name="T95" fmla="*/ 2147483647 h 712"/>
                <a:gd name="T96" fmla="*/ 2147483647 w 1321"/>
                <a:gd name="T97" fmla="*/ 2147483647 h 712"/>
                <a:gd name="T98" fmla="*/ 2147483647 w 1321"/>
                <a:gd name="T99" fmla="*/ 2147483647 h 712"/>
                <a:gd name="T100" fmla="*/ 2147483647 w 1321"/>
                <a:gd name="T101" fmla="*/ 2147483647 h 712"/>
                <a:gd name="T102" fmla="*/ 2147483647 w 1321"/>
                <a:gd name="T103" fmla="*/ 2147483647 h 712"/>
                <a:gd name="T104" fmla="*/ 2147483647 w 1321"/>
                <a:gd name="T105" fmla="*/ 2147483647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accent1">
                    <a:alpha val="17998"/>
                  </a:schemeClr>
                </a:gs>
              </a:gsLst>
              <a:lin ang="5400000" scaled="1"/>
            </a:gradFill>
            <a:ln w="0">
              <a:noFill/>
              <a:round/>
              <a:headEnd/>
              <a:tailEnd/>
            </a:ln>
          </p:spPr>
          <p:txBody>
            <a:bodyPr/>
            <a:lstStyle/>
            <a:p>
              <a:endParaRPr lang="zh-CN" altLang="en-US"/>
            </a:p>
          </p:txBody>
        </p:sp>
        <p:sp>
          <p:nvSpPr>
            <p:cNvPr id="119" name="Text Box 24"/>
            <p:cNvSpPr txBox="1">
              <a:spLocks noChangeArrowheads="1"/>
            </p:cNvSpPr>
            <p:nvPr/>
          </p:nvSpPr>
          <p:spPr bwMode="auto">
            <a:xfrm>
              <a:off x="3505200" y="2433638"/>
              <a:ext cx="955675" cy="304800"/>
            </a:xfrm>
            <a:prstGeom prst="rect">
              <a:avLst/>
            </a:prstGeom>
            <a:noFill/>
            <a:ln w="9525" algn="ctr">
              <a:noFill/>
              <a:miter lim="800000"/>
              <a:headEnd/>
              <a:tailEnd/>
            </a:ln>
          </p:spPr>
          <p:txBody>
            <a:bodyPr>
              <a:spAutoFit/>
            </a:bodyPr>
            <a:lstStyle/>
            <a:p>
              <a:pPr eaLnBrk="0" hangingPunct="0">
                <a:spcBef>
                  <a:spcPct val="50000"/>
                </a:spcBef>
              </a:pPr>
              <a:r>
                <a:rPr lang="zh-CN" altLang="en-US" sz="1400" b="1" dirty="0" smtClean="0"/>
                <a:t>小康</a:t>
              </a:r>
              <a:endParaRPr lang="en-US" altLang="zh-CN" sz="1400" b="1" dirty="0"/>
            </a:p>
          </p:txBody>
        </p:sp>
        <p:sp>
          <p:nvSpPr>
            <p:cNvPr id="122" name="Text Box 27"/>
            <p:cNvSpPr txBox="1">
              <a:spLocks noChangeArrowheads="1"/>
            </p:cNvSpPr>
            <p:nvPr/>
          </p:nvSpPr>
          <p:spPr bwMode="black">
            <a:xfrm>
              <a:off x="3238500" y="3983038"/>
              <a:ext cx="1741487" cy="646331"/>
            </a:xfrm>
            <a:prstGeom prst="rect">
              <a:avLst/>
            </a:prstGeom>
            <a:noFill/>
            <a:ln w="9525">
              <a:noFill/>
              <a:miter lim="800000"/>
              <a:headEnd/>
              <a:tailEnd/>
            </a:ln>
          </p:spPr>
          <p:txBody>
            <a:bodyPr>
              <a:spAutoFit/>
            </a:bodyPr>
            <a:lstStyle/>
            <a:p>
              <a:pPr marL="120650" indent="-120650">
                <a:spcBef>
                  <a:spcPct val="50000"/>
                </a:spcBef>
                <a:buClr>
                  <a:srgbClr val="1C1C1C"/>
                </a:buClr>
                <a:buFontTx/>
                <a:buChar char="•"/>
              </a:pPr>
              <a:r>
                <a:rPr lang="zh-CN" altLang="en-US" sz="1800" b="1" dirty="0" smtClean="0">
                  <a:solidFill>
                    <a:schemeClr val="tx2"/>
                  </a:solidFill>
                </a:rPr>
                <a:t>国民生产总值再增长一倍</a:t>
              </a:r>
              <a:endParaRPr lang="en-US" altLang="zh-CN" sz="1800" b="1" dirty="0" smtClean="0">
                <a:solidFill>
                  <a:schemeClr val="tx2"/>
                </a:solidFill>
              </a:endParaRPr>
            </a:p>
          </p:txBody>
        </p:sp>
        <p:grpSp>
          <p:nvGrpSpPr>
            <p:cNvPr id="125" name="Group 40"/>
            <p:cNvGrpSpPr>
              <a:grpSpLocks/>
            </p:cNvGrpSpPr>
            <p:nvPr/>
          </p:nvGrpSpPr>
          <p:grpSpPr bwMode="auto">
            <a:xfrm rot="20302575" flipH="1" flipV="1">
              <a:off x="3348202" y="2873169"/>
              <a:ext cx="1063228" cy="243674"/>
              <a:chOff x="2528" y="1060"/>
              <a:chExt cx="894" cy="236"/>
            </a:xfrm>
          </p:grpSpPr>
          <p:grpSp>
            <p:nvGrpSpPr>
              <p:cNvPr id="158" name="Group 41"/>
              <p:cNvGrpSpPr>
                <a:grpSpLocks/>
              </p:cNvGrpSpPr>
              <p:nvPr/>
            </p:nvGrpSpPr>
            <p:grpSpPr bwMode="auto">
              <a:xfrm>
                <a:off x="2528" y="1060"/>
                <a:ext cx="742" cy="186"/>
                <a:chOff x="1565" y="2568"/>
                <a:chExt cx="1118" cy="279"/>
              </a:xfrm>
            </p:grpSpPr>
            <p:sp>
              <p:nvSpPr>
                <p:cNvPr id="164" name="AutoShape 42"/>
                <p:cNvSpPr>
                  <a:spLocks noChangeArrowheads="1"/>
                </p:cNvSpPr>
                <p:nvPr/>
              </p:nvSpPr>
              <p:spPr bwMode="white">
                <a:xfrm rot="5263130">
                  <a:off x="1859" y="2274"/>
                  <a:ext cx="227" cy="816"/>
                </a:xfrm>
                <a:prstGeom prst="moon">
                  <a:avLst>
                    <a:gd name="adj" fmla="val 49773"/>
                  </a:avLst>
                </a:prstGeom>
                <a:solidFill>
                  <a:srgbClr val="5F5F5F">
                    <a:alpha val="3922"/>
                  </a:srgbClr>
                </a:solidFill>
                <a:ln w="9525">
                  <a:noFill/>
                  <a:miter lim="800000"/>
                  <a:headEnd/>
                  <a:tailEnd/>
                </a:ln>
              </p:spPr>
              <p:txBody>
                <a:bodyPr wrap="none" anchor="ctr"/>
                <a:lstStyle/>
                <a:p>
                  <a:endParaRPr lang="zh-CN" altLang="zh-CN"/>
                </a:p>
              </p:txBody>
            </p:sp>
            <p:sp>
              <p:nvSpPr>
                <p:cNvPr id="165" name="AutoShape 43"/>
                <p:cNvSpPr>
                  <a:spLocks noChangeArrowheads="1"/>
                </p:cNvSpPr>
                <p:nvPr/>
              </p:nvSpPr>
              <p:spPr bwMode="white">
                <a:xfrm rot="6078281">
                  <a:off x="1995" y="2274"/>
                  <a:ext cx="227" cy="816"/>
                </a:xfrm>
                <a:prstGeom prst="moon">
                  <a:avLst>
                    <a:gd name="adj" fmla="val 49773"/>
                  </a:avLst>
                </a:prstGeom>
                <a:solidFill>
                  <a:srgbClr val="5F5F5F">
                    <a:alpha val="3922"/>
                  </a:srgbClr>
                </a:solidFill>
                <a:ln w="9525">
                  <a:noFill/>
                  <a:miter lim="800000"/>
                  <a:headEnd/>
                  <a:tailEnd/>
                </a:ln>
              </p:spPr>
              <p:txBody>
                <a:bodyPr wrap="none" anchor="ctr"/>
                <a:lstStyle/>
                <a:p>
                  <a:endParaRPr lang="zh-CN" altLang="zh-CN"/>
                </a:p>
              </p:txBody>
            </p:sp>
            <p:sp>
              <p:nvSpPr>
                <p:cNvPr id="166" name="AutoShape 44"/>
                <p:cNvSpPr>
                  <a:spLocks noChangeArrowheads="1"/>
                </p:cNvSpPr>
                <p:nvPr/>
              </p:nvSpPr>
              <p:spPr bwMode="white">
                <a:xfrm rot="6373927">
                  <a:off x="2071" y="2296"/>
                  <a:ext cx="227" cy="816"/>
                </a:xfrm>
                <a:prstGeom prst="moon">
                  <a:avLst>
                    <a:gd name="adj" fmla="val 49773"/>
                  </a:avLst>
                </a:prstGeom>
                <a:solidFill>
                  <a:srgbClr val="5F5F5F">
                    <a:alpha val="3922"/>
                  </a:srgbClr>
                </a:solidFill>
                <a:ln w="9525">
                  <a:noFill/>
                  <a:miter lim="800000"/>
                  <a:headEnd/>
                  <a:tailEnd/>
                </a:ln>
              </p:spPr>
              <p:txBody>
                <a:bodyPr wrap="none" anchor="ctr"/>
                <a:lstStyle/>
                <a:p>
                  <a:endParaRPr lang="zh-CN" altLang="zh-CN"/>
                </a:p>
              </p:txBody>
            </p:sp>
            <p:sp>
              <p:nvSpPr>
                <p:cNvPr id="167" name="AutoShape 45"/>
                <p:cNvSpPr>
                  <a:spLocks noChangeArrowheads="1"/>
                </p:cNvSpPr>
                <p:nvPr/>
              </p:nvSpPr>
              <p:spPr bwMode="white">
                <a:xfrm rot="6906312">
                  <a:off x="2161" y="2326"/>
                  <a:ext cx="227" cy="816"/>
                </a:xfrm>
                <a:prstGeom prst="moon">
                  <a:avLst>
                    <a:gd name="adj" fmla="val 49773"/>
                  </a:avLst>
                </a:prstGeom>
                <a:solidFill>
                  <a:srgbClr val="5F5F5F">
                    <a:alpha val="3922"/>
                  </a:srgbClr>
                </a:solidFill>
                <a:ln w="9525">
                  <a:noFill/>
                  <a:miter lim="800000"/>
                  <a:headEnd/>
                  <a:tailEnd/>
                </a:ln>
              </p:spPr>
              <p:txBody>
                <a:bodyPr wrap="none" anchor="ctr"/>
                <a:lstStyle/>
                <a:p>
                  <a:endParaRPr lang="zh-CN" altLang="zh-CN"/>
                </a:p>
              </p:txBody>
            </p:sp>
          </p:grpSp>
          <p:grpSp>
            <p:nvGrpSpPr>
              <p:cNvPr id="159" name="Group 46"/>
              <p:cNvGrpSpPr>
                <a:grpSpLocks/>
              </p:cNvGrpSpPr>
              <p:nvPr/>
            </p:nvGrpSpPr>
            <p:grpSpPr bwMode="auto">
              <a:xfrm rot="1353540">
                <a:off x="2680" y="1110"/>
                <a:ext cx="742" cy="186"/>
                <a:chOff x="1565" y="2568"/>
                <a:chExt cx="1118" cy="279"/>
              </a:xfrm>
            </p:grpSpPr>
            <p:sp>
              <p:nvSpPr>
                <p:cNvPr id="160" name="AutoShape 47"/>
                <p:cNvSpPr>
                  <a:spLocks noChangeArrowheads="1"/>
                </p:cNvSpPr>
                <p:nvPr/>
              </p:nvSpPr>
              <p:spPr bwMode="white">
                <a:xfrm rot="5263130">
                  <a:off x="1859" y="2274"/>
                  <a:ext cx="227" cy="816"/>
                </a:xfrm>
                <a:prstGeom prst="moon">
                  <a:avLst>
                    <a:gd name="adj" fmla="val 49773"/>
                  </a:avLst>
                </a:prstGeom>
                <a:solidFill>
                  <a:srgbClr val="5F5F5F">
                    <a:alpha val="3922"/>
                  </a:srgbClr>
                </a:solidFill>
                <a:ln w="9525">
                  <a:noFill/>
                  <a:miter lim="800000"/>
                  <a:headEnd/>
                  <a:tailEnd/>
                </a:ln>
              </p:spPr>
              <p:txBody>
                <a:bodyPr wrap="none" anchor="ctr"/>
                <a:lstStyle/>
                <a:p>
                  <a:endParaRPr lang="zh-CN" altLang="zh-CN"/>
                </a:p>
              </p:txBody>
            </p:sp>
            <p:sp>
              <p:nvSpPr>
                <p:cNvPr id="161" name="AutoShape 48"/>
                <p:cNvSpPr>
                  <a:spLocks noChangeArrowheads="1"/>
                </p:cNvSpPr>
                <p:nvPr/>
              </p:nvSpPr>
              <p:spPr bwMode="white">
                <a:xfrm rot="6078281">
                  <a:off x="1995" y="2274"/>
                  <a:ext cx="227" cy="816"/>
                </a:xfrm>
                <a:prstGeom prst="moon">
                  <a:avLst>
                    <a:gd name="adj" fmla="val 49773"/>
                  </a:avLst>
                </a:prstGeom>
                <a:solidFill>
                  <a:srgbClr val="5F5F5F">
                    <a:alpha val="3922"/>
                  </a:srgbClr>
                </a:solidFill>
                <a:ln w="9525">
                  <a:noFill/>
                  <a:miter lim="800000"/>
                  <a:headEnd/>
                  <a:tailEnd/>
                </a:ln>
              </p:spPr>
              <p:txBody>
                <a:bodyPr wrap="none" anchor="ctr"/>
                <a:lstStyle/>
                <a:p>
                  <a:endParaRPr lang="zh-CN" altLang="zh-CN"/>
                </a:p>
              </p:txBody>
            </p:sp>
            <p:sp>
              <p:nvSpPr>
                <p:cNvPr id="162" name="AutoShape 49"/>
                <p:cNvSpPr>
                  <a:spLocks noChangeArrowheads="1"/>
                </p:cNvSpPr>
                <p:nvPr/>
              </p:nvSpPr>
              <p:spPr bwMode="white">
                <a:xfrm rot="6373927">
                  <a:off x="2071" y="2296"/>
                  <a:ext cx="227" cy="816"/>
                </a:xfrm>
                <a:prstGeom prst="moon">
                  <a:avLst>
                    <a:gd name="adj" fmla="val 49773"/>
                  </a:avLst>
                </a:prstGeom>
                <a:solidFill>
                  <a:srgbClr val="5F5F5F">
                    <a:alpha val="3922"/>
                  </a:srgbClr>
                </a:solidFill>
                <a:ln w="9525">
                  <a:noFill/>
                  <a:miter lim="800000"/>
                  <a:headEnd/>
                  <a:tailEnd/>
                </a:ln>
              </p:spPr>
              <p:txBody>
                <a:bodyPr wrap="none" anchor="ctr"/>
                <a:lstStyle/>
                <a:p>
                  <a:endParaRPr lang="zh-CN" altLang="zh-CN"/>
                </a:p>
              </p:txBody>
            </p:sp>
            <p:sp>
              <p:nvSpPr>
                <p:cNvPr id="163" name="AutoShape 50"/>
                <p:cNvSpPr>
                  <a:spLocks noChangeArrowheads="1"/>
                </p:cNvSpPr>
                <p:nvPr/>
              </p:nvSpPr>
              <p:spPr bwMode="white">
                <a:xfrm rot="6906312">
                  <a:off x="2161" y="2326"/>
                  <a:ext cx="227" cy="816"/>
                </a:xfrm>
                <a:prstGeom prst="moon">
                  <a:avLst>
                    <a:gd name="adj" fmla="val 49773"/>
                  </a:avLst>
                </a:prstGeom>
                <a:solidFill>
                  <a:srgbClr val="5F5F5F">
                    <a:alpha val="3922"/>
                  </a:srgbClr>
                </a:solidFill>
                <a:ln w="9525">
                  <a:noFill/>
                  <a:miter lim="800000"/>
                  <a:headEnd/>
                  <a:tailEnd/>
                </a:ln>
              </p:spPr>
              <p:txBody>
                <a:bodyPr wrap="none" anchor="ctr"/>
                <a:lstStyle/>
                <a:p>
                  <a:endParaRPr lang="zh-CN" altLang="zh-CN"/>
                </a:p>
              </p:txBody>
            </p:sp>
          </p:grpSp>
        </p:grpSp>
        <p:sp>
          <p:nvSpPr>
            <p:cNvPr id="179" name="Text Box 24"/>
            <p:cNvSpPr txBox="1">
              <a:spLocks noChangeArrowheads="1"/>
            </p:cNvSpPr>
            <p:nvPr/>
          </p:nvSpPr>
          <p:spPr bwMode="auto">
            <a:xfrm>
              <a:off x="3549650" y="3500438"/>
              <a:ext cx="1377950" cy="369332"/>
            </a:xfrm>
            <a:prstGeom prst="rect">
              <a:avLst/>
            </a:prstGeom>
            <a:noFill/>
            <a:ln w="9525" algn="ctr">
              <a:noFill/>
              <a:miter lim="800000"/>
              <a:headEnd/>
              <a:tailEnd/>
            </a:ln>
          </p:spPr>
          <p:txBody>
            <a:bodyPr wrap="square">
              <a:spAutoFit/>
            </a:bodyPr>
            <a:lstStyle/>
            <a:p>
              <a:pPr eaLnBrk="0" hangingPunct="0">
                <a:spcBef>
                  <a:spcPct val="50000"/>
                </a:spcBef>
              </a:pPr>
              <a:r>
                <a:rPr lang="en-US" altLang="zh-CN" sz="1800" dirty="0" smtClean="0"/>
                <a:t>20</a:t>
              </a:r>
              <a:r>
                <a:rPr lang="zh-CN" altLang="en-US" sz="1800" dirty="0" smtClean="0"/>
                <a:t>世纪末</a:t>
              </a:r>
              <a:endParaRPr lang="en-US" altLang="zh-CN" sz="1800" dirty="0"/>
            </a:p>
          </p:txBody>
        </p:sp>
      </p:grpSp>
      <p:grpSp>
        <p:nvGrpSpPr>
          <p:cNvPr id="84" name="组合 83"/>
          <p:cNvGrpSpPr/>
          <p:nvPr/>
        </p:nvGrpSpPr>
        <p:grpSpPr>
          <a:xfrm>
            <a:off x="6350000" y="939800"/>
            <a:ext cx="2438400" cy="2923580"/>
            <a:chOff x="6350000" y="939800"/>
            <a:chExt cx="2438400" cy="2923580"/>
          </a:xfrm>
        </p:grpSpPr>
        <p:sp>
          <p:nvSpPr>
            <p:cNvPr id="98" name="Rectangle 3"/>
            <p:cNvSpPr>
              <a:spLocks noChangeArrowheads="1"/>
            </p:cNvSpPr>
            <p:nvPr/>
          </p:nvSpPr>
          <p:spPr bwMode="gray">
            <a:xfrm>
              <a:off x="6915150" y="2366962"/>
              <a:ext cx="1835150" cy="484188"/>
            </a:xfrm>
            <a:prstGeom prst="rect">
              <a:avLst/>
            </a:prstGeom>
            <a:gradFill rotWithShape="1">
              <a:gsLst>
                <a:gs pos="0">
                  <a:schemeClr val="folHlink"/>
                </a:gs>
                <a:gs pos="100000">
                  <a:schemeClr val="folHlink">
                    <a:gamma/>
                    <a:tint val="0"/>
                    <a:invGamma/>
                  </a:schemeClr>
                </a:gs>
              </a:gsLst>
              <a:lin ang="5400000" scaled="1"/>
            </a:gradFill>
            <a:ln w="9525">
              <a:noFill/>
              <a:miter lim="800000"/>
              <a:headEnd/>
              <a:tailEnd/>
            </a:ln>
            <a:effectLst/>
          </p:spPr>
          <p:txBody>
            <a:bodyPr wrap="none" anchor="ctr"/>
            <a:lstStyle/>
            <a:p>
              <a:pPr>
                <a:defRPr/>
              </a:pPr>
              <a:endParaRPr lang="zh-CN" altLang="en-US"/>
            </a:p>
          </p:txBody>
        </p:sp>
        <p:sp>
          <p:nvSpPr>
            <p:cNvPr id="104" name="AutoShape 9"/>
            <p:cNvSpPr>
              <a:spLocks noChangeArrowheads="1"/>
            </p:cNvSpPr>
            <p:nvPr/>
          </p:nvSpPr>
          <p:spPr bwMode="gray">
            <a:xfrm flipH="1">
              <a:off x="6350000" y="1755775"/>
              <a:ext cx="2438400" cy="657225"/>
            </a:xfrm>
            <a:prstGeom prst="parallelogram">
              <a:avLst>
                <a:gd name="adj" fmla="val 92256"/>
              </a:avLst>
            </a:prstGeom>
            <a:gradFill rotWithShape="1">
              <a:gsLst>
                <a:gs pos="0">
                  <a:schemeClr val="folHlink"/>
                </a:gs>
                <a:gs pos="100000">
                  <a:schemeClr val="folHlink">
                    <a:gamma/>
                    <a:tint val="53725"/>
                    <a:invGamma/>
                  </a:schemeClr>
                </a:gs>
              </a:gsLst>
              <a:lin ang="0" scaled="1"/>
            </a:gradFill>
            <a:ln w="9525">
              <a:noFill/>
              <a:miter lim="800000"/>
              <a:headEnd/>
              <a:tailEnd/>
            </a:ln>
            <a:effectLst/>
          </p:spPr>
          <p:txBody>
            <a:bodyPr wrap="none" anchor="ctr"/>
            <a:lstStyle/>
            <a:p>
              <a:pPr>
                <a:defRPr/>
              </a:pPr>
              <a:endParaRPr lang="zh-CN" altLang="en-US"/>
            </a:p>
          </p:txBody>
        </p:sp>
        <p:sp>
          <p:nvSpPr>
            <p:cNvPr id="105" name="Freeform 10"/>
            <p:cNvSpPr>
              <a:spLocks/>
            </p:cNvSpPr>
            <p:nvPr/>
          </p:nvSpPr>
          <p:spPr bwMode="gray">
            <a:xfrm>
              <a:off x="6350000" y="1739900"/>
              <a:ext cx="577850" cy="1111250"/>
            </a:xfrm>
            <a:custGeom>
              <a:avLst/>
              <a:gdLst/>
              <a:ahLst/>
              <a:cxnLst>
                <a:cxn ang="0">
                  <a:pos x="0" y="167"/>
                </a:cxn>
                <a:cxn ang="0">
                  <a:pos x="201" y="370"/>
                </a:cxn>
                <a:cxn ang="0">
                  <a:pos x="201" y="210"/>
                </a:cxn>
                <a:cxn ang="0">
                  <a:pos x="0" y="0"/>
                </a:cxn>
                <a:cxn ang="0">
                  <a:pos x="0" y="167"/>
                </a:cxn>
              </a:cxnLst>
              <a:rect l="0" t="0" r="r" b="b"/>
              <a:pathLst>
                <a:path w="201" h="370">
                  <a:moveTo>
                    <a:pt x="0" y="167"/>
                  </a:moveTo>
                  <a:lnTo>
                    <a:pt x="201" y="370"/>
                  </a:lnTo>
                  <a:lnTo>
                    <a:pt x="201" y="210"/>
                  </a:lnTo>
                  <a:lnTo>
                    <a:pt x="0" y="0"/>
                  </a:lnTo>
                  <a:lnTo>
                    <a:pt x="0" y="167"/>
                  </a:lnTo>
                  <a:close/>
                </a:path>
              </a:pathLst>
            </a:custGeom>
            <a:gradFill rotWithShape="1">
              <a:gsLst>
                <a:gs pos="0">
                  <a:schemeClr val="folHlink">
                    <a:gamma/>
                    <a:shade val="46275"/>
                    <a:invGamma/>
                  </a:schemeClr>
                </a:gs>
                <a:gs pos="100000">
                  <a:schemeClr val="folHlink"/>
                </a:gs>
              </a:gsLst>
              <a:lin ang="2700000" scaled="1"/>
            </a:gradFill>
            <a:ln w="9525">
              <a:noFill/>
              <a:round/>
              <a:headEnd/>
              <a:tailEnd/>
            </a:ln>
            <a:effectLst/>
          </p:spPr>
          <p:txBody>
            <a:bodyPr/>
            <a:lstStyle/>
            <a:p>
              <a:pPr>
                <a:defRPr/>
              </a:pPr>
              <a:endParaRPr lang="zh-CN" altLang="en-US"/>
            </a:p>
          </p:txBody>
        </p:sp>
        <p:pic>
          <p:nvPicPr>
            <p:cNvPr id="114" name="Picture 19" descr="light_shadow"/>
            <p:cNvPicPr>
              <a:picLocks noChangeAspect="1" noChangeArrowheads="1"/>
            </p:cNvPicPr>
            <p:nvPr/>
          </p:nvPicPr>
          <p:blipFill>
            <a:blip r:embed="rId4">
              <a:lum bright="-76000" contrast="-4000"/>
              <a:grayscl/>
            </a:blip>
            <a:srcRect/>
            <a:stretch>
              <a:fillRect/>
            </a:stretch>
          </p:blipFill>
          <p:spPr bwMode="gray">
            <a:xfrm>
              <a:off x="7059613" y="1900237"/>
              <a:ext cx="1008062" cy="280988"/>
            </a:xfrm>
            <a:prstGeom prst="rect">
              <a:avLst/>
            </a:prstGeom>
            <a:noFill/>
            <a:ln w="9525">
              <a:noFill/>
              <a:miter lim="800000"/>
              <a:headEnd/>
              <a:tailEnd/>
            </a:ln>
          </p:spPr>
        </p:pic>
        <p:pic>
          <p:nvPicPr>
            <p:cNvPr id="115" name="Picture 20" descr="circuler_1"/>
            <p:cNvPicPr>
              <a:picLocks noChangeAspect="1" noChangeArrowheads="1"/>
            </p:cNvPicPr>
            <p:nvPr/>
          </p:nvPicPr>
          <p:blipFill>
            <a:blip r:embed="rId5"/>
            <a:srcRect/>
            <a:stretch>
              <a:fillRect/>
            </a:stretch>
          </p:blipFill>
          <p:spPr bwMode="gray">
            <a:xfrm>
              <a:off x="6972300" y="939800"/>
              <a:ext cx="1152525" cy="1139825"/>
            </a:xfrm>
            <a:prstGeom prst="rect">
              <a:avLst/>
            </a:prstGeom>
            <a:noFill/>
            <a:ln w="9525">
              <a:noFill/>
              <a:miter lim="800000"/>
              <a:headEnd/>
              <a:tailEnd/>
            </a:ln>
          </p:spPr>
        </p:pic>
        <p:sp>
          <p:nvSpPr>
            <p:cNvPr id="116" name="Oval 21"/>
            <p:cNvSpPr>
              <a:spLocks noChangeArrowheads="1"/>
            </p:cNvSpPr>
            <p:nvPr/>
          </p:nvSpPr>
          <p:spPr bwMode="gray">
            <a:xfrm>
              <a:off x="6972300" y="939800"/>
              <a:ext cx="1144588" cy="1143000"/>
            </a:xfrm>
            <a:prstGeom prst="ellipse">
              <a:avLst/>
            </a:prstGeom>
            <a:gradFill rotWithShape="1">
              <a:gsLst>
                <a:gs pos="0">
                  <a:schemeClr val="folHlink">
                    <a:gamma/>
                    <a:shade val="26275"/>
                    <a:invGamma/>
                    <a:alpha val="89999"/>
                  </a:schemeClr>
                </a:gs>
                <a:gs pos="50000">
                  <a:schemeClr val="folHlink">
                    <a:alpha val="45000"/>
                  </a:schemeClr>
                </a:gs>
                <a:gs pos="100000">
                  <a:schemeClr val="folHlink">
                    <a:gamma/>
                    <a:shade val="26275"/>
                    <a:invGamma/>
                    <a:alpha val="89999"/>
                  </a:schemeClr>
                </a:gs>
              </a:gsLst>
              <a:lin ang="5400000" scaled="1"/>
            </a:gradFill>
            <a:ln w="9525" algn="ctr">
              <a:noFill/>
              <a:round/>
              <a:headEnd/>
              <a:tailEnd/>
            </a:ln>
            <a:effectLst/>
          </p:spPr>
          <p:txBody>
            <a:bodyPr wrap="none" anchor="ctr"/>
            <a:lstStyle/>
            <a:p>
              <a:pPr>
                <a:defRPr/>
              </a:pPr>
              <a:endParaRPr lang="zh-CN" altLang="en-US"/>
            </a:p>
          </p:txBody>
        </p:sp>
        <p:sp>
          <p:nvSpPr>
            <p:cNvPr id="117" name="Freeform 22"/>
            <p:cNvSpPr>
              <a:spLocks/>
            </p:cNvSpPr>
            <p:nvPr/>
          </p:nvSpPr>
          <p:spPr bwMode="gray">
            <a:xfrm>
              <a:off x="7091363" y="963612"/>
              <a:ext cx="898525" cy="395288"/>
            </a:xfrm>
            <a:custGeom>
              <a:avLst/>
              <a:gdLst>
                <a:gd name="T0" fmla="*/ 2147483647 w 1321"/>
                <a:gd name="T1" fmla="*/ 2147483647 h 712"/>
                <a:gd name="T2" fmla="*/ 2147483647 w 1321"/>
                <a:gd name="T3" fmla="*/ 2147483647 h 712"/>
                <a:gd name="T4" fmla="*/ 2147483647 w 1321"/>
                <a:gd name="T5" fmla="*/ 2147483647 h 712"/>
                <a:gd name="T6" fmla="*/ 2147483647 w 1321"/>
                <a:gd name="T7" fmla="*/ 2147483647 h 712"/>
                <a:gd name="T8" fmla="*/ 2147483647 w 1321"/>
                <a:gd name="T9" fmla="*/ 2147483647 h 712"/>
                <a:gd name="T10" fmla="*/ 2147483647 w 1321"/>
                <a:gd name="T11" fmla="*/ 2147483647 h 712"/>
                <a:gd name="T12" fmla="*/ 2147483647 w 1321"/>
                <a:gd name="T13" fmla="*/ 2147483647 h 712"/>
                <a:gd name="T14" fmla="*/ 2147483647 w 1321"/>
                <a:gd name="T15" fmla="*/ 2147483647 h 712"/>
                <a:gd name="T16" fmla="*/ 2147483647 w 1321"/>
                <a:gd name="T17" fmla="*/ 2147483647 h 712"/>
                <a:gd name="T18" fmla="*/ 2147483647 w 1321"/>
                <a:gd name="T19" fmla="*/ 2147483647 h 712"/>
                <a:gd name="T20" fmla="*/ 2147483647 w 1321"/>
                <a:gd name="T21" fmla="*/ 2147483647 h 712"/>
                <a:gd name="T22" fmla="*/ 2147483647 w 1321"/>
                <a:gd name="T23" fmla="*/ 2147483647 h 712"/>
                <a:gd name="T24" fmla="*/ 2147483647 w 1321"/>
                <a:gd name="T25" fmla="*/ 2147483647 h 712"/>
                <a:gd name="T26" fmla="*/ 2147483647 w 1321"/>
                <a:gd name="T27" fmla="*/ 2147483647 h 712"/>
                <a:gd name="T28" fmla="*/ 2147483647 w 1321"/>
                <a:gd name="T29" fmla="*/ 2147483647 h 712"/>
                <a:gd name="T30" fmla="*/ 2147483647 w 1321"/>
                <a:gd name="T31" fmla="*/ 2147483647 h 712"/>
                <a:gd name="T32" fmla="*/ 2147483647 w 1321"/>
                <a:gd name="T33" fmla="*/ 2147483647 h 712"/>
                <a:gd name="T34" fmla="*/ 2147483647 w 1321"/>
                <a:gd name="T35" fmla="*/ 2147483647 h 712"/>
                <a:gd name="T36" fmla="*/ 2147483647 w 1321"/>
                <a:gd name="T37" fmla="*/ 2147483647 h 712"/>
                <a:gd name="T38" fmla="*/ 2147483647 w 1321"/>
                <a:gd name="T39" fmla="*/ 2147483647 h 712"/>
                <a:gd name="T40" fmla="*/ 2147483647 w 1321"/>
                <a:gd name="T41" fmla="*/ 2147483647 h 712"/>
                <a:gd name="T42" fmla="*/ 2147483647 w 1321"/>
                <a:gd name="T43" fmla="*/ 2147483647 h 712"/>
                <a:gd name="T44" fmla="*/ 2147483647 w 1321"/>
                <a:gd name="T45" fmla="*/ 2147483647 h 712"/>
                <a:gd name="T46" fmla="*/ 2147483647 w 1321"/>
                <a:gd name="T47" fmla="*/ 2147483647 h 712"/>
                <a:gd name="T48" fmla="*/ 2147483647 w 1321"/>
                <a:gd name="T49" fmla="*/ 2147483647 h 712"/>
                <a:gd name="T50" fmla="*/ 2147483647 w 1321"/>
                <a:gd name="T51" fmla="*/ 2147483647 h 712"/>
                <a:gd name="T52" fmla="*/ 2147483647 w 1321"/>
                <a:gd name="T53" fmla="*/ 2147483647 h 712"/>
                <a:gd name="T54" fmla="*/ 2147483647 w 1321"/>
                <a:gd name="T55" fmla="*/ 2147483647 h 712"/>
                <a:gd name="T56" fmla="*/ 0 w 1321"/>
                <a:gd name="T57" fmla="*/ 2147483647 h 712"/>
                <a:gd name="T58" fmla="*/ 0 w 1321"/>
                <a:gd name="T59" fmla="*/ 2147483647 h 712"/>
                <a:gd name="T60" fmla="*/ 2147483647 w 1321"/>
                <a:gd name="T61" fmla="*/ 2147483647 h 712"/>
                <a:gd name="T62" fmla="*/ 2147483647 w 1321"/>
                <a:gd name="T63" fmla="*/ 2147483647 h 712"/>
                <a:gd name="T64" fmla="*/ 2147483647 w 1321"/>
                <a:gd name="T65" fmla="*/ 2147483647 h 712"/>
                <a:gd name="T66" fmla="*/ 2147483647 w 1321"/>
                <a:gd name="T67" fmla="*/ 2147483647 h 712"/>
                <a:gd name="T68" fmla="*/ 2147483647 w 1321"/>
                <a:gd name="T69" fmla="*/ 2147483647 h 712"/>
                <a:gd name="T70" fmla="*/ 2147483647 w 1321"/>
                <a:gd name="T71" fmla="*/ 2147483647 h 712"/>
                <a:gd name="T72" fmla="*/ 2147483647 w 1321"/>
                <a:gd name="T73" fmla="*/ 2147483647 h 712"/>
                <a:gd name="T74" fmla="*/ 2147483647 w 1321"/>
                <a:gd name="T75" fmla="*/ 2147483647 h 712"/>
                <a:gd name="T76" fmla="*/ 2147483647 w 1321"/>
                <a:gd name="T77" fmla="*/ 2147483647 h 712"/>
                <a:gd name="T78" fmla="*/ 2147483647 w 1321"/>
                <a:gd name="T79" fmla="*/ 2147483647 h 712"/>
                <a:gd name="T80" fmla="*/ 2147483647 w 1321"/>
                <a:gd name="T81" fmla="*/ 2147483647 h 712"/>
                <a:gd name="T82" fmla="*/ 2147483647 w 1321"/>
                <a:gd name="T83" fmla="*/ 0 h 712"/>
                <a:gd name="T84" fmla="*/ 2147483647 w 1321"/>
                <a:gd name="T85" fmla="*/ 0 h 712"/>
                <a:gd name="T86" fmla="*/ 2147483647 w 1321"/>
                <a:gd name="T87" fmla="*/ 2147483647 h 712"/>
                <a:gd name="T88" fmla="*/ 2147483647 w 1321"/>
                <a:gd name="T89" fmla="*/ 2147483647 h 712"/>
                <a:gd name="T90" fmla="*/ 2147483647 w 1321"/>
                <a:gd name="T91" fmla="*/ 2147483647 h 712"/>
                <a:gd name="T92" fmla="*/ 2147483647 w 1321"/>
                <a:gd name="T93" fmla="*/ 2147483647 h 712"/>
                <a:gd name="T94" fmla="*/ 2147483647 w 1321"/>
                <a:gd name="T95" fmla="*/ 2147483647 h 712"/>
                <a:gd name="T96" fmla="*/ 2147483647 w 1321"/>
                <a:gd name="T97" fmla="*/ 2147483647 h 712"/>
                <a:gd name="T98" fmla="*/ 2147483647 w 1321"/>
                <a:gd name="T99" fmla="*/ 2147483647 h 712"/>
                <a:gd name="T100" fmla="*/ 2147483647 w 1321"/>
                <a:gd name="T101" fmla="*/ 2147483647 h 712"/>
                <a:gd name="T102" fmla="*/ 2147483647 w 1321"/>
                <a:gd name="T103" fmla="*/ 2147483647 h 712"/>
                <a:gd name="T104" fmla="*/ 2147483647 w 1321"/>
                <a:gd name="T105" fmla="*/ 2147483647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folHlink">
                    <a:alpha val="17998"/>
                  </a:schemeClr>
                </a:gs>
              </a:gsLst>
              <a:lin ang="5400000" scaled="1"/>
            </a:gradFill>
            <a:ln w="0">
              <a:noFill/>
              <a:round/>
              <a:headEnd/>
              <a:tailEnd/>
            </a:ln>
          </p:spPr>
          <p:txBody>
            <a:bodyPr/>
            <a:lstStyle/>
            <a:p>
              <a:endParaRPr lang="zh-CN" altLang="en-US"/>
            </a:p>
          </p:txBody>
        </p:sp>
        <p:sp>
          <p:nvSpPr>
            <p:cNvPr id="120" name="Text Box 25"/>
            <p:cNvSpPr txBox="1">
              <a:spLocks noChangeArrowheads="1"/>
            </p:cNvSpPr>
            <p:nvPr/>
          </p:nvSpPr>
          <p:spPr bwMode="auto">
            <a:xfrm>
              <a:off x="7121525" y="1362075"/>
              <a:ext cx="955675" cy="523220"/>
            </a:xfrm>
            <a:prstGeom prst="rect">
              <a:avLst/>
            </a:prstGeom>
            <a:noFill/>
            <a:ln w="9525" algn="ctr">
              <a:noFill/>
              <a:miter lim="800000"/>
              <a:headEnd/>
              <a:tailEnd/>
            </a:ln>
          </p:spPr>
          <p:txBody>
            <a:bodyPr>
              <a:spAutoFit/>
            </a:bodyPr>
            <a:lstStyle/>
            <a:p>
              <a:pPr eaLnBrk="0" hangingPunct="0">
                <a:spcBef>
                  <a:spcPct val="50000"/>
                </a:spcBef>
              </a:pPr>
              <a:r>
                <a:rPr lang="zh-CN" altLang="en-US" sz="1400" b="1" dirty="0" smtClean="0"/>
                <a:t>中等发达国家水平</a:t>
              </a:r>
              <a:endParaRPr lang="en-US" altLang="zh-CN" sz="1400" b="1" dirty="0"/>
            </a:p>
          </p:txBody>
        </p:sp>
        <p:sp>
          <p:nvSpPr>
            <p:cNvPr id="123" name="Text Box 28"/>
            <p:cNvSpPr txBox="1">
              <a:spLocks noChangeArrowheads="1"/>
            </p:cNvSpPr>
            <p:nvPr/>
          </p:nvSpPr>
          <p:spPr bwMode="black">
            <a:xfrm>
              <a:off x="6883400" y="2940050"/>
              <a:ext cx="1762125" cy="923330"/>
            </a:xfrm>
            <a:prstGeom prst="rect">
              <a:avLst/>
            </a:prstGeom>
            <a:noFill/>
            <a:ln w="9525">
              <a:noFill/>
              <a:miter lim="800000"/>
              <a:headEnd/>
              <a:tailEnd/>
            </a:ln>
          </p:spPr>
          <p:txBody>
            <a:bodyPr>
              <a:spAutoFit/>
            </a:bodyPr>
            <a:lstStyle/>
            <a:p>
              <a:pPr marL="120650" indent="-120650">
                <a:spcBef>
                  <a:spcPct val="50000"/>
                </a:spcBef>
                <a:buClr>
                  <a:srgbClr val="1C1C1C"/>
                </a:buClr>
                <a:buFontTx/>
                <a:buChar char="•"/>
              </a:pPr>
              <a:r>
                <a:rPr lang="zh-CN" altLang="en-US" sz="1800" b="1" dirty="0" smtClean="0">
                  <a:solidFill>
                    <a:schemeClr val="tx2"/>
                  </a:solidFill>
                </a:rPr>
                <a:t>人民生活比较富裕，基本上实现现代化</a:t>
              </a:r>
              <a:endParaRPr lang="en-US" altLang="zh-CN" sz="1800" b="1" dirty="0" smtClean="0">
                <a:solidFill>
                  <a:schemeClr val="tx2"/>
                </a:solidFill>
              </a:endParaRPr>
            </a:p>
          </p:txBody>
        </p:sp>
        <p:grpSp>
          <p:nvGrpSpPr>
            <p:cNvPr id="126" name="Group 51"/>
            <p:cNvGrpSpPr>
              <a:grpSpLocks/>
            </p:cNvGrpSpPr>
            <p:nvPr/>
          </p:nvGrpSpPr>
          <p:grpSpPr bwMode="auto">
            <a:xfrm rot="20302575" flipH="1" flipV="1">
              <a:off x="7016916" y="1790495"/>
              <a:ext cx="1063227" cy="243674"/>
              <a:chOff x="2528" y="1060"/>
              <a:chExt cx="894" cy="236"/>
            </a:xfrm>
          </p:grpSpPr>
          <p:grpSp>
            <p:nvGrpSpPr>
              <p:cNvPr id="148" name="Group 52"/>
              <p:cNvGrpSpPr>
                <a:grpSpLocks/>
              </p:cNvGrpSpPr>
              <p:nvPr/>
            </p:nvGrpSpPr>
            <p:grpSpPr bwMode="auto">
              <a:xfrm>
                <a:off x="2528" y="1060"/>
                <a:ext cx="742" cy="186"/>
                <a:chOff x="1565" y="2568"/>
                <a:chExt cx="1118" cy="279"/>
              </a:xfrm>
            </p:grpSpPr>
            <p:sp>
              <p:nvSpPr>
                <p:cNvPr id="154" name="AutoShape 53"/>
                <p:cNvSpPr>
                  <a:spLocks noChangeArrowheads="1"/>
                </p:cNvSpPr>
                <p:nvPr/>
              </p:nvSpPr>
              <p:spPr bwMode="white">
                <a:xfrm rot="5263130">
                  <a:off x="1859" y="2274"/>
                  <a:ext cx="227" cy="816"/>
                </a:xfrm>
                <a:prstGeom prst="moon">
                  <a:avLst>
                    <a:gd name="adj" fmla="val 49773"/>
                  </a:avLst>
                </a:prstGeom>
                <a:solidFill>
                  <a:srgbClr val="5F5F5F">
                    <a:alpha val="3922"/>
                  </a:srgbClr>
                </a:solidFill>
                <a:ln w="9525">
                  <a:noFill/>
                  <a:miter lim="800000"/>
                  <a:headEnd/>
                  <a:tailEnd/>
                </a:ln>
              </p:spPr>
              <p:txBody>
                <a:bodyPr wrap="none" anchor="ctr"/>
                <a:lstStyle/>
                <a:p>
                  <a:endParaRPr lang="zh-CN" altLang="zh-CN"/>
                </a:p>
              </p:txBody>
            </p:sp>
            <p:sp>
              <p:nvSpPr>
                <p:cNvPr id="155" name="AutoShape 54"/>
                <p:cNvSpPr>
                  <a:spLocks noChangeArrowheads="1"/>
                </p:cNvSpPr>
                <p:nvPr/>
              </p:nvSpPr>
              <p:spPr bwMode="white">
                <a:xfrm rot="6078281">
                  <a:off x="1995" y="2274"/>
                  <a:ext cx="227" cy="816"/>
                </a:xfrm>
                <a:prstGeom prst="moon">
                  <a:avLst>
                    <a:gd name="adj" fmla="val 49773"/>
                  </a:avLst>
                </a:prstGeom>
                <a:solidFill>
                  <a:srgbClr val="5F5F5F">
                    <a:alpha val="3922"/>
                  </a:srgbClr>
                </a:solidFill>
                <a:ln w="9525">
                  <a:noFill/>
                  <a:miter lim="800000"/>
                  <a:headEnd/>
                  <a:tailEnd/>
                </a:ln>
              </p:spPr>
              <p:txBody>
                <a:bodyPr wrap="none" anchor="ctr"/>
                <a:lstStyle/>
                <a:p>
                  <a:endParaRPr lang="zh-CN" altLang="zh-CN"/>
                </a:p>
              </p:txBody>
            </p:sp>
            <p:sp>
              <p:nvSpPr>
                <p:cNvPr id="156" name="AutoShape 55"/>
                <p:cNvSpPr>
                  <a:spLocks noChangeArrowheads="1"/>
                </p:cNvSpPr>
                <p:nvPr/>
              </p:nvSpPr>
              <p:spPr bwMode="white">
                <a:xfrm rot="6373927">
                  <a:off x="2071" y="2296"/>
                  <a:ext cx="227" cy="816"/>
                </a:xfrm>
                <a:prstGeom prst="moon">
                  <a:avLst>
                    <a:gd name="adj" fmla="val 49773"/>
                  </a:avLst>
                </a:prstGeom>
                <a:solidFill>
                  <a:srgbClr val="5F5F5F">
                    <a:alpha val="3922"/>
                  </a:srgbClr>
                </a:solidFill>
                <a:ln w="9525">
                  <a:noFill/>
                  <a:miter lim="800000"/>
                  <a:headEnd/>
                  <a:tailEnd/>
                </a:ln>
              </p:spPr>
              <p:txBody>
                <a:bodyPr wrap="none" anchor="ctr"/>
                <a:lstStyle/>
                <a:p>
                  <a:endParaRPr lang="zh-CN" altLang="zh-CN"/>
                </a:p>
              </p:txBody>
            </p:sp>
            <p:sp>
              <p:nvSpPr>
                <p:cNvPr id="157" name="AutoShape 56"/>
                <p:cNvSpPr>
                  <a:spLocks noChangeArrowheads="1"/>
                </p:cNvSpPr>
                <p:nvPr/>
              </p:nvSpPr>
              <p:spPr bwMode="white">
                <a:xfrm rot="6906312">
                  <a:off x="2161" y="2326"/>
                  <a:ext cx="227" cy="816"/>
                </a:xfrm>
                <a:prstGeom prst="moon">
                  <a:avLst>
                    <a:gd name="adj" fmla="val 49773"/>
                  </a:avLst>
                </a:prstGeom>
                <a:solidFill>
                  <a:srgbClr val="5F5F5F">
                    <a:alpha val="3922"/>
                  </a:srgbClr>
                </a:solidFill>
                <a:ln w="9525">
                  <a:noFill/>
                  <a:miter lim="800000"/>
                  <a:headEnd/>
                  <a:tailEnd/>
                </a:ln>
              </p:spPr>
              <p:txBody>
                <a:bodyPr wrap="none" anchor="ctr"/>
                <a:lstStyle/>
                <a:p>
                  <a:endParaRPr lang="zh-CN" altLang="zh-CN"/>
                </a:p>
              </p:txBody>
            </p:sp>
          </p:grpSp>
          <p:grpSp>
            <p:nvGrpSpPr>
              <p:cNvPr id="149" name="Group 57"/>
              <p:cNvGrpSpPr>
                <a:grpSpLocks/>
              </p:cNvGrpSpPr>
              <p:nvPr/>
            </p:nvGrpSpPr>
            <p:grpSpPr bwMode="auto">
              <a:xfrm rot="1353540">
                <a:off x="2680" y="1110"/>
                <a:ext cx="742" cy="186"/>
                <a:chOff x="1565" y="2568"/>
                <a:chExt cx="1118" cy="279"/>
              </a:xfrm>
            </p:grpSpPr>
            <p:sp>
              <p:nvSpPr>
                <p:cNvPr id="150" name="AutoShape 58"/>
                <p:cNvSpPr>
                  <a:spLocks noChangeArrowheads="1"/>
                </p:cNvSpPr>
                <p:nvPr/>
              </p:nvSpPr>
              <p:spPr bwMode="white">
                <a:xfrm rot="5263130">
                  <a:off x="1859" y="2274"/>
                  <a:ext cx="227" cy="816"/>
                </a:xfrm>
                <a:prstGeom prst="moon">
                  <a:avLst>
                    <a:gd name="adj" fmla="val 49773"/>
                  </a:avLst>
                </a:prstGeom>
                <a:solidFill>
                  <a:srgbClr val="5F5F5F">
                    <a:alpha val="3922"/>
                  </a:srgbClr>
                </a:solidFill>
                <a:ln w="9525">
                  <a:noFill/>
                  <a:miter lim="800000"/>
                  <a:headEnd/>
                  <a:tailEnd/>
                </a:ln>
              </p:spPr>
              <p:txBody>
                <a:bodyPr wrap="none" anchor="ctr"/>
                <a:lstStyle/>
                <a:p>
                  <a:endParaRPr lang="zh-CN" altLang="zh-CN"/>
                </a:p>
              </p:txBody>
            </p:sp>
            <p:sp>
              <p:nvSpPr>
                <p:cNvPr id="151" name="AutoShape 59"/>
                <p:cNvSpPr>
                  <a:spLocks noChangeArrowheads="1"/>
                </p:cNvSpPr>
                <p:nvPr/>
              </p:nvSpPr>
              <p:spPr bwMode="white">
                <a:xfrm rot="6078281">
                  <a:off x="1995" y="2274"/>
                  <a:ext cx="227" cy="816"/>
                </a:xfrm>
                <a:prstGeom prst="moon">
                  <a:avLst>
                    <a:gd name="adj" fmla="val 49773"/>
                  </a:avLst>
                </a:prstGeom>
                <a:solidFill>
                  <a:srgbClr val="5F5F5F">
                    <a:alpha val="3922"/>
                  </a:srgbClr>
                </a:solidFill>
                <a:ln w="9525">
                  <a:noFill/>
                  <a:miter lim="800000"/>
                  <a:headEnd/>
                  <a:tailEnd/>
                </a:ln>
              </p:spPr>
              <p:txBody>
                <a:bodyPr wrap="none" anchor="ctr"/>
                <a:lstStyle/>
                <a:p>
                  <a:endParaRPr lang="zh-CN" altLang="zh-CN"/>
                </a:p>
              </p:txBody>
            </p:sp>
            <p:sp>
              <p:nvSpPr>
                <p:cNvPr id="152" name="AutoShape 60"/>
                <p:cNvSpPr>
                  <a:spLocks noChangeArrowheads="1"/>
                </p:cNvSpPr>
                <p:nvPr/>
              </p:nvSpPr>
              <p:spPr bwMode="white">
                <a:xfrm rot="6373927">
                  <a:off x="2071" y="2296"/>
                  <a:ext cx="227" cy="816"/>
                </a:xfrm>
                <a:prstGeom prst="moon">
                  <a:avLst>
                    <a:gd name="adj" fmla="val 49773"/>
                  </a:avLst>
                </a:prstGeom>
                <a:solidFill>
                  <a:srgbClr val="5F5F5F">
                    <a:alpha val="3922"/>
                  </a:srgbClr>
                </a:solidFill>
                <a:ln w="9525">
                  <a:noFill/>
                  <a:miter lim="800000"/>
                  <a:headEnd/>
                  <a:tailEnd/>
                </a:ln>
              </p:spPr>
              <p:txBody>
                <a:bodyPr wrap="none" anchor="ctr"/>
                <a:lstStyle/>
                <a:p>
                  <a:endParaRPr lang="zh-CN" altLang="zh-CN"/>
                </a:p>
              </p:txBody>
            </p:sp>
            <p:sp>
              <p:nvSpPr>
                <p:cNvPr id="153" name="AutoShape 61"/>
                <p:cNvSpPr>
                  <a:spLocks noChangeArrowheads="1"/>
                </p:cNvSpPr>
                <p:nvPr/>
              </p:nvSpPr>
              <p:spPr bwMode="white">
                <a:xfrm rot="6906312">
                  <a:off x="2161" y="2326"/>
                  <a:ext cx="227" cy="816"/>
                </a:xfrm>
                <a:prstGeom prst="moon">
                  <a:avLst>
                    <a:gd name="adj" fmla="val 49773"/>
                  </a:avLst>
                </a:prstGeom>
                <a:solidFill>
                  <a:srgbClr val="5F5F5F">
                    <a:alpha val="3922"/>
                  </a:srgbClr>
                </a:solidFill>
                <a:ln w="9525">
                  <a:noFill/>
                  <a:miter lim="800000"/>
                  <a:headEnd/>
                  <a:tailEnd/>
                </a:ln>
              </p:spPr>
              <p:txBody>
                <a:bodyPr wrap="none" anchor="ctr"/>
                <a:lstStyle/>
                <a:p>
                  <a:endParaRPr lang="zh-CN" altLang="zh-CN"/>
                </a:p>
              </p:txBody>
            </p:sp>
          </p:grpSp>
        </p:grpSp>
        <p:sp>
          <p:nvSpPr>
            <p:cNvPr id="180" name="Text Box 24"/>
            <p:cNvSpPr txBox="1">
              <a:spLocks noChangeArrowheads="1"/>
            </p:cNvSpPr>
            <p:nvPr/>
          </p:nvSpPr>
          <p:spPr bwMode="auto">
            <a:xfrm>
              <a:off x="7194550" y="2495550"/>
              <a:ext cx="1377950" cy="369332"/>
            </a:xfrm>
            <a:prstGeom prst="rect">
              <a:avLst/>
            </a:prstGeom>
            <a:noFill/>
            <a:ln w="9525" algn="ctr">
              <a:noFill/>
              <a:miter lim="800000"/>
              <a:headEnd/>
              <a:tailEnd/>
            </a:ln>
          </p:spPr>
          <p:txBody>
            <a:bodyPr wrap="square">
              <a:spAutoFit/>
            </a:bodyPr>
            <a:lstStyle/>
            <a:p>
              <a:pPr eaLnBrk="0" hangingPunct="0">
                <a:spcBef>
                  <a:spcPct val="50000"/>
                </a:spcBef>
              </a:pPr>
              <a:r>
                <a:rPr lang="en-US" altLang="zh-CN" sz="1800" dirty="0" smtClean="0">
                  <a:latin typeface="+mn-ea"/>
                  <a:ea typeface="+mn-ea"/>
                </a:rPr>
                <a:t>21</a:t>
              </a:r>
              <a:r>
                <a:rPr lang="zh-CN" altLang="en-US" sz="1800" dirty="0" smtClean="0">
                  <a:latin typeface="+mn-ea"/>
                  <a:ea typeface="+mn-ea"/>
                </a:rPr>
                <a:t>世纪中叶</a:t>
              </a:r>
              <a:endParaRPr lang="en-US" altLang="zh-CN" sz="1800" dirty="0">
                <a:latin typeface="+mn-ea"/>
                <a:ea typeface="+mn-ea"/>
              </a:endParaRPr>
            </a:p>
          </p:txBody>
        </p:sp>
      </p:grpSp>
      <p:grpSp>
        <p:nvGrpSpPr>
          <p:cNvPr id="200" name="组合 199"/>
          <p:cNvGrpSpPr/>
          <p:nvPr/>
        </p:nvGrpSpPr>
        <p:grpSpPr>
          <a:xfrm>
            <a:off x="3816350" y="4006850"/>
            <a:ext cx="5327650" cy="2400300"/>
            <a:chOff x="1195388" y="2114550"/>
            <a:chExt cx="6938962" cy="3786254"/>
          </a:xfrm>
        </p:grpSpPr>
        <p:sp>
          <p:nvSpPr>
            <p:cNvPr id="187" name="Freeform 2"/>
            <p:cNvSpPr>
              <a:spLocks/>
            </p:cNvSpPr>
            <p:nvPr/>
          </p:nvSpPr>
          <p:spPr bwMode="gray">
            <a:xfrm>
              <a:off x="5448300" y="2895601"/>
              <a:ext cx="2115384" cy="2638426"/>
            </a:xfrm>
            <a:custGeom>
              <a:avLst/>
              <a:gdLst/>
              <a:ahLst/>
              <a:cxnLst>
                <a:cxn ang="0">
                  <a:pos x="1226" y="0"/>
                </a:cxn>
                <a:cxn ang="0">
                  <a:pos x="1238" y="1662"/>
                </a:cxn>
                <a:cxn ang="0">
                  <a:pos x="0" y="1662"/>
                </a:cxn>
                <a:cxn ang="0">
                  <a:pos x="4" y="416"/>
                </a:cxn>
              </a:cxnLst>
              <a:rect l="0" t="0" r="r" b="b"/>
              <a:pathLst>
                <a:path w="1238" h="1662">
                  <a:moveTo>
                    <a:pt x="1226" y="0"/>
                  </a:moveTo>
                  <a:lnTo>
                    <a:pt x="1238" y="1662"/>
                  </a:lnTo>
                  <a:lnTo>
                    <a:pt x="0" y="1662"/>
                  </a:lnTo>
                  <a:lnTo>
                    <a:pt x="4" y="416"/>
                  </a:lnTo>
                </a:path>
              </a:pathLst>
            </a:custGeom>
            <a:gradFill rotWithShape="1">
              <a:gsLst>
                <a:gs pos="0">
                  <a:schemeClr val="hlink"/>
                </a:gs>
                <a:gs pos="100000">
                  <a:schemeClr val="hlink">
                    <a:gamma/>
                    <a:tint val="0"/>
                    <a:invGamma/>
                  </a:schemeClr>
                </a:gs>
              </a:gsLst>
              <a:lin ang="5400000" scaled="1"/>
            </a:gradFill>
            <a:ln w="9525">
              <a:noFill/>
              <a:round/>
              <a:headEnd/>
              <a:tailEnd/>
            </a:ln>
            <a:effectLst/>
          </p:spPr>
          <p:txBody>
            <a:bodyPr/>
            <a:lstStyle/>
            <a:p>
              <a:pPr>
                <a:defRPr/>
              </a:pPr>
              <a:endParaRPr lang="zh-CN" altLang="en-US"/>
            </a:p>
          </p:txBody>
        </p:sp>
        <p:sp>
          <p:nvSpPr>
            <p:cNvPr id="188" name="Freeform 3"/>
            <p:cNvSpPr>
              <a:spLocks/>
            </p:cNvSpPr>
            <p:nvPr/>
          </p:nvSpPr>
          <p:spPr bwMode="gray">
            <a:xfrm>
              <a:off x="3343275" y="3151188"/>
              <a:ext cx="1981200" cy="2641600"/>
            </a:xfrm>
            <a:custGeom>
              <a:avLst/>
              <a:gdLst/>
              <a:ahLst/>
              <a:cxnLst>
                <a:cxn ang="0">
                  <a:pos x="1158" y="0"/>
                </a:cxn>
                <a:cxn ang="0">
                  <a:pos x="1248" y="288"/>
                </a:cxn>
                <a:cxn ang="0">
                  <a:pos x="1248" y="1645"/>
                </a:cxn>
                <a:cxn ang="0">
                  <a:pos x="0" y="1664"/>
                </a:cxn>
                <a:cxn ang="0">
                  <a:pos x="0" y="391"/>
                </a:cxn>
              </a:cxnLst>
              <a:rect l="0" t="0" r="r" b="b"/>
              <a:pathLst>
                <a:path w="1248" h="1664">
                  <a:moveTo>
                    <a:pt x="1158" y="0"/>
                  </a:moveTo>
                  <a:lnTo>
                    <a:pt x="1248" y="288"/>
                  </a:lnTo>
                  <a:lnTo>
                    <a:pt x="1248" y="1645"/>
                  </a:lnTo>
                  <a:lnTo>
                    <a:pt x="0" y="1664"/>
                  </a:lnTo>
                  <a:lnTo>
                    <a:pt x="0" y="391"/>
                  </a:lnTo>
                </a:path>
              </a:pathLst>
            </a:custGeom>
            <a:gradFill rotWithShape="1">
              <a:gsLst>
                <a:gs pos="0">
                  <a:schemeClr val="accent2"/>
                </a:gs>
                <a:gs pos="100000">
                  <a:schemeClr val="accent2">
                    <a:gamma/>
                    <a:tint val="0"/>
                    <a:invGamma/>
                  </a:schemeClr>
                </a:gs>
              </a:gsLst>
              <a:lin ang="5400000" scaled="1"/>
            </a:gradFill>
            <a:ln w="9525">
              <a:noFill/>
              <a:round/>
              <a:headEnd/>
              <a:tailEnd/>
            </a:ln>
            <a:effectLst/>
          </p:spPr>
          <p:txBody>
            <a:bodyPr/>
            <a:lstStyle/>
            <a:p>
              <a:pPr>
                <a:defRPr/>
              </a:pPr>
              <a:endParaRPr lang="zh-CN" altLang="en-US"/>
            </a:p>
          </p:txBody>
        </p:sp>
        <p:sp>
          <p:nvSpPr>
            <p:cNvPr id="189" name="Freeform 4"/>
            <p:cNvSpPr>
              <a:spLocks/>
            </p:cNvSpPr>
            <p:nvPr/>
          </p:nvSpPr>
          <p:spPr bwMode="gray">
            <a:xfrm>
              <a:off x="1219201" y="3382963"/>
              <a:ext cx="1981200" cy="2447725"/>
            </a:xfrm>
            <a:custGeom>
              <a:avLst/>
              <a:gdLst/>
              <a:ahLst/>
              <a:cxnLst>
                <a:cxn ang="0">
                  <a:pos x="1158" y="0"/>
                </a:cxn>
                <a:cxn ang="0">
                  <a:pos x="1248" y="256"/>
                </a:cxn>
                <a:cxn ang="0">
                  <a:pos x="1248" y="1133"/>
                </a:cxn>
                <a:cxn ang="0">
                  <a:pos x="0" y="1133"/>
                </a:cxn>
                <a:cxn ang="0">
                  <a:pos x="0" y="403"/>
                </a:cxn>
              </a:cxnLst>
              <a:rect l="0" t="0" r="r" b="b"/>
              <a:pathLst>
                <a:path w="1248" h="1133">
                  <a:moveTo>
                    <a:pt x="1158" y="0"/>
                  </a:moveTo>
                  <a:lnTo>
                    <a:pt x="1248" y="256"/>
                  </a:lnTo>
                  <a:lnTo>
                    <a:pt x="1248" y="1133"/>
                  </a:lnTo>
                  <a:lnTo>
                    <a:pt x="0" y="1133"/>
                  </a:lnTo>
                  <a:lnTo>
                    <a:pt x="0" y="403"/>
                  </a:lnTo>
                </a:path>
              </a:pathLst>
            </a:custGeom>
            <a:gradFill rotWithShape="1">
              <a:gsLst>
                <a:gs pos="0">
                  <a:schemeClr val="accent1"/>
                </a:gs>
                <a:gs pos="100000">
                  <a:schemeClr val="accent1">
                    <a:gamma/>
                    <a:tint val="0"/>
                    <a:invGamma/>
                  </a:schemeClr>
                </a:gs>
              </a:gsLst>
              <a:lin ang="5400000" scaled="1"/>
            </a:gradFill>
            <a:ln w="9525">
              <a:noFill/>
              <a:round/>
              <a:headEnd/>
              <a:tailEnd/>
            </a:ln>
            <a:effectLst/>
          </p:spPr>
          <p:txBody>
            <a:bodyPr/>
            <a:lstStyle/>
            <a:p>
              <a:pPr>
                <a:defRPr/>
              </a:pPr>
              <a:endParaRPr lang="zh-CN" altLang="en-US"/>
            </a:p>
          </p:txBody>
        </p:sp>
        <p:sp>
          <p:nvSpPr>
            <p:cNvPr id="190" name="Line 6"/>
            <p:cNvSpPr>
              <a:spLocks noChangeShapeType="1"/>
            </p:cNvSpPr>
            <p:nvPr/>
          </p:nvSpPr>
          <p:spPr bwMode="gray">
            <a:xfrm>
              <a:off x="3275013" y="3341688"/>
              <a:ext cx="0" cy="2497137"/>
            </a:xfrm>
            <a:prstGeom prst="line">
              <a:avLst/>
            </a:prstGeom>
            <a:noFill/>
            <a:ln w="9525">
              <a:solidFill>
                <a:srgbClr val="1C1C1C"/>
              </a:solidFill>
              <a:prstDash val="dash"/>
              <a:round/>
              <a:headEnd/>
              <a:tailEnd/>
            </a:ln>
          </p:spPr>
          <p:txBody>
            <a:bodyPr wrap="none" anchor="ctr"/>
            <a:lstStyle/>
            <a:p>
              <a:endParaRPr lang="zh-CN" altLang="en-US"/>
            </a:p>
          </p:txBody>
        </p:sp>
        <p:sp>
          <p:nvSpPr>
            <p:cNvPr id="191" name="Line 7"/>
            <p:cNvSpPr>
              <a:spLocks noChangeShapeType="1"/>
            </p:cNvSpPr>
            <p:nvPr/>
          </p:nvSpPr>
          <p:spPr bwMode="gray">
            <a:xfrm>
              <a:off x="5386388" y="3341688"/>
              <a:ext cx="0" cy="2497137"/>
            </a:xfrm>
            <a:prstGeom prst="line">
              <a:avLst/>
            </a:prstGeom>
            <a:noFill/>
            <a:ln w="9525">
              <a:solidFill>
                <a:srgbClr val="1C1C1C"/>
              </a:solidFill>
              <a:prstDash val="dash"/>
              <a:round/>
              <a:headEnd/>
              <a:tailEnd/>
            </a:ln>
          </p:spPr>
          <p:txBody>
            <a:bodyPr wrap="none" anchor="ctr"/>
            <a:lstStyle/>
            <a:p>
              <a:endParaRPr lang="zh-CN" altLang="en-US"/>
            </a:p>
          </p:txBody>
        </p:sp>
        <p:sp>
          <p:nvSpPr>
            <p:cNvPr id="192" name="Line 8"/>
            <p:cNvSpPr>
              <a:spLocks noChangeShapeType="1"/>
            </p:cNvSpPr>
            <p:nvPr/>
          </p:nvSpPr>
          <p:spPr bwMode="gray">
            <a:xfrm>
              <a:off x="7470775" y="3035300"/>
              <a:ext cx="0" cy="2803525"/>
            </a:xfrm>
            <a:prstGeom prst="line">
              <a:avLst/>
            </a:prstGeom>
            <a:noFill/>
            <a:ln w="9525">
              <a:solidFill>
                <a:srgbClr val="1C1C1C"/>
              </a:solidFill>
              <a:prstDash val="dash"/>
              <a:round/>
              <a:headEnd/>
              <a:tailEnd/>
            </a:ln>
          </p:spPr>
          <p:txBody>
            <a:bodyPr wrap="none" anchor="ctr"/>
            <a:lstStyle/>
            <a:p>
              <a:endParaRPr lang="zh-CN" altLang="en-US"/>
            </a:p>
          </p:txBody>
        </p:sp>
        <p:sp>
          <p:nvSpPr>
            <p:cNvPr id="193" name="Freeform 9"/>
            <p:cNvSpPr>
              <a:spLocks/>
            </p:cNvSpPr>
            <p:nvPr/>
          </p:nvSpPr>
          <p:spPr bwMode="gray">
            <a:xfrm>
              <a:off x="1195388" y="2114550"/>
              <a:ext cx="6938962" cy="1692275"/>
            </a:xfrm>
            <a:custGeom>
              <a:avLst/>
              <a:gdLst>
                <a:gd name="T0" fmla="*/ 0 w 4371"/>
                <a:gd name="T1" fmla="*/ 2147483647 h 1066"/>
                <a:gd name="T2" fmla="*/ 2147483647 w 4371"/>
                <a:gd name="T3" fmla="*/ 2147483647 h 1066"/>
                <a:gd name="T4" fmla="*/ 2147483647 w 4371"/>
                <a:gd name="T5" fmla="*/ 2147483647 h 1066"/>
                <a:gd name="T6" fmla="*/ 2147483647 w 4371"/>
                <a:gd name="T7" fmla="*/ 2147483647 h 1066"/>
                <a:gd name="T8" fmla="*/ 2147483647 w 4371"/>
                <a:gd name="T9" fmla="*/ 2147483647 h 1066"/>
                <a:gd name="T10" fmla="*/ 2147483647 w 4371"/>
                <a:gd name="T11" fmla="*/ 2147483647 h 1066"/>
                <a:gd name="T12" fmla="*/ 2147483647 w 4371"/>
                <a:gd name="T13" fmla="*/ 0 h 1066"/>
                <a:gd name="T14" fmla="*/ 2147483647 w 4371"/>
                <a:gd name="T15" fmla="*/ 2147483647 h 1066"/>
                <a:gd name="T16" fmla="*/ 2147483647 w 4371"/>
                <a:gd name="T17" fmla="*/ 2147483647 h 1066"/>
                <a:gd name="T18" fmla="*/ 2147483647 w 4371"/>
                <a:gd name="T19" fmla="*/ 2147483647 h 1066"/>
                <a:gd name="T20" fmla="*/ 2147483647 w 4371"/>
                <a:gd name="T21" fmla="*/ 2147483647 h 1066"/>
                <a:gd name="T22" fmla="*/ 2147483647 w 4371"/>
                <a:gd name="T23" fmla="*/ 2147483647 h 1066"/>
                <a:gd name="T24" fmla="*/ 2147483647 w 4371"/>
                <a:gd name="T25" fmla="*/ 2147483647 h 1066"/>
                <a:gd name="T26" fmla="*/ 2147483647 w 4371"/>
                <a:gd name="T27" fmla="*/ 2147483647 h 1066"/>
                <a:gd name="T28" fmla="*/ 2147483647 w 4371"/>
                <a:gd name="T29" fmla="*/ 2147483647 h 1066"/>
                <a:gd name="T30" fmla="*/ 0 w 4371"/>
                <a:gd name="T31" fmla="*/ 2147483647 h 106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371"/>
                <a:gd name="T49" fmla="*/ 0 h 1066"/>
                <a:gd name="T50" fmla="*/ 4371 w 4371"/>
                <a:gd name="T51" fmla="*/ 1066 h 106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371" h="1066">
                  <a:moveTo>
                    <a:pt x="0" y="845"/>
                  </a:moveTo>
                  <a:lnTo>
                    <a:pt x="1523" y="313"/>
                  </a:lnTo>
                  <a:lnTo>
                    <a:pt x="1610" y="617"/>
                  </a:lnTo>
                  <a:lnTo>
                    <a:pt x="2720" y="243"/>
                  </a:lnTo>
                  <a:lnTo>
                    <a:pt x="2784" y="538"/>
                  </a:lnTo>
                  <a:lnTo>
                    <a:pt x="3882" y="266"/>
                  </a:lnTo>
                  <a:lnTo>
                    <a:pt x="3795" y="0"/>
                  </a:lnTo>
                  <a:lnTo>
                    <a:pt x="4371" y="269"/>
                  </a:lnTo>
                  <a:lnTo>
                    <a:pt x="3961" y="832"/>
                  </a:lnTo>
                  <a:lnTo>
                    <a:pt x="3912" y="542"/>
                  </a:lnTo>
                  <a:lnTo>
                    <a:pt x="2594" y="921"/>
                  </a:lnTo>
                  <a:lnTo>
                    <a:pt x="2509" y="620"/>
                  </a:lnTo>
                  <a:lnTo>
                    <a:pt x="1344" y="968"/>
                  </a:lnTo>
                  <a:lnTo>
                    <a:pt x="1280" y="666"/>
                  </a:lnTo>
                  <a:lnTo>
                    <a:pt x="67" y="1066"/>
                  </a:lnTo>
                  <a:lnTo>
                    <a:pt x="0" y="845"/>
                  </a:lnTo>
                  <a:close/>
                </a:path>
              </a:pathLst>
            </a:custGeom>
            <a:gradFill rotWithShape="1">
              <a:gsLst>
                <a:gs pos="0">
                  <a:srgbClr val="990000"/>
                </a:gs>
                <a:gs pos="100000">
                  <a:srgbClr val="FF9933"/>
                </a:gs>
              </a:gsLst>
              <a:lin ang="0" scaled="1"/>
            </a:gradFill>
            <a:ln w="9525">
              <a:round/>
              <a:headEnd/>
              <a:tailEnd/>
            </a:ln>
            <a:scene3d>
              <a:camera prst="legacyPerspectiveTopRight">
                <a:rot lat="600000" lon="20999971" rev="0"/>
              </a:camera>
              <a:lightRig rig="legacyFlat4" dir="b"/>
            </a:scene3d>
            <a:sp3d extrusionH="163500" prstMaterial="legacyMatte">
              <a:bevelT w="13500" h="13500" prst="angle"/>
              <a:bevelB w="13500" h="13500" prst="angle"/>
              <a:extrusionClr>
                <a:srgbClr val="FF9933"/>
              </a:extrusionClr>
            </a:sp3d>
          </p:spPr>
          <p:txBody>
            <a:bodyPr wrap="none" anchor="ctr">
              <a:flatTx/>
            </a:bodyPr>
            <a:lstStyle/>
            <a:p>
              <a:endParaRPr lang="zh-CN" altLang="en-US"/>
            </a:p>
          </p:txBody>
        </p:sp>
        <p:sp>
          <p:nvSpPr>
            <p:cNvPr id="194" name="AutoShape 10"/>
            <p:cNvSpPr>
              <a:spLocks noChangeArrowheads="1"/>
            </p:cNvSpPr>
            <p:nvPr/>
          </p:nvSpPr>
          <p:spPr bwMode="gray">
            <a:xfrm>
              <a:off x="5363728" y="5513388"/>
              <a:ext cx="2297510" cy="387416"/>
            </a:xfrm>
            <a:prstGeom prst="bevel">
              <a:avLst>
                <a:gd name="adj" fmla="val 5949"/>
              </a:avLst>
            </a:prstGeom>
            <a:solidFill>
              <a:schemeClr val="hlink"/>
            </a:solidFill>
            <a:ln w="9525">
              <a:noFill/>
              <a:miter lim="800000"/>
              <a:headEnd/>
              <a:tailEnd/>
            </a:ln>
          </p:spPr>
          <p:txBody>
            <a:bodyPr wrap="none" anchor="ctr"/>
            <a:lstStyle/>
            <a:p>
              <a:pPr algn="ctr"/>
              <a:r>
                <a:rPr lang="zh-CN" altLang="en-US" sz="1600" dirty="0" smtClean="0">
                  <a:solidFill>
                    <a:schemeClr val="bg1"/>
                  </a:solidFill>
                </a:rPr>
                <a:t>新中国成立</a:t>
              </a:r>
              <a:r>
                <a:rPr lang="en-US" altLang="zh-CN" sz="1600" dirty="0" smtClean="0">
                  <a:solidFill>
                    <a:schemeClr val="bg1"/>
                  </a:solidFill>
                </a:rPr>
                <a:t>100</a:t>
              </a:r>
              <a:r>
                <a:rPr lang="zh-CN" altLang="en-US" sz="1600" dirty="0" smtClean="0">
                  <a:solidFill>
                    <a:schemeClr val="bg1"/>
                  </a:solidFill>
                </a:rPr>
                <a:t>周年</a:t>
              </a:r>
              <a:endParaRPr lang="en-US" altLang="zh-CN" sz="1600" dirty="0">
                <a:solidFill>
                  <a:schemeClr val="bg1"/>
                </a:solidFill>
              </a:endParaRPr>
            </a:p>
          </p:txBody>
        </p:sp>
        <p:sp>
          <p:nvSpPr>
            <p:cNvPr id="195" name="Text Box 11"/>
            <p:cNvSpPr txBox="1">
              <a:spLocks noChangeArrowheads="1"/>
            </p:cNvSpPr>
            <p:nvPr/>
          </p:nvSpPr>
          <p:spPr bwMode="gray">
            <a:xfrm>
              <a:off x="1265504" y="4288141"/>
              <a:ext cx="1884362" cy="1165175"/>
            </a:xfrm>
            <a:prstGeom prst="rect">
              <a:avLst/>
            </a:prstGeom>
            <a:noFill/>
            <a:ln w="9525">
              <a:noFill/>
              <a:miter lim="800000"/>
              <a:headEnd/>
              <a:tailEnd/>
            </a:ln>
          </p:spPr>
          <p:txBody>
            <a:bodyPr>
              <a:spAutoFit/>
            </a:bodyPr>
            <a:lstStyle/>
            <a:p>
              <a:pPr marL="120650" indent="-120650">
                <a:spcBef>
                  <a:spcPct val="50000"/>
                </a:spcBef>
                <a:buClr>
                  <a:srgbClr val="1F3F5F"/>
                </a:buClr>
              </a:pPr>
              <a:r>
                <a:rPr lang="zh-CN" altLang="en-US" sz="1400" dirty="0" smtClean="0">
                  <a:solidFill>
                    <a:srgbClr val="1C1C1C"/>
                  </a:solidFill>
                </a:rPr>
                <a:t>国民生产总值比</a:t>
              </a:r>
              <a:r>
                <a:rPr lang="en-US" altLang="zh-CN" sz="1400" dirty="0" smtClean="0">
                  <a:solidFill>
                    <a:srgbClr val="1C1C1C"/>
                  </a:solidFill>
                </a:rPr>
                <a:t>2000</a:t>
              </a:r>
              <a:r>
                <a:rPr lang="zh-CN" altLang="en-US" sz="1400" dirty="0" smtClean="0">
                  <a:solidFill>
                    <a:srgbClr val="1C1C1C"/>
                  </a:solidFill>
                </a:rPr>
                <a:t>年翻一番</a:t>
              </a:r>
              <a:endParaRPr lang="en-US" altLang="zh-CN" sz="1400" dirty="0">
                <a:solidFill>
                  <a:srgbClr val="1C1C1C"/>
                </a:solidFill>
              </a:endParaRPr>
            </a:p>
          </p:txBody>
        </p:sp>
        <p:sp>
          <p:nvSpPr>
            <p:cNvPr id="196" name="AutoShape 13"/>
            <p:cNvSpPr>
              <a:spLocks noChangeArrowheads="1"/>
            </p:cNvSpPr>
            <p:nvPr/>
          </p:nvSpPr>
          <p:spPr bwMode="gray">
            <a:xfrm>
              <a:off x="3448050" y="5513388"/>
              <a:ext cx="1781175" cy="314325"/>
            </a:xfrm>
            <a:prstGeom prst="bevel">
              <a:avLst>
                <a:gd name="adj" fmla="val 5949"/>
              </a:avLst>
            </a:prstGeom>
            <a:solidFill>
              <a:schemeClr val="hlink"/>
            </a:solidFill>
            <a:ln w="9525">
              <a:noFill/>
              <a:miter lim="800000"/>
              <a:headEnd/>
              <a:tailEnd/>
            </a:ln>
          </p:spPr>
          <p:txBody>
            <a:bodyPr wrap="none" anchor="ctr"/>
            <a:lstStyle/>
            <a:p>
              <a:pPr algn="ctr"/>
              <a:r>
                <a:rPr lang="zh-CN" altLang="en-US" sz="1600" dirty="0" smtClean="0">
                  <a:solidFill>
                    <a:schemeClr val="bg1"/>
                  </a:solidFill>
                </a:rPr>
                <a:t>建党</a:t>
              </a:r>
              <a:r>
                <a:rPr lang="en-US" altLang="zh-CN" sz="1600" dirty="0" smtClean="0">
                  <a:solidFill>
                    <a:schemeClr val="bg1"/>
                  </a:solidFill>
                </a:rPr>
                <a:t>100</a:t>
              </a:r>
              <a:r>
                <a:rPr lang="zh-CN" altLang="en-US" sz="1600" dirty="0" smtClean="0">
                  <a:solidFill>
                    <a:schemeClr val="bg1"/>
                  </a:solidFill>
                </a:rPr>
                <a:t>周年</a:t>
              </a:r>
              <a:endParaRPr lang="en-US" altLang="zh-CN" sz="1600" dirty="0">
                <a:solidFill>
                  <a:schemeClr val="bg1"/>
                </a:solidFill>
              </a:endParaRPr>
            </a:p>
          </p:txBody>
        </p:sp>
        <p:sp>
          <p:nvSpPr>
            <p:cNvPr id="197" name="AutoShape 14"/>
            <p:cNvSpPr>
              <a:spLocks noChangeArrowheads="1"/>
            </p:cNvSpPr>
            <p:nvPr/>
          </p:nvSpPr>
          <p:spPr bwMode="gray">
            <a:xfrm>
              <a:off x="1295400" y="5513388"/>
              <a:ext cx="1781175" cy="314325"/>
            </a:xfrm>
            <a:prstGeom prst="bevel">
              <a:avLst>
                <a:gd name="adj" fmla="val 5949"/>
              </a:avLst>
            </a:prstGeom>
            <a:solidFill>
              <a:schemeClr val="hlink"/>
            </a:solidFill>
            <a:ln w="9525">
              <a:noFill/>
              <a:miter lim="800000"/>
              <a:headEnd/>
              <a:tailEnd/>
            </a:ln>
          </p:spPr>
          <p:txBody>
            <a:bodyPr wrap="none" anchor="ctr"/>
            <a:lstStyle/>
            <a:p>
              <a:pPr algn="ctr"/>
              <a:r>
                <a:rPr lang="en-US" altLang="zh-CN" sz="1600" dirty="0" smtClean="0">
                  <a:solidFill>
                    <a:schemeClr val="bg1"/>
                  </a:solidFill>
                </a:rPr>
                <a:t>2010</a:t>
              </a:r>
              <a:r>
                <a:rPr lang="zh-CN" altLang="en-US" sz="1600" dirty="0" smtClean="0">
                  <a:solidFill>
                    <a:schemeClr val="bg1"/>
                  </a:solidFill>
                </a:rPr>
                <a:t>年</a:t>
              </a:r>
              <a:endParaRPr lang="en-US" altLang="zh-CN" sz="1600" dirty="0">
                <a:solidFill>
                  <a:schemeClr val="bg1"/>
                </a:solidFill>
              </a:endParaRPr>
            </a:p>
          </p:txBody>
        </p:sp>
        <p:sp>
          <p:nvSpPr>
            <p:cNvPr id="198" name="Text Box 15"/>
            <p:cNvSpPr txBox="1">
              <a:spLocks noChangeArrowheads="1"/>
            </p:cNvSpPr>
            <p:nvPr/>
          </p:nvSpPr>
          <p:spPr bwMode="gray">
            <a:xfrm>
              <a:off x="3800600" y="4294188"/>
              <a:ext cx="1344781" cy="1212612"/>
            </a:xfrm>
            <a:prstGeom prst="rect">
              <a:avLst/>
            </a:prstGeom>
            <a:noFill/>
            <a:ln w="9525">
              <a:noFill/>
              <a:miter lim="800000"/>
              <a:headEnd/>
              <a:tailEnd/>
            </a:ln>
          </p:spPr>
          <p:txBody>
            <a:bodyPr wrap="square">
              <a:spAutoFit/>
            </a:bodyPr>
            <a:lstStyle/>
            <a:p>
              <a:pPr marL="120650" indent="-120650">
                <a:spcBef>
                  <a:spcPts val="0"/>
                </a:spcBef>
                <a:buClr>
                  <a:srgbClr val="1F3F5F"/>
                </a:buClr>
              </a:pPr>
              <a:r>
                <a:rPr lang="zh-CN" altLang="en-US" sz="1400" dirty="0" smtClean="0">
                  <a:solidFill>
                    <a:srgbClr val="1C1C1C"/>
                  </a:solidFill>
                </a:rPr>
                <a:t>国民经济</a:t>
              </a:r>
              <a:endParaRPr lang="en-US" altLang="zh-CN" sz="1400" dirty="0" smtClean="0">
                <a:solidFill>
                  <a:srgbClr val="1C1C1C"/>
                </a:solidFill>
              </a:endParaRPr>
            </a:p>
            <a:p>
              <a:pPr marL="120650" indent="-120650">
                <a:spcBef>
                  <a:spcPts val="0"/>
                </a:spcBef>
                <a:buClr>
                  <a:srgbClr val="1F3F5F"/>
                </a:buClr>
              </a:pPr>
              <a:r>
                <a:rPr lang="zh-CN" altLang="en-US" sz="1400" dirty="0" smtClean="0">
                  <a:solidFill>
                    <a:srgbClr val="1C1C1C"/>
                  </a:solidFill>
                </a:rPr>
                <a:t>更加发展</a:t>
              </a:r>
              <a:endParaRPr lang="en-US" altLang="zh-CN" sz="1400" dirty="0">
                <a:solidFill>
                  <a:srgbClr val="1C1C1C"/>
                </a:solidFill>
              </a:endParaRPr>
            </a:p>
            <a:p>
              <a:pPr marL="120650" indent="-120650">
                <a:lnSpc>
                  <a:spcPct val="60000"/>
                </a:lnSpc>
                <a:spcBef>
                  <a:spcPct val="50000"/>
                </a:spcBef>
                <a:buClr>
                  <a:srgbClr val="1F3F5F"/>
                </a:buClr>
              </a:pPr>
              <a:endParaRPr lang="en-US" altLang="zh-CN" sz="1400" dirty="0">
                <a:solidFill>
                  <a:srgbClr val="1C1C1C"/>
                </a:solidFill>
              </a:endParaRPr>
            </a:p>
          </p:txBody>
        </p:sp>
        <p:sp>
          <p:nvSpPr>
            <p:cNvPr id="199" name="Text Box 16"/>
            <p:cNvSpPr txBox="1">
              <a:spLocks noChangeArrowheads="1"/>
            </p:cNvSpPr>
            <p:nvPr/>
          </p:nvSpPr>
          <p:spPr bwMode="gray">
            <a:xfrm>
              <a:off x="5853002" y="4279900"/>
              <a:ext cx="1884363" cy="1212612"/>
            </a:xfrm>
            <a:prstGeom prst="rect">
              <a:avLst/>
            </a:prstGeom>
            <a:noFill/>
            <a:ln w="9525">
              <a:noFill/>
              <a:miter lim="800000"/>
              <a:headEnd/>
              <a:tailEnd/>
            </a:ln>
          </p:spPr>
          <p:txBody>
            <a:bodyPr>
              <a:spAutoFit/>
            </a:bodyPr>
            <a:lstStyle/>
            <a:p>
              <a:pPr indent="-120650">
                <a:spcBef>
                  <a:spcPts val="0"/>
                </a:spcBef>
                <a:buClr>
                  <a:srgbClr val="1F3F5F"/>
                </a:buClr>
              </a:pPr>
              <a:r>
                <a:rPr lang="zh-CN" altLang="en-US" sz="1400" dirty="0" smtClean="0">
                  <a:solidFill>
                    <a:srgbClr val="1C1C1C"/>
                  </a:solidFill>
                </a:rPr>
                <a:t>基本实现</a:t>
              </a:r>
              <a:endParaRPr lang="en-US" altLang="zh-CN" sz="1400" dirty="0" smtClean="0">
                <a:solidFill>
                  <a:srgbClr val="1C1C1C"/>
                </a:solidFill>
              </a:endParaRPr>
            </a:p>
            <a:p>
              <a:pPr indent="-120650">
                <a:spcBef>
                  <a:spcPts val="0"/>
                </a:spcBef>
                <a:buClr>
                  <a:srgbClr val="1F3F5F"/>
                </a:buClr>
              </a:pPr>
              <a:r>
                <a:rPr lang="zh-CN" altLang="en-US" sz="1400" dirty="0" smtClean="0">
                  <a:solidFill>
                    <a:srgbClr val="1C1C1C"/>
                  </a:solidFill>
                </a:rPr>
                <a:t>现代化</a:t>
              </a:r>
              <a:endParaRPr lang="en-US" altLang="zh-CN" sz="1400" dirty="0">
                <a:solidFill>
                  <a:srgbClr val="1C1C1C"/>
                </a:solidFill>
              </a:endParaRPr>
            </a:p>
            <a:p>
              <a:pPr marL="120650" indent="-120650">
                <a:lnSpc>
                  <a:spcPct val="60000"/>
                </a:lnSpc>
                <a:spcBef>
                  <a:spcPct val="50000"/>
                </a:spcBef>
                <a:buClr>
                  <a:srgbClr val="1F3F5F"/>
                </a:buClr>
              </a:pPr>
              <a:endParaRPr lang="en-US" altLang="zh-CN" sz="1400" dirty="0">
                <a:solidFill>
                  <a:srgbClr val="1C1C1C"/>
                </a:solidFill>
              </a:endParaRPr>
            </a:p>
          </p:txBody>
        </p:sp>
      </p:grpSp>
      <p:sp>
        <p:nvSpPr>
          <p:cNvPr id="81" name="Freeform 9"/>
          <p:cNvSpPr>
            <a:spLocks/>
          </p:cNvSpPr>
          <p:nvPr/>
        </p:nvSpPr>
        <p:spPr bwMode="gray">
          <a:xfrm>
            <a:off x="4927600" y="2406650"/>
            <a:ext cx="1638300" cy="806120"/>
          </a:xfrm>
          <a:custGeom>
            <a:avLst/>
            <a:gdLst>
              <a:gd name="T0" fmla="*/ 0 w 4371"/>
              <a:gd name="T1" fmla="*/ 2147483647 h 1066"/>
              <a:gd name="T2" fmla="*/ 2147483647 w 4371"/>
              <a:gd name="T3" fmla="*/ 2147483647 h 1066"/>
              <a:gd name="T4" fmla="*/ 2147483647 w 4371"/>
              <a:gd name="T5" fmla="*/ 2147483647 h 1066"/>
              <a:gd name="T6" fmla="*/ 2147483647 w 4371"/>
              <a:gd name="T7" fmla="*/ 2147483647 h 1066"/>
              <a:gd name="T8" fmla="*/ 2147483647 w 4371"/>
              <a:gd name="T9" fmla="*/ 2147483647 h 1066"/>
              <a:gd name="T10" fmla="*/ 2147483647 w 4371"/>
              <a:gd name="T11" fmla="*/ 2147483647 h 1066"/>
              <a:gd name="T12" fmla="*/ 2147483647 w 4371"/>
              <a:gd name="T13" fmla="*/ 0 h 1066"/>
              <a:gd name="T14" fmla="*/ 2147483647 w 4371"/>
              <a:gd name="T15" fmla="*/ 2147483647 h 1066"/>
              <a:gd name="T16" fmla="*/ 2147483647 w 4371"/>
              <a:gd name="T17" fmla="*/ 2147483647 h 1066"/>
              <a:gd name="T18" fmla="*/ 2147483647 w 4371"/>
              <a:gd name="T19" fmla="*/ 2147483647 h 1066"/>
              <a:gd name="T20" fmla="*/ 2147483647 w 4371"/>
              <a:gd name="T21" fmla="*/ 2147483647 h 1066"/>
              <a:gd name="T22" fmla="*/ 2147483647 w 4371"/>
              <a:gd name="T23" fmla="*/ 2147483647 h 1066"/>
              <a:gd name="T24" fmla="*/ 2147483647 w 4371"/>
              <a:gd name="T25" fmla="*/ 2147483647 h 1066"/>
              <a:gd name="T26" fmla="*/ 2147483647 w 4371"/>
              <a:gd name="T27" fmla="*/ 2147483647 h 1066"/>
              <a:gd name="T28" fmla="*/ 2147483647 w 4371"/>
              <a:gd name="T29" fmla="*/ 2147483647 h 1066"/>
              <a:gd name="T30" fmla="*/ 0 w 4371"/>
              <a:gd name="T31" fmla="*/ 2147483647 h 106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371"/>
              <a:gd name="T49" fmla="*/ 0 h 1066"/>
              <a:gd name="T50" fmla="*/ 4371 w 4371"/>
              <a:gd name="T51" fmla="*/ 1066 h 106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371" h="1066">
                <a:moveTo>
                  <a:pt x="0" y="845"/>
                </a:moveTo>
                <a:lnTo>
                  <a:pt x="1523" y="313"/>
                </a:lnTo>
                <a:lnTo>
                  <a:pt x="1610" y="617"/>
                </a:lnTo>
                <a:lnTo>
                  <a:pt x="2720" y="243"/>
                </a:lnTo>
                <a:lnTo>
                  <a:pt x="2784" y="538"/>
                </a:lnTo>
                <a:lnTo>
                  <a:pt x="3882" y="266"/>
                </a:lnTo>
                <a:lnTo>
                  <a:pt x="3795" y="0"/>
                </a:lnTo>
                <a:lnTo>
                  <a:pt x="4371" y="269"/>
                </a:lnTo>
                <a:lnTo>
                  <a:pt x="3961" y="832"/>
                </a:lnTo>
                <a:lnTo>
                  <a:pt x="3912" y="542"/>
                </a:lnTo>
                <a:lnTo>
                  <a:pt x="2594" y="921"/>
                </a:lnTo>
                <a:lnTo>
                  <a:pt x="2509" y="620"/>
                </a:lnTo>
                <a:lnTo>
                  <a:pt x="1344" y="968"/>
                </a:lnTo>
                <a:lnTo>
                  <a:pt x="1280" y="666"/>
                </a:lnTo>
                <a:lnTo>
                  <a:pt x="67" y="1066"/>
                </a:lnTo>
                <a:lnTo>
                  <a:pt x="0" y="845"/>
                </a:lnTo>
                <a:close/>
              </a:path>
            </a:pathLst>
          </a:custGeom>
          <a:gradFill rotWithShape="1">
            <a:gsLst>
              <a:gs pos="0">
                <a:srgbClr val="990000"/>
              </a:gs>
              <a:gs pos="100000">
                <a:srgbClr val="FF9933"/>
              </a:gs>
            </a:gsLst>
            <a:lin ang="0" scaled="1"/>
          </a:gradFill>
          <a:ln w="9525">
            <a:round/>
            <a:headEnd/>
            <a:tailEnd/>
          </a:ln>
          <a:scene3d>
            <a:camera prst="legacyPerspectiveTopRight">
              <a:rot lat="600000" lon="20999971" rev="0"/>
            </a:camera>
            <a:lightRig rig="legacyFlat4" dir="b"/>
          </a:scene3d>
          <a:sp3d extrusionH="163500" prstMaterial="legacyMatte">
            <a:bevelT w="13500" h="13500" prst="angle"/>
            <a:bevelB w="13500" h="13500" prst="angle"/>
            <a:extrusionClr>
              <a:srgbClr val="FF9933"/>
            </a:extrusionClr>
          </a:sp3d>
        </p:spPr>
        <p:txBody>
          <a:bodyPr wrap="none" anchor="ctr">
            <a:flatTx/>
          </a:bodyPr>
          <a:lstStyle/>
          <a:p>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78"/>
                                        </p:tgtEl>
                                        <p:attrNameLst>
                                          <p:attrName>style.visibility</p:attrName>
                                        </p:attrNameLst>
                                      </p:cBhvr>
                                      <p:to>
                                        <p:strVal val="visible"/>
                                      </p:to>
                                    </p:set>
                                    <p:anim calcmode="lin" valueType="num">
                                      <p:cBhvr additive="base">
                                        <p:cTn id="11" dur="500" fill="hold"/>
                                        <p:tgtEl>
                                          <p:spTgt spid="178"/>
                                        </p:tgtEl>
                                        <p:attrNameLst>
                                          <p:attrName>ppt_x</p:attrName>
                                        </p:attrNameLst>
                                      </p:cBhvr>
                                      <p:tavLst>
                                        <p:tav tm="0">
                                          <p:val>
                                            <p:strVal val="#ppt_x"/>
                                          </p:val>
                                        </p:tav>
                                        <p:tav tm="100000">
                                          <p:val>
                                            <p:strVal val="#ppt_x"/>
                                          </p:val>
                                        </p:tav>
                                      </p:tavLst>
                                    </p:anim>
                                    <p:anim calcmode="lin" valueType="num">
                                      <p:cBhvr additive="base">
                                        <p:cTn id="12" dur="500" fill="hold"/>
                                        <p:tgtEl>
                                          <p:spTgt spid="17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3" fill="hold" nodeType="afterEffect">
                                  <p:stCondLst>
                                    <p:cond delay="0"/>
                                  </p:stCondLst>
                                  <p:childTnLst>
                                    <p:set>
                                      <p:cBhvr>
                                        <p:cTn id="15" dur="1" fill="hold">
                                          <p:stCondLst>
                                            <p:cond delay="0"/>
                                          </p:stCondLst>
                                        </p:cTn>
                                        <p:tgtEl>
                                          <p:spTgt spid="82"/>
                                        </p:tgtEl>
                                        <p:attrNameLst>
                                          <p:attrName>style.visibility</p:attrName>
                                        </p:attrNameLst>
                                      </p:cBhvr>
                                      <p:to>
                                        <p:strVal val="visible"/>
                                      </p:to>
                                    </p:set>
                                    <p:animEffect transition="in" filter="strips(upRight)">
                                      <p:cBhvr>
                                        <p:cTn id="16" dur="500"/>
                                        <p:tgtEl>
                                          <p:spTgt spid="82"/>
                                        </p:tgtEl>
                                      </p:cBhvr>
                                    </p:animEffect>
                                  </p:childTnLst>
                                </p:cTn>
                              </p:par>
                            </p:childTnLst>
                          </p:cTn>
                        </p:par>
                        <p:par>
                          <p:cTn id="17" fill="hold">
                            <p:stCondLst>
                              <p:cond delay="1500"/>
                            </p:stCondLst>
                            <p:childTnLst>
                              <p:par>
                                <p:cTn id="18" presetID="18" presetClass="entr" presetSubtype="3" fill="hold" nodeType="afterEffect">
                                  <p:stCondLst>
                                    <p:cond delay="0"/>
                                  </p:stCondLst>
                                  <p:childTnLst>
                                    <p:set>
                                      <p:cBhvr>
                                        <p:cTn id="19" dur="1" fill="hold">
                                          <p:stCondLst>
                                            <p:cond delay="0"/>
                                          </p:stCondLst>
                                        </p:cTn>
                                        <p:tgtEl>
                                          <p:spTgt spid="83"/>
                                        </p:tgtEl>
                                        <p:attrNameLst>
                                          <p:attrName>style.visibility</p:attrName>
                                        </p:attrNameLst>
                                      </p:cBhvr>
                                      <p:to>
                                        <p:strVal val="visible"/>
                                      </p:to>
                                    </p:set>
                                    <p:animEffect transition="in" filter="strips(upRight)">
                                      <p:cBhvr>
                                        <p:cTn id="20" dur="500"/>
                                        <p:tgtEl>
                                          <p:spTgt spid="83"/>
                                        </p:tgtEl>
                                      </p:cBhvr>
                                    </p:animEffect>
                                  </p:childTnLst>
                                </p:cTn>
                              </p:par>
                            </p:childTnLst>
                          </p:cTn>
                        </p:par>
                        <p:par>
                          <p:cTn id="21" fill="hold">
                            <p:stCondLst>
                              <p:cond delay="2000"/>
                            </p:stCondLst>
                            <p:childTnLst>
                              <p:par>
                                <p:cTn id="22" presetID="18" presetClass="entr" presetSubtype="3" fill="hold" nodeType="afterEffect">
                                  <p:stCondLst>
                                    <p:cond delay="0"/>
                                  </p:stCondLst>
                                  <p:childTnLst>
                                    <p:set>
                                      <p:cBhvr>
                                        <p:cTn id="23" dur="1" fill="hold">
                                          <p:stCondLst>
                                            <p:cond delay="0"/>
                                          </p:stCondLst>
                                        </p:cTn>
                                        <p:tgtEl>
                                          <p:spTgt spid="84"/>
                                        </p:tgtEl>
                                        <p:attrNameLst>
                                          <p:attrName>style.visibility</p:attrName>
                                        </p:attrNameLst>
                                      </p:cBhvr>
                                      <p:to>
                                        <p:strVal val="visible"/>
                                      </p:to>
                                    </p:set>
                                    <p:animEffect transition="in" filter="strips(upRight)">
                                      <p:cBhvr>
                                        <p:cTn id="24" dur="500"/>
                                        <p:tgtEl>
                                          <p:spTgt spid="84"/>
                                        </p:tgtEl>
                                      </p:cBhvr>
                                    </p:animEffect>
                                  </p:childTnLst>
                                </p:cTn>
                              </p:par>
                            </p:childTnLst>
                          </p:cTn>
                        </p:par>
                        <p:par>
                          <p:cTn id="25" fill="hold">
                            <p:stCondLst>
                              <p:cond delay="2500"/>
                            </p:stCondLst>
                            <p:childTnLst>
                              <p:par>
                                <p:cTn id="26" presetID="1" presetClass="entr" presetSubtype="0" fill="hold" grpId="0" nodeType="afterEffect">
                                  <p:stCondLst>
                                    <p:cond delay="3500"/>
                                  </p:stCondLst>
                                  <p:childTnLst>
                                    <p:set>
                                      <p:cBhvr>
                                        <p:cTn id="27" dur="1" fill="hold">
                                          <p:stCondLst>
                                            <p:cond delay="0"/>
                                          </p:stCondLst>
                                        </p:cTn>
                                        <p:tgtEl>
                                          <p:spTgt spid="81"/>
                                        </p:tgtEl>
                                        <p:attrNameLst>
                                          <p:attrName>style.visibility</p:attrName>
                                        </p:attrNameLst>
                                      </p:cBhvr>
                                      <p:to>
                                        <p:strVal val="visible"/>
                                      </p:to>
                                    </p:set>
                                  </p:childTnLst>
                                </p:cTn>
                              </p:par>
                            </p:childTnLst>
                          </p:cTn>
                        </p:par>
                        <p:par>
                          <p:cTn id="28" fill="hold">
                            <p:stCondLst>
                              <p:cond delay="6000"/>
                            </p:stCondLst>
                            <p:childTnLst>
                              <p:par>
                                <p:cTn id="29" presetID="63" presetClass="path" presetSubtype="0" accel="50000" decel="50000" fill="hold" grpId="1" nodeType="afterEffect">
                                  <p:stCondLst>
                                    <p:cond delay="0"/>
                                  </p:stCondLst>
                                  <p:childTnLst>
                                    <p:animMotion origin="layout" path="M -2.22222E-6 -3.20074E-6 L 0.12257 0.30666 " pathEditMode="relative" rAng="0" ptsTypes="AA">
                                      <p:cBhvr>
                                        <p:cTn id="30" dur="2000" fill="hold"/>
                                        <p:tgtEl>
                                          <p:spTgt spid="81"/>
                                        </p:tgtEl>
                                        <p:attrNameLst>
                                          <p:attrName>ppt_x</p:attrName>
                                          <p:attrName>ppt_y</p:attrName>
                                        </p:attrNameLst>
                                      </p:cBhvr>
                                      <p:rCtr x="61" y="153"/>
                                    </p:animMotion>
                                  </p:childTnLst>
                                </p:cTn>
                              </p:par>
                            </p:childTnLst>
                          </p:cTn>
                        </p:par>
                        <p:par>
                          <p:cTn id="31" fill="hold">
                            <p:stCondLst>
                              <p:cond delay="8000"/>
                            </p:stCondLst>
                            <p:childTnLst>
                              <p:par>
                                <p:cTn id="32" presetID="1" presetClass="entr" presetSubtype="0" fill="hold" nodeType="afterEffect">
                                  <p:stCondLst>
                                    <p:cond delay="0"/>
                                  </p:stCondLst>
                                  <p:childTnLst>
                                    <p:set>
                                      <p:cBhvr>
                                        <p:cTn id="33" dur="1" fill="hold">
                                          <p:stCondLst>
                                            <p:cond delay="0"/>
                                          </p:stCondLst>
                                        </p:cTn>
                                        <p:tgtEl>
                                          <p:spTgt spid="200"/>
                                        </p:tgtEl>
                                        <p:attrNameLst>
                                          <p:attrName>style.visibility</p:attrName>
                                        </p:attrNameLst>
                                      </p:cBhvr>
                                      <p:to>
                                        <p:strVal val="visible"/>
                                      </p:to>
                                    </p:set>
                                  </p:childTnLst>
                                </p:cTn>
                              </p:par>
                            </p:childTnLst>
                          </p:cTn>
                        </p:par>
                        <p:par>
                          <p:cTn id="34" fill="hold">
                            <p:stCondLst>
                              <p:cond delay="8000"/>
                            </p:stCondLst>
                            <p:childTnLst>
                              <p:par>
                                <p:cTn id="35" presetID="2" presetClass="exit" presetSubtype="4" fill="hold" grpId="2" nodeType="afterEffect">
                                  <p:stCondLst>
                                    <p:cond delay="0"/>
                                  </p:stCondLst>
                                  <p:childTnLst>
                                    <p:anim calcmode="lin" valueType="num">
                                      <p:cBhvr additive="base">
                                        <p:cTn id="36" dur="500"/>
                                        <p:tgtEl>
                                          <p:spTgt spid="81"/>
                                        </p:tgtEl>
                                        <p:attrNameLst>
                                          <p:attrName>ppt_x</p:attrName>
                                        </p:attrNameLst>
                                      </p:cBhvr>
                                      <p:tavLst>
                                        <p:tav tm="0">
                                          <p:val>
                                            <p:strVal val="ppt_x"/>
                                          </p:val>
                                        </p:tav>
                                        <p:tav tm="100000">
                                          <p:val>
                                            <p:strVal val="ppt_x"/>
                                          </p:val>
                                        </p:tav>
                                      </p:tavLst>
                                    </p:anim>
                                    <p:anim calcmode="lin" valueType="num">
                                      <p:cBhvr additive="base">
                                        <p:cTn id="37" dur="500"/>
                                        <p:tgtEl>
                                          <p:spTgt spid="81"/>
                                        </p:tgtEl>
                                        <p:attrNameLst>
                                          <p:attrName>ppt_y</p:attrName>
                                        </p:attrNameLst>
                                      </p:cBhvr>
                                      <p:tavLst>
                                        <p:tav tm="0">
                                          <p:val>
                                            <p:strVal val="ppt_y"/>
                                          </p:val>
                                        </p:tav>
                                        <p:tav tm="100000">
                                          <p:val>
                                            <p:strVal val="1+ppt_h/2"/>
                                          </p:val>
                                        </p:tav>
                                      </p:tavLst>
                                    </p:anim>
                                    <p:set>
                                      <p:cBhvr>
                                        <p:cTn id="38" dur="1" fill="hold">
                                          <p:stCondLst>
                                            <p:cond delay="499"/>
                                          </p:stCondLst>
                                        </p:cTn>
                                        <p:tgtEl>
                                          <p:spTgt spid="8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178" grpId="0"/>
      <p:bldP spid="81" grpId="0" animBg="1"/>
      <p:bldP spid="81" grpId="1" animBg="1"/>
      <p:bldP spid="81" grpId="2"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19" name="矩形 18"/>
          <p:cNvSpPr/>
          <p:nvPr/>
        </p:nvSpPr>
        <p:spPr>
          <a:xfrm>
            <a:off x="435670" y="233645"/>
            <a:ext cx="8892480" cy="646331"/>
          </a:xfrm>
          <a:prstGeom prst="rect">
            <a:avLst/>
          </a:prstGeom>
        </p:spPr>
        <p:txBody>
          <a:bodyPr wrap="square">
            <a:spAutoFit/>
          </a:bodyPr>
          <a:lstStyle/>
          <a:p>
            <a:r>
              <a:rPr lang="zh-CN" altLang="en-US" b="1" dirty="0" smtClean="0">
                <a:latin typeface="黑体" pitchFamily="49" charset="-122"/>
                <a:ea typeface="黑体" pitchFamily="49" charset="-122"/>
              </a:rPr>
              <a:t>全面建成小康社会提出和形成的历史过程</a:t>
            </a:r>
          </a:p>
        </p:txBody>
      </p:sp>
      <p:pic>
        <p:nvPicPr>
          <p:cNvPr id="27" name="图片 26" descr="杂志社logo带新网址（一点红）单独.png"/>
          <p:cNvPicPr>
            <a:picLocks noChangeAspect="1"/>
          </p:cNvPicPr>
          <p:nvPr/>
        </p:nvPicPr>
        <p:blipFill>
          <a:blip r:embed="rId3" cstate="print"/>
          <a:stretch>
            <a:fillRect/>
          </a:stretch>
        </p:blipFill>
        <p:spPr>
          <a:xfrm>
            <a:off x="6822250" y="6399330"/>
            <a:ext cx="2025225" cy="415826"/>
          </a:xfrm>
          <a:prstGeom prst="rect">
            <a:avLst/>
          </a:prstGeom>
        </p:spPr>
      </p:pic>
      <p:sp>
        <p:nvSpPr>
          <p:cNvPr id="35" name="TextBox 34"/>
          <p:cNvSpPr txBox="1">
            <a:spLocks noChangeArrowheads="1"/>
          </p:cNvSpPr>
          <p:nvPr/>
        </p:nvSpPr>
        <p:spPr bwMode="auto">
          <a:xfrm>
            <a:off x="4532312" y="3005187"/>
            <a:ext cx="4745038" cy="769938"/>
          </a:xfrm>
          <a:prstGeom prst="rect">
            <a:avLst/>
          </a:prstGeom>
          <a:noFill/>
          <a:ln w="9525">
            <a:noFill/>
            <a:miter lim="800000"/>
            <a:headEnd/>
            <a:tailEnd/>
          </a:ln>
        </p:spPr>
        <p:txBody>
          <a:bodyPr>
            <a:spAutoFit/>
          </a:bodyPr>
          <a:lstStyle/>
          <a:p>
            <a:r>
              <a:rPr lang="zh-CN" altLang="en-US" sz="4400" dirty="0">
                <a:latin typeface="黑体" pitchFamily="49" charset="-122"/>
                <a:ea typeface="黑体" pitchFamily="49" charset="-122"/>
              </a:rPr>
              <a:t>全面建设小康社会</a:t>
            </a:r>
          </a:p>
        </p:txBody>
      </p:sp>
      <p:sp>
        <p:nvSpPr>
          <p:cNvPr id="36" name="椭圆 35"/>
          <p:cNvSpPr/>
          <p:nvPr/>
        </p:nvSpPr>
        <p:spPr>
          <a:xfrm>
            <a:off x="6253162" y="3076625"/>
            <a:ext cx="642938" cy="714375"/>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9" name="线形标注 2 38"/>
          <p:cNvSpPr/>
          <p:nvPr/>
        </p:nvSpPr>
        <p:spPr>
          <a:xfrm>
            <a:off x="5060950" y="1917700"/>
            <a:ext cx="1428760" cy="785818"/>
          </a:xfrm>
          <a:prstGeom prst="borderCallout2">
            <a:avLst>
              <a:gd name="adj1" fmla="val -120"/>
              <a:gd name="adj2" fmla="val 98045"/>
              <a:gd name="adj3" fmla="val 111526"/>
              <a:gd name="adj4" fmla="val 114792"/>
              <a:gd name="adj5" fmla="val 152425"/>
              <a:gd name="adj6" fmla="val 111853"/>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zh-CN" altLang="en-US" sz="4800" b="1" cap="all" dirty="0">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黑体" pitchFamily="49" charset="-122"/>
                <a:ea typeface="黑体" pitchFamily="49" charset="-122"/>
              </a:rPr>
              <a:t>成</a:t>
            </a:r>
          </a:p>
        </p:txBody>
      </p:sp>
      <p:sp>
        <p:nvSpPr>
          <p:cNvPr id="50" name="TextBox 49"/>
          <p:cNvSpPr txBox="1"/>
          <p:nvPr/>
        </p:nvSpPr>
        <p:spPr>
          <a:xfrm>
            <a:off x="4660900" y="4940300"/>
            <a:ext cx="4667250" cy="830997"/>
          </a:xfrm>
          <a:prstGeom prst="rect">
            <a:avLst/>
          </a:prstGeom>
          <a:noFill/>
        </p:spPr>
        <p:txBody>
          <a:bodyPr wrap="square" rtlCol="0">
            <a:spAutoFit/>
          </a:bodyPr>
          <a:lstStyle/>
          <a:p>
            <a:r>
              <a:rPr lang="zh-CN" altLang="en-US" sz="2400" dirty="0" smtClean="0"/>
              <a:t>党的十八大提出了作出了</a:t>
            </a:r>
            <a:endParaRPr lang="en-US" altLang="zh-CN" sz="2400" dirty="0" smtClean="0"/>
          </a:p>
          <a:p>
            <a:r>
              <a:rPr lang="zh-CN" altLang="en-US" sz="2400" dirty="0" smtClean="0"/>
              <a:t>全面建成小康社会的战略决策。</a:t>
            </a:r>
            <a:endParaRPr lang="zh-CN" altLang="en-US" sz="2400" dirty="0"/>
          </a:p>
        </p:txBody>
      </p:sp>
      <p:grpSp>
        <p:nvGrpSpPr>
          <p:cNvPr id="51" name="组合 50"/>
          <p:cNvGrpSpPr>
            <a:grpSpLocks/>
          </p:cNvGrpSpPr>
          <p:nvPr/>
        </p:nvGrpSpPr>
        <p:grpSpPr bwMode="auto">
          <a:xfrm>
            <a:off x="3246437" y="935038"/>
            <a:ext cx="922338" cy="6094412"/>
            <a:chOff x="4441161" y="836712"/>
            <a:chExt cx="922829" cy="6094586"/>
          </a:xfrm>
        </p:grpSpPr>
        <p:sp>
          <p:nvSpPr>
            <p:cNvPr id="52" name="Rectangle 4"/>
            <p:cNvSpPr>
              <a:spLocks noChangeArrowheads="1"/>
            </p:cNvSpPr>
            <p:nvPr/>
          </p:nvSpPr>
          <p:spPr bwMode="gray">
            <a:xfrm>
              <a:off x="5210002" y="836712"/>
              <a:ext cx="153988" cy="5831996"/>
            </a:xfrm>
            <a:prstGeom prst="rect">
              <a:avLst/>
            </a:prstGeom>
            <a:solidFill>
              <a:srgbClr val="000000"/>
            </a:solidFill>
            <a:ln w="9525">
              <a:noFill/>
              <a:miter lim="800000"/>
              <a:headEnd/>
              <a:tailEnd/>
            </a:ln>
          </p:spPr>
          <p:txBody>
            <a:bodyPr wrap="none" anchor="ctr"/>
            <a:lstStyle/>
            <a:p>
              <a:endParaRPr lang="zh-CN" altLang="zh-CN"/>
            </a:p>
          </p:txBody>
        </p:sp>
        <p:sp>
          <p:nvSpPr>
            <p:cNvPr id="53" name="AutoShape 5"/>
            <p:cNvSpPr>
              <a:spLocks noChangeArrowheads="1"/>
            </p:cNvSpPr>
            <p:nvPr/>
          </p:nvSpPr>
          <p:spPr bwMode="gray">
            <a:xfrm rot="1678142">
              <a:off x="4441161" y="6351403"/>
              <a:ext cx="869842" cy="579895"/>
            </a:xfrm>
            <a:prstGeom prst="parallelogram">
              <a:avLst>
                <a:gd name="adj" fmla="val 114236"/>
              </a:avLst>
            </a:prstGeom>
            <a:solidFill>
              <a:srgbClr val="000000"/>
            </a:solidFill>
            <a:ln w="9525">
              <a:noFill/>
              <a:miter lim="800000"/>
              <a:headEnd/>
              <a:tailEnd/>
            </a:ln>
          </p:spPr>
          <p:txBody>
            <a:bodyPr wrap="none" anchor="ctr"/>
            <a:lstStyle/>
            <a:p>
              <a:endParaRPr lang="zh-CN" altLang="zh-CN"/>
            </a:p>
          </p:txBody>
        </p:sp>
      </p:grpSp>
      <p:grpSp>
        <p:nvGrpSpPr>
          <p:cNvPr id="54" name="Group 2"/>
          <p:cNvGrpSpPr>
            <a:grpSpLocks/>
          </p:cNvGrpSpPr>
          <p:nvPr/>
        </p:nvGrpSpPr>
        <p:grpSpPr bwMode="auto">
          <a:xfrm rot="-5400000">
            <a:off x="-2207419" y="2545382"/>
            <a:ext cx="5989638" cy="2743200"/>
            <a:chOff x="648" y="754"/>
            <a:chExt cx="4464" cy="2086"/>
          </a:xfrm>
        </p:grpSpPr>
        <p:sp>
          <p:nvSpPr>
            <p:cNvPr id="55" name="Freeform 3"/>
            <p:cNvSpPr>
              <a:spLocks/>
            </p:cNvSpPr>
            <p:nvPr/>
          </p:nvSpPr>
          <p:spPr bwMode="gray">
            <a:xfrm flipH="1" flipV="1">
              <a:off x="648" y="754"/>
              <a:ext cx="2233" cy="2088"/>
            </a:xfrm>
            <a:custGeom>
              <a:avLst/>
              <a:gdLst/>
              <a:ahLst/>
              <a:cxnLst>
                <a:cxn ang="0">
                  <a:pos x="1138" y="1821"/>
                </a:cxn>
                <a:cxn ang="0">
                  <a:pos x="1707" y="1821"/>
                </a:cxn>
                <a:cxn ang="0">
                  <a:pos x="0" y="0"/>
                </a:cxn>
                <a:cxn ang="0">
                  <a:pos x="0" y="0"/>
                </a:cxn>
                <a:cxn ang="0">
                  <a:pos x="0" y="607"/>
                </a:cxn>
                <a:cxn ang="0">
                  <a:pos x="1138" y="1821"/>
                </a:cxn>
              </a:cxnLst>
              <a:rect l="0" t="0" r="r" b="b"/>
              <a:pathLst>
                <a:path w="1707" h="1821">
                  <a:moveTo>
                    <a:pt x="1138" y="1821"/>
                  </a:moveTo>
                  <a:lnTo>
                    <a:pt x="1707" y="1821"/>
                  </a:lnTo>
                  <a:cubicBezTo>
                    <a:pt x="1707" y="815"/>
                    <a:pt x="943" y="0"/>
                    <a:pt x="0" y="0"/>
                  </a:cubicBezTo>
                  <a:lnTo>
                    <a:pt x="0" y="0"/>
                  </a:lnTo>
                  <a:lnTo>
                    <a:pt x="0" y="607"/>
                  </a:lnTo>
                  <a:cubicBezTo>
                    <a:pt x="629" y="607"/>
                    <a:pt x="1138" y="1150"/>
                    <a:pt x="1138" y="1821"/>
                  </a:cubicBezTo>
                  <a:close/>
                </a:path>
              </a:pathLst>
            </a:custGeom>
            <a:gradFill rotWithShape="1">
              <a:gsLst>
                <a:gs pos="0">
                  <a:schemeClr val="folHlink"/>
                </a:gs>
                <a:gs pos="50000">
                  <a:schemeClr val="folHlink">
                    <a:gamma/>
                    <a:tint val="0"/>
                    <a:invGamma/>
                  </a:schemeClr>
                </a:gs>
                <a:gs pos="100000">
                  <a:schemeClr val="folHlink"/>
                </a:gs>
              </a:gsLst>
              <a:lin ang="0" scaled="1"/>
            </a:gradFill>
            <a:ln w="0">
              <a:noFill/>
              <a:prstDash val="solid"/>
              <a:round/>
              <a:headEnd/>
              <a:tailEnd/>
            </a:ln>
            <a:effectLst/>
          </p:spPr>
          <p:txBody>
            <a:bodyPr/>
            <a:lstStyle/>
            <a:p>
              <a:pPr>
                <a:defRPr/>
              </a:pPr>
              <a:endParaRPr lang="zh-CN" altLang="en-US">
                <a:latin typeface="Arial" pitchFamily="34" charset="0"/>
                <a:ea typeface="宋体" pitchFamily="2" charset="-122"/>
              </a:endParaRPr>
            </a:p>
          </p:txBody>
        </p:sp>
        <p:sp>
          <p:nvSpPr>
            <p:cNvPr id="56" name="Freeform 4"/>
            <p:cNvSpPr>
              <a:spLocks/>
            </p:cNvSpPr>
            <p:nvPr/>
          </p:nvSpPr>
          <p:spPr bwMode="gray">
            <a:xfrm flipV="1">
              <a:off x="2879" y="754"/>
              <a:ext cx="2231" cy="2088"/>
            </a:xfrm>
            <a:custGeom>
              <a:avLst/>
              <a:gdLst/>
              <a:ahLst/>
              <a:cxnLst>
                <a:cxn ang="0">
                  <a:pos x="1138" y="1821"/>
                </a:cxn>
                <a:cxn ang="0">
                  <a:pos x="1707" y="1821"/>
                </a:cxn>
                <a:cxn ang="0">
                  <a:pos x="0" y="0"/>
                </a:cxn>
                <a:cxn ang="0">
                  <a:pos x="0" y="0"/>
                </a:cxn>
                <a:cxn ang="0">
                  <a:pos x="0" y="607"/>
                </a:cxn>
                <a:cxn ang="0">
                  <a:pos x="1138" y="1821"/>
                </a:cxn>
              </a:cxnLst>
              <a:rect l="0" t="0" r="r" b="b"/>
              <a:pathLst>
                <a:path w="1707" h="1821">
                  <a:moveTo>
                    <a:pt x="1138" y="1821"/>
                  </a:moveTo>
                  <a:lnTo>
                    <a:pt x="1707" y="1821"/>
                  </a:lnTo>
                  <a:cubicBezTo>
                    <a:pt x="1707" y="815"/>
                    <a:pt x="943" y="0"/>
                    <a:pt x="0" y="0"/>
                  </a:cubicBezTo>
                  <a:lnTo>
                    <a:pt x="0" y="0"/>
                  </a:lnTo>
                  <a:lnTo>
                    <a:pt x="0" y="607"/>
                  </a:lnTo>
                  <a:cubicBezTo>
                    <a:pt x="629" y="607"/>
                    <a:pt x="1138" y="1150"/>
                    <a:pt x="1138" y="1821"/>
                  </a:cubicBezTo>
                  <a:close/>
                </a:path>
              </a:pathLst>
            </a:custGeom>
            <a:gradFill rotWithShape="1">
              <a:gsLst>
                <a:gs pos="0">
                  <a:schemeClr val="folHlink"/>
                </a:gs>
                <a:gs pos="50000">
                  <a:schemeClr val="folHlink">
                    <a:gamma/>
                    <a:tint val="0"/>
                    <a:invGamma/>
                  </a:schemeClr>
                </a:gs>
                <a:gs pos="100000">
                  <a:schemeClr val="folHlink"/>
                </a:gs>
              </a:gsLst>
              <a:lin ang="0" scaled="1"/>
            </a:gradFill>
            <a:ln w="0">
              <a:noFill/>
              <a:prstDash val="solid"/>
              <a:round/>
              <a:headEnd/>
              <a:tailEnd/>
            </a:ln>
            <a:effectLst/>
          </p:spPr>
          <p:txBody>
            <a:bodyPr/>
            <a:lstStyle/>
            <a:p>
              <a:pPr>
                <a:defRPr/>
              </a:pPr>
              <a:endParaRPr lang="zh-CN" altLang="en-US">
                <a:latin typeface="Arial" pitchFamily="34" charset="0"/>
                <a:ea typeface="宋体" pitchFamily="2" charset="-122"/>
              </a:endParaRPr>
            </a:p>
          </p:txBody>
        </p:sp>
      </p:grpSp>
      <p:sp>
        <p:nvSpPr>
          <p:cNvPr id="57" name="AutoShape 16"/>
          <p:cNvSpPr>
            <a:spLocks noChangeArrowheads="1"/>
          </p:cNvSpPr>
          <p:nvPr/>
        </p:nvSpPr>
        <p:spPr bwMode="gray">
          <a:xfrm rot="14382180">
            <a:off x="909638" y="1631950"/>
            <a:ext cx="539750" cy="1101725"/>
          </a:xfrm>
          <a:prstGeom prst="downArrow">
            <a:avLst>
              <a:gd name="adj1" fmla="val 64583"/>
              <a:gd name="adj2" fmla="val 50336"/>
            </a:avLst>
          </a:prstGeom>
          <a:gradFill rotWithShape="1">
            <a:gsLst>
              <a:gs pos="0">
                <a:schemeClr val="tx1">
                  <a:gamma/>
                  <a:shade val="46275"/>
                  <a:invGamma/>
                  <a:alpha val="0"/>
                </a:schemeClr>
              </a:gs>
              <a:gs pos="100000">
                <a:schemeClr val="tx1"/>
              </a:gs>
            </a:gsLst>
            <a:lin ang="5400000" scaled="1"/>
          </a:gradFill>
          <a:ln w="25400">
            <a:solidFill>
              <a:schemeClr val="bg1"/>
            </a:solidFill>
            <a:miter lim="800000"/>
            <a:headEnd/>
            <a:tailEnd/>
          </a:ln>
          <a:effectLst/>
        </p:spPr>
        <p:txBody>
          <a:bodyPr vert="eaVert" wrap="none" anchor="ctr"/>
          <a:lstStyle/>
          <a:p>
            <a:pPr>
              <a:defRPr/>
            </a:pPr>
            <a:endParaRPr lang="zh-CN" altLang="en-US">
              <a:latin typeface="Arial" pitchFamily="34" charset="0"/>
              <a:ea typeface="宋体" pitchFamily="2" charset="-122"/>
            </a:endParaRPr>
          </a:p>
        </p:txBody>
      </p:sp>
      <p:sp>
        <p:nvSpPr>
          <p:cNvPr id="58" name="AutoShape 18"/>
          <p:cNvSpPr>
            <a:spLocks noChangeArrowheads="1"/>
          </p:cNvSpPr>
          <p:nvPr/>
        </p:nvSpPr>
        <p:spPr bwMode="gray">
          <a:xfrm rot="15619210">
            <a:off x="1235868" y="2480469"/>
            <a:ext cx="541338" cy="1079500"/>
          </a:xfrm>
          <a:prstGeom prst="downArrow">
            <a:avLst>
              <a:gd name="adj1" fmla="val 64583"/>
              <a:gd name="adj2" fmla="val 43634"/>
            </a:avLst>
          </a:prstGeom>
          <a:gradFill rotWithShape="1">
            <a:gsLst>
              <a:gs pos="0">
                <a:schemeClr val="tx1">
                  <a:gamma/>
                  <a:shade val="46275"/>
                  <a:invGamma/>
                  <a:alpha val="0"/>
                </a:schemeClr>
              </a:gs>
              <a:gs pos="100000">
                <a:schemeClr val="tx1"/>
              </a:gs>
            </a:gsLst>
            <a:lin ang="5400000" scaled="1"/>
          </a:gradFill>
          <a:ln w="25400">
            <a:solidFill>
              <a:schemeClr val="bg1"/>
            </a:solidFill>
            <a:miter lim="800000"/>
            <a:headEnd/>
            <a:tailEnd/>
          </a:ln>
          <a:effectLst/>
        </p:spPr>
        <p:txBody>
          <a:bodyPr vert="eaVert" wrap="none" anchor="ctr"/>
          <a:lstStyle/>
          <a:p>
            <a:pPr>
              <a:defRPr/>
            </a:pPr>
            <a:endParaRPr lang="zh-CN" altLang="en-US">
              <a:latin typeface="Arial" pitchFamily="34" charset="0"/>
              <a:ea typeface="宋体" pitchFamily="2" charset="-122"/>
            </a:endParaRPr>
          </a:p>
        </p:txBody>
      </p:sp>
      <p:sp>
        <p:nvSpPr>
          <p:cNvPr id="59" name="AutoShape 19"/>
          <p:cNvSpPr>
            <a:spLocks noChangeArrowheads="1"/>
          </p:cNvSpPr>
          <p:nvPr/>
        </p:nvSpPr>
        <p:spPr bwMode="gray">
          <a:xfrm rot="16363568">
            <a:off x="1355725" y="3281362"/>
            <a:ext cx="539750" cy="1082675"/>
          </a:xfrm>
          <a:prstGeom prst="downArrow">
            <a:avLst>
              <a:gd name="adj1" fmla="val 64583"/>
              <a:gd name="adj2" fmla="val 43634"/>
            </a:avLst>
          </a:prstGeom>
          <a:gradFill rotWithShape="1">
            <a:gsLst>
              <a:gs pos="0">
                <a:schemeClr val="tx1">
                  <a:gamma/>
                  <a:shade val="46275"/>
                  <a:invGamma/>
                  <a:alpha val="0"/>
                </a:schemeClr>
              </a:gs>
              <a:gs pos="100000">
                <a:schemeClr val="tx1"/>
              </a:gs>
            </a:gsLst>
            <a:lin ang="5400000" scaled="1"/>
          </a:gradFill>
          <a:ln w="25400">
            <a:solidFill>
              <a:schemeClr val="bg1"/>
            </a:solidFill>
            <a:miter lim="800000"/>
            <a:headEnd/>
            <a:tailEnd/>
          </a:ln>
          <a:effectLst/>
        </p:spPr>
        <p:txBody>
          <a:bodyPr vert="eaVert" wrap="none" anchor="ctr"/>
          <a:lstStyle/>
          <a:p>
            <a:pPr>
              <a:defRPr/>
            </a:pPr>
            <a:endParaRPr lang="zh-CN" altLang="en-US">
              <a:latin typeface="Arial" pitchFamily="34" charset="0"/>
              <a:ea typeface="宋体" pitchFamily="2" charset="-122"/>
            </a:endParaRPr>
          </a:p>
        </p:txBody>
      </p:sp>
      <p:sp>
        <p:nvSpPr>
          <p:cNvPr id="60" name="AutoShape 18"/>
          <p:cNvSpPr>
            <a:spLocks noChangeArrowheads="1"/>
          </p:cNvSpPr>
          <p:nvPr/>
        </p:nvSpPr>
        <p:spPr bwMode="gray">
          <a:xfrm rot="17779674">
            <a:off x="1117600" y="4044950"/>
            <a:ext cx="539750" cy="1079500"/>
          </a:xfrm>
          <a:prstGeom prst="downArrow">
            <a:avLst>
              <a:gd name="adj1" fmla="val 64583"/>
              <a:gd name="adj2" fmla="val 43634"/>
            </a:avLst>
          </a:prstGeom>
          <a:gradFill rotWithShape="1">
            <a:gsLst>
              <a:gs pos="0">
                <a:schemeClr val="tx1">
                  <a:gamma/>
                  <a:shade val="46275"/>
                  <a:invGamma/>
                  <a:alpha val="0"/>
                </a:schemeClr>
              </a:gs>
              <a:gs pos="100000">
                <a:schemeClr val="tx1"/>
              </a:gs>
            </a:gsLst>
            <a:lin ang="5400000" scaled="1"/>
          </a:gradFill>
          <a:ln w="25400">
            <a:solidFill>
              <a:schemeClr val="bg1"/>
            </a:solidFill>
            <a:miter lim="800000"/>
            <a:headEnd/>
            <a:tailEnd/>
          </a:ln>
          <a:effectLst/>
        </p:spPr>
        <p:txBody>
          <a:bodyPr vert="eaVert" wrap="none" anchor="ctr"/>
          <a:lstStyle/>
          <a:p>
            <a:pPr>
              <a:defRPr/>
            </a:pPr>
            <a:endParaRPr lang="zh-CN" altLang="en-US">
              <a:latin typeface="Arial" pitchFamily="34" charset="0"/>
              <a:ea typeface="宋体" pitchFamily="2" charset="-122"/>
            </a:endParaRPr>
          </a:p>
        </p:txBody>
      </p:sp>
      <p:sp>
        <p:nvSpPr>
          <p:cNvPr id="61" name="AutoShape 16"/>
          <p:cNvSpPr>
            <a:spLocks noChangeArrowheads="1"/>
          </p:cNvSpPr>
          <p:nvPr/>
        </p:nvSpPr>
        <p:spPr bwMode="gray">
          <a:xfrm rot="18836560">
            <a:off x="677863" y="4760912"/>
            <a:ext cx="539750" cy="1101725"/>
          </a:xfrm>
          <a:prstGeom prst="downArrow">
            <a:avLst>
              <a:gd name="adj1" fmla="val 64583"/>
              <a:gd name="adj2" fmla="val 50336"/>
            </a:avLst>
          </a:prstGeom>
          <a:gradFill rotWithShape="1">
            <a:gsLst>
              <a:gs pos="0">
                <a:schemeClr val="tx1">
                  <a:gamma/>
                  <a:shade val="46275"/>
                  <a:invGamma/>
                  <a:alpha val="0"/>
                </a:schemeClr>
              </a:gs>
              <a:gs pos="100000">
                <a:schemeClr val="tx1"/>
              </a:gs>
            </a:gsLst>
            <a:lin ang="5400000" scaled="1"/>
          </a:gradFill>
          <a:ln w="25400">
            <a:solidFill>
              <a:schemeClr val="bg1"/>
            </a:solidFill>
            <a:miter lim="800000"/>
            <a:headEnd/>
            <a:tailEnd/>
          </a:ln>
          <a:effectLst/>
        </p:spPr>
        <p:txBody>
          <a:bodyPr vert="eaVert" wrap="none" anchor="ctr"/>
          <a:lstStyle/>
          <a:p>
            <a:pPr>
              <a:defRPr/>
            </a:pPr>
            <a:endParaRPr lang="zh-CN" altLang="en-US">
              <a:latin typeface="Arial" pitchFamily="34" charset="0"/>
              <a:ea typeface="宋体" pitchFamily="2" charset="-122"/>
            </a:endParaRPr>
          </a:p>
        </p:txBody>
      </p:sp>
      <p:grpSp>
        <p:nvGrpSpPr>
          <p:cNvPr id="62" name="组合 61"/>
          <p:cNvGrpSpPr>
            <a:grpSpLocks/>
          </p:cNvGrpSpPr>
          <p:nvPr/>
        </p:nvGrpSpPr>
        <p:grpSpPr bwMode="auto">
          <a:xfrm>
            <a:off x="-792163" y="2145382"/>
            <a:ext cx="2341563" cy="3371850"/>
            <a:chOff x="0" y="1844824"/>
            <a:chExt cx="2340807" cy="3371949"/>
          </a:xfrm>
        </p:grpSpPr>
        <p:grpSp>
          <p:nvGrpSpPr>
            <p:cNvPr id="63" name="Group 20"/>
            <p:cNvGrpSpPr>
              <a:grpSpLocks/>
            </p:cNvGrpSpPr>
            <p:nvPr/>
          </p:nvGrpSpPr>
          <p:grpSpPr bwMode="auto">
            <a:xfrm rot="16200000" flipH="1">
              <a:off x="-515571" y="2360395"/>
              <a:ext cx="3371949" cy="2340807"/>
              <a:chOff x="3016" y="504"/>
              <a:chExt cx="1836" cy="1834"/>
            </a:xfrm>
          </p:grpSpPr>
          <p:pic>
            <p:nvPicPr>
              <p:cNvPr id="65" name="Picture 21" descr="ball"/>
              <p:cNvPicPr>
                <a:picLocks noChangeAspect="1" noChangeArrowheads="1"/>
              </p:cNvPicPr>
              <p:nvPr/>
            </p:nvPicPr>
            <p:blipFill>
              <a:blip r:embed="rId4" cstate="print"/>
              <a:srcRect/>
              <a:stretch>
                <a:fillRect/>
              </a:stretch>
            </p:blipFill>
            <p:spPr bwMode="gray">
              <a:xfrm>
                <a:off x="3016" y="504"/>
                <a:ext cx="1836" cy="1834"/>
              </a:xfrm>
              <a:prstGeom prst="rect">
                <a:avLst/>
              </a:prstGeom>
              <a:noFill/>
              <a:ln w="9525">
                <a:noFill/>
                <a:miter lim="800000"/>
                <a:headEnd/>
                <a:tailEnd/>
              </a:ln>
            </p:spPr>
          </p:pic>
          <p:sp>
            <p:nvSpPr>
              <p:cNvPr id="66" name="Oval 22"/>
              <p:cNvSpPr>
                <a:spLocks noChangeArrowheads="1"/>
              </p:cNvSpPr>
              <p:nvPr/>
            </p:nvSpPr>
            <p:spPr bwMode="gray">
              <a:xfrm>
                <a:off x="3096" y="584"/>
                <a:ext cx="1676" cy="1674"/>
              </a:xfrm>
              <a:prstGeom prst="ellipse">
                <a:avLst/>
              </a:prstGeom>
              <a:solidFill>
                <a:srgbClr val="00CCFF">
                  <a:alpha val="50195"/>
                </a:srgbClr>
              </a:solidFill>
              <a:ln w="19050">
                <a:solidFill>
                  <a:schemeClr val="bg1"/>
                </a:solidFill>
                <a:round/>
                <a:headEnd/>
                <a:tailEnd/>
              </a:ln>
            </p:spPr>
            <p:txBody>
              <a:bodyPr vert="eaVert" wrap="none" anchor="ctr"/>
              <a:lstStyle/>
              <a:p>
                <a:pPr algn="ctr" latinLnBrk="1"/>
                <a:endParaRPr kumimoji="1" lang="en-US" altLang="ko-KR" sz="2000">
                  <a:solidFill>
                    <a:schemeClr val="bg1"/>
                  </a:solidFill>
                  <a:latin typeface="Verdana" pitchFamily="34" charset="0"/>
                  <a:ea typeface="Gulim" pitchFamily="34" charset="-127"/>
                </a:endParaRPr>
              </a:p>
            </p:txBody>
          </p:sp>
        </p:grpSp>
        <p:sp>
          <p:nvSpPr>
            <p:cNvPr id="64" name="TextBox 63"/>
            <p:cNvSpPr txBox="1"/>
            <p:nvPr/>
          </p:nvSpPr>
          <p:spPr>
            <a:xfrm>
              <a:off x="849650" y="2276872"/>
              <a:ext cx="553998" cy="2736304"/>
            </a:xfrm>
            <a:prstGeom prst="rect">
              <a:avLst/>
            </a:prstGeom>
            <a:noFill/>
          </p:spPr>
          <p:txBody>
            <a:bodyPr vert="eaVert">
              <a:spAutoFit/>
            </a:bodyPr>
            <a:lstStyle/>
            <a:p>
              <a:pPr>
                <a:defRPr/>
              </a:pPr>
              <a:r>
                <a:rPr lang="zh-CN"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黑体" pitchFamily="49" charset="-122"/>
                  <a:ea typeface="黑体" pitchFamily="49" charset="-122"/>
                </a:rPr>
                <a:t>全面建成小康社会</a:t>
              </a:r>
            </a:p>
          </p:txBody>
        </p:sp>
      </p:grpSp>
      <p:sp>
        <p:nvSpPr>
          <p:cNvPr id="67" name="AutoShape 13"/>
          <p:cNvSpPr>
            <a:spLocks noChangeArrowheads="1"/>
          </p:cNvSpPr>
          <p:nvPr/>
        </p:nvSpPr>
        <p:spPr bwMode="gray">
          <a:xfrm>
            <a:off x="2944812" y="4103688"/>
            <a:ext cx="457200" cy="438150"/>
          </a:xfrm>
          <a:prstGeom prst="downArrow">
            <a:avLst>
              <a:gd name="adj1" fmla="val 38889"/>
              <a:gd name="adj2" fmla="val 50519"/>
            </a:avLst>
          </a:prstGeom>
          <a:gradFill rotWithShape="1">
            <a:gsLst>
              <a:gs pos="0">
                <a:srgbClr val="004776"/>
              </a:gs>
              <a:gs pos="100000">
                <a:srgbClr val="0099FF"/>
              </a:gs>
            </a:gsLst>
            <a:lin ang="5400000" scaled="1"/>
          </a:gradFill>
          <a:ln w="9525">
            <a:noFill/>
            <a:miter lim="800000"/>
            <a:headEnd/>
            <a:tailEnd/>
          </a:ln>
        </p:spPr>
        <p:txBody>
          <a:bodyPr wrap="none" anchor="ctr"/>
          <a:lstStyle/>
          <a:p>
            <a:endParaRPr lang="zh-CN" altLang="zh-CN"/>
          </a:p>
        </p:txBody>
      </p:sp>
      <p:sp>
        <p:nvSpPr>
          <p:cNvPr id="68" name="AutoShape 13"/>
          <p:cNvSpPr>
            <a:spLocks noChangeArrowheads="1"/>
          </p:cNvSpPr>
          <p:nvPr/>
        </p:nvSpPr>
        <p:spPr bwMode="gray">
          <a:xfrm>
            <a:off x="2919412" y="5111750"/>
            <a:ext cx="457200" cy="438150"/>
          </a:xfrm>
          <a:prstGeom prst="downArrow">
            <a:avLst>
              <a:gd name="adj1" fmla="val 38889"/>
              <a:gd name="adj2" fmla="val 50519"/>
            </a:avLst>
          </a:prstGeom>
          <a:gradFill rotWithShape="1">
            <a:gsLst>
              <a:gs pos="0">
                <a:srgbClr val="004776"/>
              </a:gs>
              <a:gs pos="100000">
                <a:srgbClr val="0099FF"/>
              </a:gs>
            </a:gsLst>
            <a:lin ang="5400000" scaled="1"/>
          </a:gradFill>
          <a:ln w="9525">
            <a:noFill/>
            <a:miter lim="800000"/>
            <a:headEnd/>
            <a:tailEnd/>
          </a:ln>
        </p:spPr>
        <p:txBody>
          <a:bodyPr wrap="none" anchor="ctr"/>
          <a:lstStyle/>
          <a:p>
            <a:endParaRPr lang="zh-CN" altLang="zh-CN"/>
          </a:p>
        </p:txBody>
      </p:sp>
      <p:sp>
        <p:nvSpPr>
          <p:cNvPr id="69" name="AutoShape 5"/>
          <p:cNvSpPr>
            <a:spLocks noChangeArrowheads="1"/>
          </p:cNvSpPr>
          <p:nvPr/>
        </p:nvSpPr>
        <p:spPr bwMode="gray">
          <a:xfrm>
            <a:off x="3121025" y="6315075"/>
            <a:ext cx="685800" cy="657225"/>
          </a:xfrm>
          <a:prstGeom prst="parallelogram">
            <a:avLst>
              <a:gd name="adj" fmla="val 114174"/>
            </a:avLst>
          </a:prstGeom>
          <a:solidFill>
            <a:srgbClr val="000000"/>
          </a:solidFill>
          <a:ln w="9525">
            <a:noFill/>
            <a:miter lim="800000"/>
            <a:headEnd/>
            <a:tailEnd/>
          </a:ln>
        </p:spPr>
        <p:txBody>
          <a:bodyPr wrap="none" anchor="ctr"/>
          <a:lstStyle/>
          <a:p>
            <a:endParaRPr lang="zh-CN" altLang="zh-CN"/>
          </a:p>
        </p:txBody>
      </p:sp>
      <p:sp>
        <p:nvSpPr>
          <p:cNvPr id="70" name="AutoShape 6"/>
          <p:cNvSpPr>
            <a:spLocks noChangeArrowheads="1"/>
          </p:cNvSpPr>
          <p:nvPr/>
        </p:nvSpPr>
        <p:spPr bwMode="gray">
          <a:xfrm>
            <a:off x="2152650" y="1512888"/>
            <a:ext cx="2133600" cy="669925"/>
          </a:xfrm>
          <a:prstGeom prst="roundRect">
            <a:avLst>
              <a:gd name="adj" fmla="val 16667"/>
            </a:avLst>
          </a:prstGeom>
          <a:gradFill rotWithShape="1">
            <a:gsLst>
              <a:gs pos="0">
                <a:srgbClr val="CCECFF"/>
              </a:gs>
              <a:gs pos="50000">
                <a:srgbClr val="E9F7FF"/>
              </a:gs>
              <a:gs pos="100000">
                <a:srgbClr val="CCECFF"/>
              </a:gs>
            </a:gsLst>
            <a:lin ang="2700000" scaled="1"/>
          </a:gradFill>
          <a:ln w="38100">
            <a:solidFill>
              <a:srgbClr val="3366CC"/>
            </a:solidFill>
            <a:round/>
            <a:headEnd/>
            <a:tailEnd/>
          </a:ln>
        </p:spPr>
        <p:txBody>
          <a:bodyPr wrap="none" anchor="ctr"/>
          <a:lstStyle/>
          <a:p>
            <a:pPr algn="ctr" eaLnBrk="0" hangingPunct="0"/>
            <a:r>
              <a:rPr lang="zh-CN" altLang="en-US" sz="1800" b="1" dirty="0">
                <a:solidFill>
                  <a:srgbClr val="000000"/>
                </a:solidFill>
              </a:rPr>
              <a:t>经济持续健康发展</a:t>
            </a:r>
            <a:endParaRPr lang="en-US" altLang="zh-CN" sz="1800" b="1" dirty="0">
              <a:solidFill>
                <a:srgbClr val="000000"/>
              </a:solidFill>
            </a:endParaRPr>
          </a:p>
        </p:txBody>
      </p:sp>
      <p:sp>
        <p:nvSpPr>
          <p:cNvPr id="71" name="AutoShape 10"/>
          <p:cNvSpPr>
            <a:spLocks noChangeArrowheads="1"/>
          </p:cNvSpPr>
          <p:nvPr/>
        </p:nvSpPr>
        <p:spPr bwMode="gray">
          <a:xfrm>
            <a:off x="2152650" y="2520950"/>
            <a:ext cx="2133600" cy="669925"/>
          </a:xfrm>
          <a:prstGeom prst="roundRect">
            <a:avLst>
              <a:gd name="adj" fmla="val 16667"/>
            </a:avLst>
          </a:prstGeom>
          <a:gradFill rotWithShape="1">
            <a:gsLst>
              <a:gs pos="0">
                <a:srgbClr val="CCECFF"/>
              </a:gs>
              <a:gs pos="50000">
                <a:srgbClr val="E9F7FF"/>
              </a:gs>
              <a:gs pos="100000">
                <a:srgbClr val="CCECFF"/>
              </a:gs>
            </a:gsLst>
            <a:lin ang="2700000" scaled="1"/>
          </a:gradFill>
          <a:ln w="38100">
            <a:solidFill>
              <a:srgbClr val="3366CC"/>
            </a:solidFill>
            <a:round/>
            <a:headEnd/>
            <a:tailEnd/>
          </a:ln>
        </p:spPr>
        <p:txBody>
          <a:bodyPr wrap="none" anchor="ctr"/>
          <a:lstStyle/>
          <a:p>
            <a:pPr algn="ctr" eaLnBrk="0" hangingPunct="0"/>
            <a:r>
              <a:rPr lang="zh-CN" altLang="en-US" sz="1800" b="1" dirty="0">
                <a:solidFill>
                  <a:srgbClr val="000000"/>
                </a:solidFill>
              </a:rPr>
              <a:t>人民民主不断扩大</a:t>
            </a:r>
            <a:endParaRPr lang="en-US" altLang="zh-CN" sz="1800" b="1" dirty="0">
              <a:solidFill>
                <a:srgbClr val="000000"/>
              </a:solidFill>
            </a:endParaRPr>
          </a:p>
        </p:txBody>
      </p:sp>
      <p:sp>
        <p:nvSpPr>
          <p:cNvPr id="72" name="AutoShape 11"/>
          <p:cNvSpPr>
            <a:spLocks noChangeArrowheads="1"/>
          </p:cNvSpPr>
          <p:nvPr/>
        </p:nvSpPr>
        <p:spPr bwMode="gray">
          <a:xfrm>
            <a:off x="2152650" y="3455988"/>
            <a:ext cx="2133600" cy="669925"/>
          </a:xfrm>
          <a:prstGeom prst="roundRect">
            <a:avLst>
              <a:gd name="adj" fmla="val 16667"/>
            </a:avLst>
          </a:prstGeom>
          <a:gradFill rotWithShape="1">
            <a:gsLst>
              <a:gs pos="0">
                <a:srgbClr val="CCECFF"/>
              </a:gs>
              <a:gs pos="50000">
                <a:srgbClr val="E9F7FF"/>
              </a:gs>
              <a:gs pos="100000">
                <a:srgbClr val="CCECFF"/>
              </a:gs>
            </a:gsLst>
            <a:lin ang="2700000" scaled="1"/>
          </a:gradFill>
          <a:ln w="38100">
            <a:solidFill>
              <a:srgbClr val="3366CC"/>
            </a:solidFill>
            <a:round/>
            <a:headEnd/>
            <a:tailEnd/>
          </a:ln>
        </p:spPr>
        <p:txBody>
          <a:bodyPr wrap="none" anchor="ctr"/>
          <a:lstStyle/>
          <a:p>
            <a:pPr algn="ctr" eaLnBrk="0" hangingPunct="0"/>
            <a:r>
              <a:rPr lang="zh-CN" altLang="en-US" sz="1800" b="1" dirty="0">
                <a:solidFill>
                  <a:srgbClr val="000000"/>
                </a:solidFill>
              </a:rPr>
              <a:t>文化软实力显著增强</a:t>
            </a:r>
            <a:endParaRPr lang="en-US" altLang="zh-CN" sz="1800" b="1" dirty="0">
              <a:solidFill>
                <a:srgbClr val="000000"/>
              </a:solidFill>
            </a:endParaRPr>
          </a:p>
        </p:txBody>
      </p:sp>
      <p:sp>
        <p:nvSpPr>
          <p:cNvPr id="73" name="AutoShape 12"/>
          <p:cNvSpPr>
            <a:spLocks noChangeArrowheads="1"/>
          </p:cNvSpPr>
          <p:nvPr/>
        </p:nvSpPr>
        <p:spPr bwMode="gray">
          <a:xfrm>
            <a:off x="2944812" y="2087563"/>
            <a:ext cx="457200" cy="436562"/>
          </a:xfrm>
          <a:prstGeom prst="downArrow">
            <a:avLst>
              <a:gd name="adj1" fmla="val 38889"/>
              <a:gd name="adj2" fmla="val 50519"/>
            </a:avLst>
          </a:prstGeom>
          <a:gradFill rotWithShape="1">
            <a:gsLst>
              <a:gs pos="0">
                <a:srgbClr val="004776"/>
              </a:gs>
              <a:gs pos="100000">
                <a:srgbClr val="0099FF"/>
              </a:gs>
            </a:gsLst>
            <a:lin ang="5400000" scaled="1"/>
          </a:gradFill>
          <a:ln w="9525">
            <a:noFill/>
            <a:miter lim="800000"/>
            <a:headEnd/>
            <a:tailEnd/>
          </a:ln>
        </p:spPr>
        <p:txBody>
          <a:bodyPr wrap="none" anchor="ctr"/>
          <a:lstStyle/>
          <a:p>
            <a:endParaRPr lang="zh-CN" altLang="zh-CN"/>
          </a:p>
        </p:txBody>
      </p:sp>
      <p:sp>
        <p:nvSpPr>
          <p:cNvPr id="74" name="AutoShape 13"/>
          <p:cNvSpPr>
            <a:spLocks noChangeArrowheads="1"/>
          </p:cNvSpPr>
          <p:nvPr/>
        </p:nvSpPr>
        <p:spPr bwMode="gray">
          <a:xfrm>
            <a:off x="2944812" y="3095625"/>
            <a:ext cx="457200" cy="436563"/>
          </a:xfrm>
          <a:prstGeom prst="downArrow">
            <a:avLst>
              <a:gd name="adj1" fmla="val 38889"/>
              <a:gd name="adj2" fmla="val 50519"/>
            </a:avLst>
          </a:prstGeom>
          <a:gradFill rotWithShape="1">
            <a:gsLst>
              <a:gs pos="0">
                <a:srgbClr val="004776"/>
              </a:gs>
              <a:gs pos="100000">
                <a:srgbClr val="0099FF"/>
              </a:gs>
            </a:gsLst>
            <a:lin ang="5400000" scaled="1"/>
          </a:gradFill>
          <a:ln w="9525">
            <a:noFill/>
            <a:miter lim="800000"/>
            <a:headEnd/>
            <a:tailEnd/>
          </a:ln>
        </p:spPr>
        <p:txBody>
          <a:bodyPr wrap="none" anchor="ctr"/>
          <a:lstStyle/>
          <a:p>
            <a:endParaRPr lang="zh-CN" altLang="zh-CN"/>
          </a:p>
        </p:txBody>
      </p:sp>
      <p:sp>
        <p:nvSpPr>
          <p:cNvPr id="75" name="Rectangle 14"/>
          <p:cNvSpPr>
            <a:spLocks noChangeArrowheads="1"/>
          </p:cNvSpPr>
          <p:nvPr/>
        </p:nvSpPr>
        <p:spPr bwMode="gray">
          <a:xfrm>
            <a:off x="3135312" y="6257925"/>
            <a:ext cx="169863" cy="577850"/>
          </a:xfrm>
          <a:prstGeom prst="rect">
            <a:avLst/>
          </a:prstGeom>
          <a:gradFill rotWithShape="1">
            <a:gsLst>
              <a:gs pos="0">
                <a:srgbClr val="004776"/>
              </a:gs>
              <a:gs pos="50000">
                <a:srgbClr val="0099FF"/>
              </a:gs>
              <a:gs pos="100000">
                <a:srgbClr val="004776"/>
              </a:gs>
            </a:gsLst>
            <a:lin ang="0" scaled="1"/>
          </a:gradFill>
          <a:ln w="9525">
            <a:noFill/>
            <a:miter lim="800000"/>
            <a:headEnd/>
            <a:tailEnd/>
          </a:ln>
        </p:spPr>
        <p:txBody>
          <a:bodyPr wrap="none" anchor="ctr"/>
          <a:lstStyle/>
          <a:p>
            <a:endParaRPr lang="zh-CN" altLang="zh-CN"/>
          </a:p>
        </p:txBody>
      </p:sp>
      <p:grpSp>
        <p:nvGrpSpPr>
          <p:cNvPr id="76" name="组合 75"/>
          <p:cNvGrpSpPr>
            <a:grpSpLocks/>
          </p:cNvGrpSpPr>
          <p:nvPr/>
        </p:nvGrpSpPr>
        <p:grpSpPr bwMode="auto">
          <a:xfrm>
            <a:off x="2944812" y="701675"/>
            <a:ext cx="1112838" cy="815309"/>
            <a:chOff x="4140027" y="603147"/>
            <a:chExt cx="1112415" cy="815168"/>
          </a:xfrm>
        </p:grpSpPr>
        <p:sp>
          <p:nvSpPr>
            <p:cNvPr id="77" name="AutoShape 9"/>
            <p:cNvSpPr>
              <a:spLocks noChangeArrowheads="1"/>
            </p:cNvSpPr>
            <p:nvPr/>
          </p:nvSpPr>
          <p:spPr bwMode="gray">
            <a:xfrm>
              <a:off x="4140027" y="980402"/>
              <a:ext cx="457200" cy="437913"/>
            </a:xfrm>
            <a:prstGeom prst="downArrow">
              <a:avLst>
                <a:gd name="adj1" fmla="val 38889"/>
                <a:gd name="adj2" fmla="val 50519"/>
              </a:avLst>
            </a:prstGeom>
            <a:solidFill>
              <a:srgbClr val="0099FF"/>
            </a:solidFill>
            <a:ln w="9525">
              <a:noFill/>
              <a:miter lim="800000"/>
              <a:headEnd/>
              <a:tailEnd/>
            </a:ln>
          </p:spPr>
          <p:txBody>
            <a:bodyPr wrap="none" anchor="ctr"/>
            <a:lstStyle/>
            <a:p>
              <a:endParaRPr lang="zh-CN" altLang="zh-CN"/>
            </a:p>
          </p:txBody>
        </p:sp>
        <p:sp>
          <p:nvSpPr>
            <p:cNvPr id="78" name="AutoShape 8"/>
            <p:cNvSpPr>
              <a:spLocks noChangeArrowheads="1"/>
            </p:cNvSpPr>
            <p:nvPr/>
          </p:nvSpPr>
          <p:spPr bwMode="gray">
            <a:xfrm rot="1678142">
              <a:off x="4352442" y="603147"/>
              <a:ext cx="900000" cy="635706"/>
            </a:xfrm>
            <a:prstGeom prst="parallelogram">
              <a:avLst>
                <a:gd name="adj" fmla="val 109373"/>
              </a:avLst>
            </a:prstGeom>
            <a:solidFill>
              <a:srgbClr val="0099FF"/>
            </a:solidFill>
            <a:ln w="9525">
              <a:noFill/>
              <a:miter lim="800000"/>
              <a:headEnd/>
              <a:tailEnd/>
            </a:ln>
          </p:spPr>
          <p:txBody>
            <a:bodyPr wrap="none" anchor="ctr"/>
            <a:lstStyle/>
            <a:p>
              <a:endParaRPr lang="zh-CN" altLang="zh-CN"/>
            </a:p>
          </p:txBody>
        </p:sp>
      </p:grpSp>
      <p:sp>
        <p:nvSpPr>
          <p:cNvPr id="79" name="AutoShape 11"/>
          <p:cNvSpPr>
            <a:spLocks noChangeArrowheads="1"/>
          </p:cNvSpPr>
          <p:nvPr/>
        </p:nvSpPr>
        <p:spPr bwMode="gray">
          <a:xfrm>
            <a:off x="2008187" y="4535488"/>
            <a:ext cx="2278063" cy="669925"/>
          </a:xfrm>
          <a:prstGeom prst="roundRect">
            <a:avLst>
              <a:gd name="adj" fmla="val 16667"/>
            </a:avLst>
          </a:prstGeom>
          <a:gradFill rotWithShape="1">
            <a:gsLst>
              <a:gs pos="0">
                <a:srgbClr val="CCECFF"/>
              </a:gs>
              <a:gs pos="50000">
                <a:srgbClr val="E9F7FF"/>
              </a:gs>
              <a:gs pos="100000">
                <a:srgbClr val="CCECFF"/>
              </a:gs>
            </a:gsLst>
            <a:lin ang="2700000" scaled="1"/>
          </a:gradFill>
          <a:ln w="38100">
            <a:solidFill>
              <a:srgbClr val="3366CC"/>
            </a:solidFill>
            <a:round/>
            <a:headEnd/>
            <a:tailEnd/>
          </a:ln>
        </p:spPr>
        <p:txBody>
          <a:bodyPr wrap="none" anchor="ctr"/>
          <a:lstStyle/>
          <a:p>
            <a:pPr algn="ctr" eaLnBrk="0" hangingPunct="0"/>
            <a:r>
              <a:rPr lang="zh-CN" altLang="en-US" sz="1800" b="1" dirty="0">
                <a:solidFill>
                  <a:srgbClr val="000000"/>
                </a:solidFill>
              </a:rPr>
              <a:t>人民生活水平全面提高</a:t>
            </a:r>
            <a:endParaRPr lang="en-US" altLang="zh-CN" sz="1800" b="1" dirty="0">
              <a:solidFill>
                <a:srgbClr val="000000"/>
              </a:solidFill>
            </a:endParaRPr>
          </a:p>
        </p:txBody>
      </p:sp>
      <p:sp>
        <p:nvSpPr>
          <p:cNvPr id="80" name="AutoShape 11"/>
          <p:cNvSpPr>
            <a:spLocks noChangeArrowheads="1"/>
          </p:cNvSpPr>
          <p:nvPr/>
        </p:nvSpPr>
        <p:spPr bwMode="gray">
          <a:xfrm>
            <a:off x="1936750" y="5472113"/>
            <a:ext cx="2349500" cy="827087"/>
          </a:xfrm>
          <a:prstGeom prst="roundRect">
            <a:avLst>
              <a:gd name="adj" fmla="val 16667"/>
            </a:avLst>
          </a:prstGeom>
          <a:gradFill rotWithShape="1">
            <a:gsLst>
              <a:gs pos="0">
                <a:srgbClr val="CCECFF"/>
              </a:gs>
              <a:gs pos="50000">
                <a:srgbClr val="E9F7FF"/>
              </a:gs>
              <a:gs pos="100000">
                <a:srgbClr val="CCECFF"/>
              </a:gs>
            </a:gsLst>
            <a:lin ang="2700000" scaled="1"/>
          </a:gradFill>
          <a:ln w="38100">
            <a:solidFill>
              <a:srgbClr val="3366CC"/>
            </a:solidFill>
            <a:round/>
            <a:headEnd/>
            <a:tailEnd/>
          </a:ln>
        </p:spPr>
        <p:txBody>
          <a:bodyPr wrap="none" anchor="ctr"/>
          <a:lstStyle/>
          <a:p>
            <a:pPr algn="ctr" eaLnBrk="0" hangingPunct="0"/>
            <a:r>
              <a:rPr lang="zh-CN" altLang="en-US" sz="1800" b="1" dirty="0">
                <a:solidFill>
                  <a:srgbClr val="000000"/>
                </a:solidFill>
              </a:rPr>
              <a:t>资源节约型 环境友好型</a:t>
            </a:r>
            <a:endParaRPr lang="en-US" altLang="zh-CN" sz="1800" b="1" dirty="0">
              <a:solidFill>
                <a:srgbClr val="000000"/>
              </a:solidFill>
            </a:endParaRPr>
          </a:p>
          <a:p>
            <a:pPr algn="ctr" eaLnBrk="0" hangingPunct="0"/>
            <a:r>
              <a:rPr lang="zh-CN" altLang="en-US" sz="1800" b="1" dirty="0">
                <a:solidFill>
                  <a:srgbClr val="000000"/>
                </a:solidFill>
              </a:rPr>
              <a:t>社会建设取得重大进展</a:t>
            </a:r>
            <a:endParaRPr lang="en-US" altLang="zh-CN" sz="1800" b="1" dirty="0">
              <a:solidFill>
                <a:srgbClr val="000000"/>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par>
                          <p:cTn id="11" fill="hold">
                            <p:stCondLst>
                              <p:cond delay="500"/>
                            </p:stCondLst>
                            <p:childTnLst>
                              <p:par>
                                <p:cTn id="12" presetID="53" presetClass="entr" presetSubtype="0" fill="hold" grpId="0" nodeType="afterEffect">
                                  <p:stCondLst>
                                    <p:cond delay="0"/>
                                  </p:stCondLst>
                                  <p:childTnLst>
                                    <p:set>
                                      <p:cBhvr>
                                        <p:cTn id="13" dur="1" fill="hold">
                                          <p:stCondLst>
                                            <p:cond delay="0"/>
                                          </p:stCondLst>
                                        </p:cTn>
                                        <p:tgtEl>
                                          <p:spTgt spid="35"/>
                                        </p:tgtEl>
                                        <p:attrNameLst>
                                          <p:attrName>style.visibility</p:attrName>
                                        </p:attrNameLst>
                                      </p:cBhvr>
                                      <p:to>
                                        <p:strVal val="visible"/>
                                      </p:to>
                                    </p:set>
                                    <p:anim calcmode="lin" valueType="num">
                                      <p:cBhvr>
                                        <p:cTn id="14" dur="1000" fill="hold"/>
                                        <p:tgtEl>
                                          <p:spTgt spid="35"/>
                                        </p:tgtEl>
                                        <p:attrNameLst>
                                          <p:attrName>ppt_w</p:attrName>
                                        </p:attrNameLst>
                                      </p:cBhvr>
                                      <p:tavLst>
                                        <p:tav tm="0">
                                          <p:val>
                                            <p:fltVal val="0"/>
                                          </p:val>
                                        </p:tav>
                                        <p:tav tm="100000">
                                          <p:val>
                                            <p:strVal val="#ppt_w"/>
                                          </p:val>
                                        </p:tav>
                                      </p:tavLst>
                                    </p:anim>
                                    <p:anim calcmode="lin" valueType="num">
                                      <p:cBhvr>
                                        <p:cTn id="15" dur="1000" fill="hold"/>
                                        <p:tgtEl>
                                          <p:spTgt spid="35"/>
                                        </p:tgtEl>
                                        <p:attrNameLst>
                                          <p:attrName>ppt_h</p:attrName>
                                        </p:attrNameLst>
                                      </p:cBhvr>
                                      <p:tavLst>
                                        <p:tav tm="0">
                                          <p:val>
                                            <p:fltVal val="0"/>
                                          </p:val>
                                        </p:tav>
                                        <p:tav tm="100000">
                                          <p:val>
                                            <p:strVal val="#ppt_h"/>
                                          </p:val>
                                        </p:tav>
                                      </p:tavLst>
                                    </p:anim>
                                    <p:animEffect transition="in" filter="fade">
                                      <p:cBhvr>
                                        <p:cTn id="16" dur="1000"/>
                                        <p:tgtEl>
                                          <p:spTgt spid="35"/>
                                        </p:tgtEl>
                                      </p:cBhvr>
                                    </p:animEffect>
                                  </p:childTnLst>
                                </p:cTn>
                              </p:par>
                            </p:childTnLst>
                          </p:cTn>
                        </p:par>
                        <p:par>
                          <p:cTn id="17" fill="hold">
                            <p:stCondLst>
                              <p:cond delay="1500"/>
                            </p:stCondLst>
                            <p:childTnLst>
                              <p:par>
                                <p:cTn id="18" presetID="21" presetClass="entr" presetSubtype="1" fill="hold" grpId="0" nodeType="afterEffect">
                                  <p:stCondLst>
                                    <p:cond delay="500"/>
                                  </p:stCondLst>
                                  <p:childTnLst>
                                    <p:set>
                                      <p:cBhvr>
                                        <p:cTn id="19" dur="1" fill="hold">
                                          <p:stCondLst>
                                            <p:cond delay="0"/>
                                          </p:stCondLst>
                                        </p:cTn>
                                        <p:tgtEl>
                                          <p:spTgt spid="36"/>
                                        </p:tgtEl>
                                        <p:attrNameLst>
                                          <p:attrName>style.visibility</p:attrName>
                                        </p:attrNameLst>
                                      </p:cBhvr>
                                      <p:to>
                                        <p:strVal val="visible"/>
                                      </p:to>
                                    </p:set>
                                    <p:animEffect transition="in" filter="wheel(1)">
                                      <p:cBhvr>
                                        <p:cTn id="20" dur="2000"/>
                                        <p:tgtEl>
                                          <p:spTgt spid="36"/>
                                        </p:tgtEl>
                                      </p:cBhvr>
                                    </p:animEffect>
                                  </p:childTnLst>
                                </p:cTn>
                              </p:par>
                            </p:childTnLst>
                          </p:cTn>
                        </p:par>
                        <p:par>
                          <p:cTn id="21" fill="hold">
                            <p:stCondLst>
                              <p:cond delay="4000"/>
                            </p:stCondLst>
                            <p:childTnLst>
                              <p:par>
                                <p:cTn id="22" presetID="23" presetClass="entr" presetSubtype="16" fill="hold" nodeType="afterEffect">
                                  <p:stCondLst>
                                    <p:cond delay="350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childTnLst>
                                </p:cTn>
                              </p:par>
                            </p:childTnLst>
                          </p:cTn>
                        </p:par>
                        <p:par>
                          <p:cTn id="26" fill="hold">
                            <p:stCondLst>
                              <p:cond delay="8500"/>
                            </p:stCondLst>
                            <p:childTnLst>
                              <p:par>
                                <p:cTn id="27" presetID="12" presetClass="entr" presetSubtype="4" fill="hold" nodeType="afterEffect">
                                  <p:stCondLst>
                                    <p:cond delay="0"/>
                                  </p:stCondLst>
                                  <p:childTnLst>
                                    <p:set>
                                      <p:cBhvr>
                                        <p:cTn id="28" dur="1" fill="hold">
                                          <p:stCondLst>
                                            <p:cond delay="0"/>
                                          </p:stCondLst>
                                        </p:cTn>
                                        <p:tgtEl>
                                          <p:spTgt spid="62"/>
                                        </p:tgtEl>
                                        <p:attrNameLst>
                                          <p:attrName>style.visibility</p:attrName>
                                        </p:attrNameLst>
                                      </p:cBhvr>
                                      <p:to>
                                        <p:strVal val="visible"/>
                                      </p:to>
                                    </p:set>
                                    <p:animEffect transition="in" filter="slide(fromBottom)">
                                      <p:cBhvr>
                                        <p:cTn id="29" dur="500"/>
                                        <p:tgtEl>
                                          <p:spTgt spid="62"/>
                                        </p:tgtEl>
                                      </p:cBhvr>
                                    </p:animEffect>
                                  </p:childTnLst>
                                </p:cTn>
                              </p:par>
                            </p:childTnLst>
                          </p:cTn>
                        </p:par>
                        <p:par>
                          <p:cTn id="30" fill="hold">
                            <p:stCondLst>
                              <p:cond delay="9000"/>
                            </p:stCondLst>
                            <p:childTnLst>
                              <p:par>
                                <p:cTn id="31" presetID="21" presetClass="entr" presetSubtype="1" fill="hold" nodeType="after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heel(1)">
                                      <p:cBhvr>
                                        <p:cTn id="33" dur="2000"/>
                                        <p:tgtEl>
                                          <p:spTgt spid="54"/>
                                        </p:tgtEl>
                                      </p:cBhvr>
                                    </p:animEffect>
                                  </p:childTnLst>
                                </p:cTn>
                              </p:par>
                            </p:childTnLst>
                          </p:cTn>
                        </p:par>
                        <p:par>
                          <p:cTn id="34" fill="hold">
                            <p:stCondLst>
                              <p:cond delay="11000"/>
                            </p:stCondLst>
                            <p:childTnLst>
                              <p:par>
                                <p:cTn id="35" presetID="9" presetClass="entr" presetSubtype="0"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dissolve">
                                      <p:cBhvr>
                                        <p:cTn id="37" dur="500"/>
                                        <p:tgtEl>
                                          <p:spTgt spid="57"/>
                                        </p:tgtEl>
                                      </p:cBhvr>
                                    </p:animEffect>
                                  </p:childTnLst>
                                </p:cTn>
                              </p:par>
                            </p:childTnLst>
                          </p:cTn>
                        </p:par>
                        <p:par>
                          <p:cTn id="38" fill="hold">
                            <p:stCondLst>
                              <p:cond delay="11500"/>
                            </p:stCondLst>
                            <p:childTnLst>
                              <p:par>
                                <p:cTn id="39" presetID="9" presetClass="entr" presetSubtype="0"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Effect transition="in" filter="dissolve">
                                      <p:cBhvr>
                                        <p:cTn id="41" dur="500"/>
                                        <p:tgtEl>
                                          <p:spTgt spid="58"/>
                                        </p:tgtEl>
                                      </p:cBhvr>
                                    </p:animEffect>
                                  </p:childTnLst>
                                </p:cTn>
                              </p:par>
                            </p:childTnLst>
                          </p:cTn>
                        </p:par>
                        <p:par>
                          <p:cTn id="42" fill="hold">
                            <p:stCondLst>
                              <p:cond delay="12000"/>
                            </p:stCondLst>
                            <p:childTnLst>
                              <p:par>
                                <p:cTn id="43" presetID="9" presetClass="entr" presetSubtype="0"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dissolve">
                                      <p:cBhvr>
                                        <p:cTn id="45" dur="500"/>
                                        <p:tgtEl>
                                          <p:spTgt spid="59"/>
                                        </p:tgtEl>
                                      </p:cBhvr>
                                    </p:animEffect>
                                  </p:childTnLst>
                                </p:cTn>
                              </p:par>
                            </p:childTnLst>
                          </p:cTn>
                        </p:par>
                        <p:par>
                          <p:cTn id="46" fill="hold">
                            <p:stCondLst>
                              <p:cond delay="125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13000"/>
                            </p:stCondLst>
                            <p:childTnLst>
                              <p:par>
                                <p:cTn id="51" presetID="9" presetClass="entr" presetSubtype="0"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Effect transition="in" filter="dissolve">
                                      <p:cBhvr>
                                        <p:cTn id="53" dur="500"/>
                                        <p:tgtEl>
                                          <p:spTgt spid="61"/>
                                        </p:tgtEl>
                                      </p:cBhvr>
                                    </p:animEffect>
                                  </p:childTnLst>
                                </p:cTn>
                              </p:par>
                            </p:childTnLst>
                          </p:cTn>
                        </p:par>
                        <p:par>
                          <p:cTn id="54" fill="hold">
                            <p:stCondLst>
                              <p:cond delay="13500"/>
                            </p:stCondLst>
                            <p:childTnLst>
                              <p:par>
                                <p:cTn id="55" presetID="47" presetClass="entr" presetSubtype="0" fill="hold" nodeType="afterEffect">
                                  <p:stCondLst>
                                    <p:cond delay="0"/>
                                  </p:stCondLst>
                                  <p:childTnLst>
                                    <p:set>
                                      <p:cBhvr>
                                        <p:cTn id="56" dur="1" fill="hold">
                                          <p:stCondLst>
                                            <p:cond delay="0"/>
                                          </p:stCondLst>
                                        </p:cTn>
                                        <p:tgtEl>
                                          <p:spTgt spid="76"/>
                                        </p:tgtEl>
                                        <p:attrNameLst>
                                          <p:attrName>style.visibility</p:attrName>
                                        </p:attrNameLst>
                                      </p:cBhvr>
                                      <p:to>
                                        <p:strVal val="visible"/>
                                      </p:to>
                                    </p:set>
                                    <p:animEffect transition="in" filter="fade">
                                      <p:cBhvr>
                                        <p:cTn id="57" dur="1000"/>
                                        <p:tgtEl>
                                          <p:spTgt spid="76"/>
                                        </p:tgtEl>
                                      </p:cBhvr>
                                    </p:animEffect>
                                    <p:anim calcmode="lin" valueType="num">
                                      <p:cBhvr>
                                        <p:cTn id="58" dur="1000" fill="hold"/>
                                        <p:tgtEl>
                                          <p:spTgt spid="76"/>
                                        </p:tgtEl>
                                        <p:attrNameLst>
                                          <p:attrName>ppt_x</p:attrName>
                                        </p:attrNameLst>
                                      </p:cBhvr>
                                      <p:tavLst>
                                        <p:tav tm="0">
                                          <p:val>
                                            <p:strVal val="#ppt_x"/>
                                          </p:val>
                                        </p:tav>
                                        <p:tav tm="100000">
                                          <p:val>
                                            <p:strVal val="#ppt_x"/>
                                          </p:val>
                                        </p:tav>
                                      </p:tavLst>
                                    </p:anim>
                                    <p:anim calcmode="lin" valueType="num">
                                      <p:cBhvr>
                                        <p:cTn id="59" dur="1000" fill="hold"/>
                                        <p:tgtEl>
                                          <p:spTgt spid="76"/>
                                        </p:tgtEl>
                                        <p:attrNameLst>
                                          <p:attrName>ppt_y</p:attrName>
                                        </p:attrNameLst>
                                      </p:cBhvr>
                                      <p:tavLst>
                                        <p:tav tm="0">
                                          <p:val>
                                            <p:strVal val="#ppt_y-.1"/>
                                          </p:val>
                                        </p:tav>
                                        <p:tav tm="100000">
                                          <p:val>
                                            <p:strVal val="#ppt_y"/>
                                          </p:val>
                                        </p:tav>
                                      </p:tavLst>
                                    </p:anim>
                                  </p:childTnLst>
                                </p:cTn>
                              </p:par>
                            </p:childTnLst>
                          </p:cTn>
                        </p:par>
                        <p:par>
                          <p:cTn id="60" fill="hold">
                            <p:stCondLst>
                              <p:cond delay="14500"/>
                            </p:stCondLst>
                            <p:childTnLst>
                              <p:par>
                                <p:cTn id="61" presetID="47" presetClass="entr" presetSubtype="0" fill="hold" grpId="0" nodeType="afterEffect">
                                  <p:stCondLst>
                                    <p:cond delay="0"/>
                                  </p:stCondLst>
                                  <p:childTnLst>
                                    <p:set>
                                      <p:cBhvr>
                                        <p:cTn id="62" dur="1" fill="hold">
                                          <p:stCondLst>
                                            <p:cond delay="0"/>
                                          </p:stCondLst>
                                        </p:cTn>
                                        <p:tgtEl>
                                          <p:spTgt spid="70"/>
                                        </p:tgtEl>
                                        <p:attrNameLst>
                                          <p:attrName>style.visibility</p:attrName>
                                        </p:attrNameLst>
                                      </p:cBhvr>
                                      <p:to>
                                        <p:strVal val="visible"/>
                                      </p:to>
                                    </p:set>
                                    <p:animEffect transition="in" filter="fade">
                                      <p:cBhvr>
                                        <p:cTn id="63" dur="1000"/>
                                        <p:tgtEl>
                                          <p:spTgt spid="70"/>
                                        </p:tgtEl>
                                      </p:cBhvr>
                                    </p:animEffect>
                                    <p:anim calcmode="lin" valueType="num">
                                      <p:cBhvr>
                                        <p:cTn id="64" dur="1000" fill="hold"/>
                                        <p:tgtEl>
                                          <p:spTgt spid="70"/>
                                        </p:tgtEl>
                                        <p:attrNameLst>
                                          <p:attrName>ppt_x</p:attrName>
                                        </p:attrNameLst>
                                      </p:cBhvr>
                                      <p:tavLst>
                                        <p:tav tm="0">
                                          <p:val>
                                            <p:strVal val="#ppt_x"/>
                                          </p:val>
                                        </p:tav>
                                        <p:tav tm="100000">
                                          <p:val>
                                            <p:strVal val="#ppt_x"/>
                                          </p:val>
                                        </p:tav>
                                      </p:tavLst>
                                    </p:anim>
                                    <p:anim calcmode="lin" valueType="num">
                                      <p:cBhvr>
                                        <p:cTn id="65" dur="1000" fill="hold"/>
                                        <p:tgtEl>
                                          <p:spTgt spid="70"/>
                                        </p:tgtEl>
                                        <p:attrNameLst>
                                          <p:attrName>ppt_y</p:attrName>
                                        </p:attrNameLst>
                                      </p:cBhvr>
                                      <p:tavLst>
                                        <p:tav tm="0">
                                          <p:val>
                                            <p:strVal val="#ppt_y-.1"/>
                                          </p:val>
                                        </p:tav>
                                        <p:tav tm="100000">
                                          <p:val>
                                            <p:strVal val="#ppt_y"/>
                                          </p:val>
                                        </p:tav>
                                      </p:tavLst>
                                    </p:anim>
                                  </p:childTnLst>
                                </p:cTn>
                              </p:par>
                            </p:childTnLst>
                          </p:cTn>
                        </p:par>
                        <p:par>
                          <p:cTn id="66" fill="hold">
                            <p:stCondLst>
                              <p:cond delay="15500"/>
                            </p:stCondLst>
                            <p:childTnLst>
                              <p:par>
                                <p:cTn id="67" presetID="47" presetClass="entr" presetSubtype="0" fill="hold" grpId="0" nodeType="afterEffect">
                                  <p:stCondLst>
                                    <p:cond delay="0"/>
                                  </p:stCondLst>
                                  <p:childTnLst>
                                    <p:set>
                                      <p:cBhvr>
                                        <p:cTn id="68" dur="1" fill="hold">
                                          <p:stCondLst>
                                            <p:cond delay="0"/>
                                          </p:stCondLst>
                                        </p:cTn>
                                        <p:tgtEl>
                                          <p:spTgt spid="73"/>
                                        </p:tgtEl>
                                        <p:attrNameLst>
                                          <p:attrName>style.visibility</p:attrName>
                                        </p:attrNameLst>
                                      </p:cBhvr>
                                      <p:to>
                                        <p:strVal val="visible"/>
                                      </p:to>
                                    </p:set>
                                    <p:animEffect transition="in" filter="fade">
                                      <p:cBhvr>
                                        <p:cTn id="69" dur="1000"/>
                                        <p:tgtEl>
                                          <p:spTgt spid="73"/>
                                        </p:tgtEl>
                                      </p:cBhvr>
                                    </p:animEffect>
                                    <p:anim calcmode="lin" valueType="num">
                                      <p:cBhvr>
                                        <p:cTn id="70" dur="1000" fill="hold"/>
                                        <p:tgtEl>
                                          <p:spTgt spid="73"/>
                                        </p:tgtEl>
                                        <p:attrNameLst>
                                          <p:attrName>ppt_x</p:attrName>
                                        </p:attrNameLst>
                                      </p:cBhvr>
                                      <p:tavLst>
                                        <p:tav tm="0">
                                          <p:val>
                                            <p:strVal val="#ppt_x"/>
                                          </p:val>
                                        </p:tav>
                                        <p:tav tm="100000">
                                          <p:val>
                                            <p:strVal val="#ppt_x"/>
                                          </p:val>
                                        </p:tav>
                                      </p:tavLst>
                                    </p:anim>
                                    <p:anim calcmode="lin" valueType="num">
                                      <p:cBhvr>
                                        <p:cTn id="71" dur="1000" fill="hold"/>
                                        <p:tgtEl>
                                          <p:spTgt spid="73"/>
                                        </p:tgtEl>
                                        <p:attrNameLst>
                                          <p:attrName>ppt_y</p:attrName>
                                        </p:attrNameLst>
                                      </p:cBhvr>
                                      <p:tavLst>
                                        <p:tav tm="0">
                                          <p:val>
                                            <p:strVal val="#ppt_y-.1"/>
                                          </p:val>
                                        </p:tav>
                                        <p:tav tm="100000">
                                          <p:val>
                                            <p:strVal val="#ppt_y"/>
                                          </p:val>
                                        </p:tav>
                                      </p:tavLst>
                                    </p:anim>
                                  </p:childTnLst>
                                </p:cTn>
                              </p:par>
                            </p:childTnLst>
                          </p:cTn>
                        </p:par>
                        <p:par>
                          <p:cTn id="72" fill="hold">
                            <p:stCondLst>
                              <p:cond delay="16500"/>
                            </p:stCondLst>
                            <p:childTnLst>
                              <p:par>
                                <p:cTn id="73" presetID="47" presetClass="entr" presetSubtype="0"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fade">
                                      <p:cBhvr>
                                        <p:cTn id="75" dur="1000"/>
                                        <p:tgtEl>
                                          <p:spTgt spid="71"/>
                                        </p:tgtEl>
                                      </p:cBhvr>
                                    </p:animEffect>
                                    <p:anim calcmode="lin" valueType="num">
                                      <p:cBhvr>
                                        <p:cTn id="76" dur="1000" fill="hold"/>
                                        <p:tgtEl>
                                          <p:spTgt spid="71"/>
                                        </p:tgtEl>
                                        <p:attrNameLst>
                                          <p:attrName>ppt_x</p:attrName>
                                        </p:attrNameLst>
                                      </p:cBhvr>
                                      <p:tavLst>
                                        <p:tav tm="0">
                                          <p:val>
                                            <p:strVal val="#ppt_x"/>
                                          </p:val>
                                        </p:tav>
                                        <p:tav tm="100000">
                                          <p:val>
                                            <p:strVal val="#ppt_x"/>
                                          </p:val>
                                        </p:tav>
                                      </p:tavLst>
                                    </p:anim>
                                    <p:anim calcmode="lin" valueType="num">
                                      <p:cBhvr>
                                        <p:cTn id="77" dur="1000" fill="hold"/>
                                        <p:tgtEl>
                                          <p:spTgt spid="71"/>
                                        </p:tgtEl>
                                        <p:attrNameLst>
                                          <p:attrName>ppt_y</p:attrName>
                                        </p:attrNameLst>
                                      </p:cBhvr>
                                      <p:tavLst>
                                        <p:tav tm="0">
                                          <p:val>
                                            <p:strVal val="#ppt_y-.1"/>
                                          </p:val>
                                        </p:tav>
                                        <p:tav tm="100000">
                                          <p:val>
                                            <p:strVal val="#ppt_y"/>
                                          </p:val>
                                        </p:tav>
                                      </p:tavLst>
                                    </p:anim>
                                  </p:childTnLst>
                                </p:cTn>
                              </p:par>
                            </p:childTnLst>
                          </p:cTn>
                        </p:par>
                        <p:par>
                          <p:cTn id="78" fill="hold">
                            <p:stCondLst>
                              <p:cond delay="17500"/>
                            </p:stCondLst>
                            <p:childTnLst>
                              <p:par>
                                <p:cTn id="79" presetID="47" presetClass="entr" presetSubtype="0" fill="hold" grpId="0" nodeType="after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18500"/>
                            </p:stCondLst>
                            <p:childTnLst>
                              <p:par>
                                <p:cTn id="85" presetID="47"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Effect transition="in" filter="fade">
                                      <p:cBhvr>
                                        <p:cTn id="87" dur="1000"/>
                                        <p:tgtEl>
                                          <p:spTgt spid="72"/>
                                        </p:tgtEl>
                                      </p:cBhvr>
                                    </p:animEffect>
                                    <p:anim calcmode="lin" valueType="num">
                                      <p:cBhvr>
                                        <p:cTn id="88" dur="1000" fill="hold"/>
                                        <p:tgtEl>
                                          <p:spTgt spid="72"/>
                                        </p:tgtEl>
                                        <p:attrNameLst>
                                          <p:attrName>ppt_x</p:attrName>
                                        </p:attrNameLst>
                                      </p:cBhvr>
                                      <p:tavLst>
                                        <p:tav tm="0">
                                          <p:val>
                                            <p:strVal val="#ppt_x"/>
                                          </p:val>
                                        </p:tav>
                                        <p:tav tm="100000">
                                          <p:val>
                                            <p:strVal val="#ppt_x"/>
                                          </p:val>
                                        </p:tav>
                                      </p:tavLst>
                                    </p:anim>
                                    <p:anim calcmode="lin" valueType="num">
                                      <p:cBhvr>
                                        <p:cTn id="89" dur="1000" fill="hold"/>
                                        <p:tgtEl>
                                          <p:spTgt spid="72"/>
                                        </p:tgtEl>
                                        <p:attrNameLst>
                                          <p:attrName>ppt_y</p:attrName>
                                        </p:attrNameLst>
                                      </p:cBhvr>
                                      <p:tavLst>
                                        <p:tav tm="0">
                                          <p:val>
                                            <p:strVal val="#ppt_y-.1"/>
                                          </p:val>
                                        </p:tav>
                                        <p:tav tm="100000">
                                          <p:val>
                                            <p:strVal val="#ppt_y"/>
                                          </p:val>
                                        </p:tav>
                                      </p:tavLst>
                                    </p:anim>
                                  </p:childTnLst>
                                </p:cTn>
                              </p:par>
                            </p:childTnLst>
                          </p:cTn>
                        </p:par>
                        <p:par>
                          <p:cTn id="90" fill="hold">
                            <p:stCondLst>
                              <p:cond delay="19500"/>
                            </p:stCondLst>
                            <p:childTnLst>
                              <p:par>
                                <p:cTn id="91" presetID="47" presetClass="entr" presetSubtype="0"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fade">
                                      <p:cBhvr>
                                        <p:cTn id="93" dur="1000"/>
                                        <p:tgtEl>
                                          <p:spTgt spid="67"/>
                                        </p:tgtEl>
                                      </p:cBhvr>
                                    </p:animEffect>
                                    <p:anim calcmode="lin" valueType="num">
                                      <p:cBhvr>
                                        <p:cTn id="94" dur="1000" fill="hold"/>
                                        <p:tgtEl>
                                          <p:spTgt spid="67"/>
                                        </p:tgtEl>
                                        <p:attrNameLst>
                                          <p:attrName>ppt_x</p:attrName>
                                        </p:attrNameLst>
                                      </p:cBhvr>
                                      <p:tavLst>
                                        <p:tav tm="0">
                                          <p:val>
                                            <p:strVal val="#ppt_x"/>
                                          </p:val>
                                        </p:tav>
                                        <p:tav tm="100000">
                                          <p:val>
                                            <p:strVal val="#ppt_x"/>
                                          </p:val>
                                        </p:tav>
                                      </p:tavLst>
                                    </p:anim>
                                    <p:anim calcmode="lin" valueType="num">
                                      <p:cBhvr>
                                        <p:cTn id="95" dur="1000" fill="hold"/>
                                        <p:tgtEl>
                                          <p:spTgt spid="67"/>
                                        </p:tgtEl>
                                        <p:attrNameLst>
                                          <p:attrName>ppt_y</p:attrName>
                                        </p:attrNameLst>
                                      </p:cBhvr>
                                      <p:tavLst>
                                        <p:tav tm="0">
                                          <p:val>
                                            <p:strVal val="#ppt_y-.1"/>
                                          </p:val>
                                        </p:tav>
                                        <p:tav tm="100000">
                                          <p:val>
                                            <p:strVal val="#ppt_y"/>
                                          </p:val>
                                        </p:tav>
                                      </p:tavLst>
                                    </p:anim>
                                  </p:childTnLst>
                                </p:cTn>
                              </p:par>
                            </p:childTnLst>
                          </p:cTn>
                        </p:par>
                        <p:par>
                          <p:cTn id="96" fill="hold">
                            <p:stCondLst>
                              <p:cond delay="20500"/>
                            </p:stCondLst>
                            <p:childTnLst>
                              <p:par>
                                <p:cTn id="97" presetID="47" presetClass="entr" presetSubtype="0" fill="hold" grpId="0" nodeType="afterEffect">
                                  <p:stCondLst>
                                    <p:cond delay="0"/>
                                  </p:stCondLst>
                                  <p:childTnLst>
                                    <p:set>
                                      <p:cBhvr>
                                        <p:cTn id="98" dur="1" fill="hold">
                                          <p:stCondLst>
                                            <p:cond delay="0"/>
                                          </p:stCondLst>
                                        </p:cTn>
                                        <p:tgtEl>
                                          <p:spTgt spid="79"/>
                                        </p:tgtEl>
                                        <p:attrNameLst>
                                          <p:attrName>style.visibility</p:attrName>
                                        </p:attrNameLst>
                                      </p:cBhvr>
                                      <p:to>
                                        <p:strVal val="visible"/>
                                      </p:to>
                                    </p:set>
                                    <p:animEffect transition="in" filter="fade">
                                      <p:cBhvr>
                                        <p:cTn id="99" dur="1000"/>
                                        <p:tgtEl>
                                          <p:spTgt spid="79"/>
                                        </p:tgtEl>
                                      </p:cBhvr>
                                    </p:animEffect>
                                    <p:anim calcmode="lin" valueType="num">
                                      <p:cBhvr>
                                        <p:cTn id="100" dur="1000" fill="hold"/>
                                        <p:tgtEl>
                                          <p:spTgt spid="79"/>
                                        </p:tgtEl>
                                        <p:attrNameLst>
                                          <p:attrName>ppt_x</p:attrName>
                                        </p:attrNameLst>
                                      </p:cBhvr>
                                      <p:tavLst>
                                        <p:tav tm="0">
                                          <p:val>
                                            <p:strVal val="#ppt_x"/>
                                          </p:val>
                                        </p:tav>
                                        <p:tav tm="100000">
                                          <p:val>
                                            <p:strVal val="#ppt_x"/>
                                          </p:val>
                                        </p:tav>
                                      </p:tavLst>
                                    </p:anim>
                                    <p:anim calcmode="lin" valueType="num">
                                      <p:cBhvr>
                                        <p:cTn id="101" dur="1000" fill="hold"/>
                                        <p:tgtEl>
                                          <p:spTgt spid="79"/>
                                        </p:tgtEl>
                                        <p:attrNameLst>
                                          <p:attrName>ppt_y</p:attrName>
                                        </p:attrNameLst>
                                      </p:cBhvr>
                                      <p:tavLst>
                                        <p:tav tm="0">
                                          <p:val>
                                            <p:strVal val="#ppt_y-.1"/>
                                          </p:val>
                                        </p:tav>
                                        <p:tav tm="100000">
                                          <p:val>
                                            <p:strVal val="#ppt_y"/>
                                          </p:val>
                                        </p:tav>
                                      </p:tavLst>
                                    </p:anim>
                                  </p:childTnLst>
                                </p:cTn>
                              </p:par>
                            </p:childTnLst>
                          </p:cTn>
                        </p:par>
                        <p:par>
                          <p:cTn id="102" fill="hold">
                            <p:stCondLst>
                              <p:cond delay="21500"/>
                            </p:stCondLst>
                            <p:childTnLst>
                              <p:par>
                                <p:cTn id="103" presetID="47" presetClass="entr" presetSubtype="0" fill="hold" grpId="0" nodeType="afterEffect">
                                  <p:stCondLst>
                                    <p:cond delay="0"/>
                                  </p:stCondLst>
                                  <p:childTnLst>
                                    <p:set>
                                      <p:cBhvr>
                                        <p:cTn id="104" dur="1" fill="hold">
                                          <p:stCondLst>
                                            <p:cond delay="0"/>
                                          </p:stCondLst>
                                        </p:cTn>
                                        <p:tgtEl>
                                          <p:spTgt spid="68"/>
                                        </p:tgtEl>
                                        <p:attrNameLst>
                                          <p:attrName>style.visibility</p:attrName>
                                        </p:attrNameLst>
                                      </p:cBhvr>
                                      <p:to>
                                        <p:strVal val="visible"/>
                                      </p:to>
                                    </p:set>
                                    <p:animEffect transition="in" filter="fade">
                                      <p:cBhvr>
                                        <p:cTn id="105" dur="1000"/>
                                        <p:tgtEl>
                                          <p:spTgt spid="68"/>
                                        </p:tgtEl>
                                      </p:cBhvr>
                                    </p:animEffect>
                                    <p:anim calcmode="lin" valueType="num">
                                      <p:cBhvr>
                                        <p:cTn id="106" dur="1000" fill="hold"/>
                                        <p:tgtEl>
                                          <p:spTgt spid="68"/>
                                        </p:tgtEl>
                                        <p:attrNameLst>
                                          <p:attrName>ppt_x</p:attrName>
                                        </p:attrNameLst>
                                      </p:cBhvr>
                                      <p:tavLst>
                                        <p:tav tm="0">
                                          <p:val>
                                            <p:strVal val="#ppt_x"/>
                                          </p:val>
                                        </p:tav>
                                        <p:tav tm="100000">
                                          <p:val>
                                            <p:strVal val="#ppt_x"/>
                                          </p:val>
                                        </p:tav>
                                      </p:tavLst>
                                    </p:anim>
                                    <p:anim calcmode="lin" valueType="num">
                                      <p:cBhvr>
                                        <p:cTn id="107" dur="1000" fill="hold"/>
                                        <p:tgtEl>
                                          <p:spTgt spid="68"/>
                                        </p:tgtEl>
                                        <p:attrNameLst>
                                          <p:attrName>ppt_y</p:attrName>
                                        </p:attrNameLst>
                                      </p:cBhvr>
                                      <p:tavLst>
                                        <p:tav tm="0">
                                          <p:val>
                                            <p:strVal val="#ppt_y-.1"/>
                                          </p:val>
                                        </p:tav>
                                        <p:tav tm="100000">
                                          <p:val>
                                            <p:strVal val="#ppt_y"/>
                                          </p:val>
                                        </p:tav>
                                      </p:tavLst>
                                    </p:anim>
                                  </p:childTnLst>
                                </p:cTn>
                              </p:par>
                            </p:childTnLst>
                          </p:cTn>
                        </p:par>
                        <p:par>
                          <p:cTn id="108" fill="hold">
                            <p:stCondLst>
                              <p:cond delay="22500"/>
                            </p:stCondLst>
                            <p:childTnLst>
                              <p:par>
                                <p:cTn id="109" presetID="47" presetClass="entr" presetSubtype="0" fill="hold" grpId="0" nodeType="after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fade">
                                      <p:cBhvr>
                                        <p:cTn id="111" dur="1000"/>
                                        <p:tgtEl>
                                          <p:spTgt spid="80"/>
                                        </p:tgtEl>
                                      </p:cBhvr>
                                    </p:animEffect>
                                    <p:anim calcmode="lin" valueType="num">
                                      <p:cBhvr>
                                        <p:cTn id="112" dur="1000" fill="hold"/>
                                        <p:tgtEl>
                                          <p:spTgt spid="80"/>
                                        </p:tgtEl>
                                        <p:attrNameLst>
                                          <p:attrName>ppt_x</p:attrName>
                                        </p:attrNameLst>
                                      </p:cBhvr>
                                      <p:tavLst>
                                        <p:tav tm="0">
                                          <p:val>
                                            <p:strVal val="#ppt_x"/>
                                          </p:val>
                                        </p:tav>
                                        <p:tav tm="100000">
                                          <p:val>
                                            <p:strVal val="#ppt_x"/>
                                          </p:val>
                                        </p:tav>
                                      </p:tavLst>
                                    </p:anim>
                                    <p:anim calcmode="lin" valueType="num">
                                      <p:cBhvr>
                                        <p:cTn id="113" dur="1000" fill="hold"/>
                                        <p:tgtEl>
                                          <p:spTgt spid="80"/>
                                        </p:tgtEl>
                                        <p:attrNameLst>
                                          <p:attrName>ppt_y</p:attrName>
                                        </p:attrNameLst>
                                      </p:cBhvr>
                                      <p:tavLst>
                                        <p:tav tm="0">
                                          <p:val>
                                            <p:strVal val="#ppt_y-.1"/>
                                          </p:val>
                                        </p:tav>
                                        <p:tav tm="100000">
                                          <p:val>
                                            <p:strVal val="#ppt_y"/>
                                          </p:val>
                                        </p:tav>
                                      </p:tavLst>
                                    </p:anim>
                                  </p:childTnLst>
                                </p:cTn>
                              </p:par>
                            </p:childTnLst>
                          </p:cTn>
                        </p:par>
                        <p:par>
                          <p:cTn id="114" fill="hold">
                            <p:stCondLst>
                              <p:cond delay="23500"/>
                            </p:stCondLst>
                            <p:childTnLst>
                              <p:par>
                                <p:cTn id="115" presetID="47" presetClass="entr" presetSubtype="0" fill="hold" grpId="0" nodeType="afterEffect">
                                  <p:stCondLst>
                                    <p:cond delay="0"/>
                                  </p:stCondLst>
                                  <p:childTnLst>
                                    <p:set>
                                      <p:cBhvr>
                                        <p:cTn id="116" dur="1" fill="hold">
                                          <p:stCondLst>
                                            <p:cond delay="0"/>
                                          </p:stCondLst>
                                        </p:cTn>
                                        <p:tgtEl>
                                          <p:spTgt spid="75"/>
                                        </p:tgtEl>
                                        <p:attrNameLst>
                                          <p:attrName>style.visibility</p:attrName>
                                        </p:attrNameLst>
                                      </p:cBhvr>
                                      <p:to>
                                        <p:strVal val="visible"/>
                                      </p:to>
                                    </p:set>
                                    <p:animEffect transition="in" filter="fade">
                                      <p:cBhvr>
                                        <p:cTn id="117" dur="1000"/>
                                        <p:tgtEl>
                                          <p:spTgt spid="75"/>
                                        </p:tgtEl>
                                      </p:cBhvr>
                                    </p:animEffect>
                                    <p:anim calcmode="lin" valueType="num">
                                      <p:cBhvr>
                                        <p:cTn id="118" dur="1000" fill="hold"/>
                                        <p:tgtEl>
                                          <p:spTgt spid="75"/>
                                        </p:tgtEl>
                                        <p:attrNameLst>
                                          <p:attrName>ppt_x</p:attrName>
                                        </p:attrNameLst>
                                      </p:cBhvr>
                                      <p:tavLst>
                                        <p:tav tm="0">
                                          <p:val>
                                            <p:strVal val="#ppt_x"/>
                                          </p:val>
                                        </p:tav>
                                        <p:tav tm="100000">
                                          <p:val>
                                            <p:strVal val="#ppt_x"/>
                                          </p:val>
                                        </p:tav>
                                      </p:tavLst>
                                    </p:anim>
                                    <p:anim calcmode="lin" valueType="num">
                                      <p:cBhvr>
                                        <p:cTn id="119" dur="1000" fill="hold"/>
                                        <p:tgtEl>
                                          <p:spTgt spid="75"/>
                                        </p:tgtEl>
                                        <p:attrNameLst>
                                          <p:attrName>ppt_y</p:attrName>
                                        </p:attrNameLst>
                                      </p:cBhvr>
                                      <p:tavLst>
                                        <p:tav tm="0">
                                          <p:val>
                                            <p:strVal val="#ppt_y-.1"/>
                                          </p:val>
                                        </p:tav>
                                        <p:tav tm="100000">
                                          <p:val>
                                            <p:strVal val="#ppt_y"/>
                                          </p:val>
                                        </p:tav>
                                      </p:tavLst>
                                    </p:anim>
                                  </p:childTnLst>
                                </p:cTn>
                              </p:par>
                            </p:childTnLst>
                          </p:cTn>
                        </p:par>
                        <p:par>
                          <p:cTn id="120" fill="hold">
                            <p:stCondLst>
                              <p:cond delay="24500"/>
                            </p:stCondLst>
                            <p:childTnLst>
                              <p:par>
                                <p:cTn id="121" presetID="37" presetClass="entr" presetSubtype="0" fill="hold" nodeType="after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fade">
                                      <p:cBhvr>
                                        <p:cTn id="123" dur="1000"/>
                                        <p:tgtEl>
                                          <p:spTgt spid="51"/>
                                        </p:tgtEl>
                                      </p:cBhvr>
                                    </p:animEffect>
                                    <p:anim calcmode="lin" valueType="num">
                                      <p:cBhvr>
                                        <p:cTn id="124" dur="1000" fill="hold"/>
                                        <p:tgtEl>
                                          <p:spTgt spid="51"/>
                                        </p:tgtEl>
                                        <p:attrNameLst>
                                          <p:attrName>ppt_x</p:attrName>
                                        </p:attrNameLst>
                                      </p:cBhvr>
                                      <p:tavLst>
                                        <p:tav tm="0">
                                          <p:val>
                                            <p:strVal val="#ppt_x"/>
                                          </p:val>
                                        </p:tav>
                                        <p:tav tm="100000">
                                          <p:val>
                                            <p:strVal val="#ppt_x"/>
                                          </p:val>
                                        </p:tav>
                                      </p:tavLst>
                                    </p:anim>
                                    <p:anim calcmode="lin" valueType="num">
                                      <p:cBhvr>
                                        <p:cTn id="125" dur="900" decel="100000" fill="hold"/>
                                        <p:tgtEl>
                                          <p:spTgt spid="51"/>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5" grpId="0"/>
      <p:bldP spid="36" grpId="0" animBg="1"/>
      <p:bldP spid="50" grpId="0"/>
      <p:bldP spid="57" grpId="0" animBg="1"/>
      <p:bldP spid="58" grpId="0" animBg="1"/>
      <p:bldP spid="59" grpId="0" animBg="1"/>
      <p:bldP spid="60" grpId="0" animBg="1"/>
      <p:bldP spid="61" grpId="0" animBg="1"/>
      <p:bldP spid="67" grpId="0" animBg="1"/>
      <p:bldP spid="68" grpId="0" animBg="1"/>
      <p:bldP spid="70" grpId="0" animBg="1"/>
      <p:bldP spid="71" grpId="0" animBg="1"/>
      <p:bldP spid="72" grpId="0" animBg="1"/>
      <p:bldP spid="73" grpId="0" animBg="1"/>
      <p:bldP spid="74" grpId="0" animBg="1"/>
      <p:bldP spid="75" grpId="0" animBg="1"/>
      <p:bldP spid="79" grpId="0" animBg="1"/>
      <p:bldP spid="8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2" name="图片 1" descr="QQ截图20130221222714.png"/>
          <p:cNvPicPr>
            <a:picLocks noChangeAspect="1"/>
          </p:cNvPicPr>
          <p:nvPr/>
        </p:nvPicPr>
        <p:blipFill>
          <a:blip r:embed="rId3" cstate="print"/>
          <a:stretch>
            <a:fillRect/>
          </a:stretch>
        </p:blipFill>
        <p:spPr>
          <a:xfrm>
            <a:off x="971600" y="1844824"/>
            <a:ext cx="6048672" cy="4412429"/>
          </a:xfrm>
          <a:prstGeom prst="rect">
            <a:avLst/>
          </a:prstGeom>
        </p:spPr>
      </p:pic>
      <p:pic>
        <p:nvPicPr>
          <p:cNvPr id="3" name="图片 2" descr="QQ截图20130221222731.png"/>
          <p:cNvPicPr>
            <a:picLocks noChangeAspect="1"/>
          </p:cNvPicPr>
          <p:nvPr/>
        </p:nvPicPr>
        <p:blipFill>
          <a:blip r:embed="rId4" cstate="print"/>
          <a:srcRect l="7722"/>
          <a:stretch>
            <a:fillRect/>
          </a:stretch>
        </p:blipFill>
        <p:spPr>
          <a:xfrm>
            <a:off x="755576" y="1850535"/>
            <a:ext cx="6023884" cy="4746817"/>
          </a:xfrm>
          <a:prstGeom prst="rect">
            <a:avLst/>
          </a:prstGeom>
        </p:spPr>
      </p:pic>
      <p:sp>
        <p:nvSpPr>
          <p:cNvPr id="4" name="TextBox 3"/>
          <p:cNvSpPr txBox="1"/>
          <p:nvPr/>
        </p:nvSpPr>
        <p:spPr>
          <a:xfrm>
            <a:off x="1115616" y="1268760"/>
            <a:ext cx="6552728" cy="400110"/>
          </a:xfrm>
          <a:prstGeom prst="rect">
            <a:avLst/>
          </a:prstGeom>
          <a:noFill/>
        </p:spPr>
        <p:txBody>
          <a:bodyPr wrap="square" rtlCol="0">
            <a:spAutoFit/>
          </a:bodyPr>
          <a:lstStyle/>
          <a:p>
            <a:r>
              <a:rPr lang="zh-CN" altLang="en-US" sz="2000" dirty="0" smtClean="0"/>
              <a:t>在中国共产党成立</a:t>
            </a:r>
            <a:r>
              <a:rPr lang="en-US" altLang="zh-CN" sz="2000" dirty="0" smtClean="0"/>
              <a:t>100</a:t>
            </a:r>
            <a:r>
              <a:rPr lang="zh-CN" altLang="en-US" sz="2000" dirty="0" smtClean="0"/>
              <a:t>年时全面建成小康社会</a:t>
            </a:r>
            <a:endParaRPr lang="zh-CN" altLang="en-US" sz="2000" dirty="0"/>
          </a:p>
        </p:txBody>
      </p:sp>
      <p:sp>
        <p:nvSpPr>
          <p:cNvPr id="5" name="TextBox 4"/>
          <p:cNvSpPr txBox="1"/>
          <p:nvPr/>
        </p:nvSpPr>
        <p:spPr>
          <a:xfrm>
            <a:off x="827584" y="1073150"/>
            <a:ext cx="6552728" cy="707886"/>
          </a:xfrm>
          <a:prstGeom prst="rect">
            <a:avLst/>
          </a:prstGeom>
          <a:noFill/>
        </p:spPr>
        <p:txBody>
          <a:bodyPr wrap="square" rtlCol="0">
            <a:spAutoFit/>
          </a:bodyPr>
          <a:lstStyle/>
          <a:p>
            <a:r>
              <a:rPr lang="zh-CN" altLang="en-US" sz="2000" dirty="0" smtClean="0"/>
              <a:t>在新中国成立</a:t>
            </a:r>
            <a:r>
              <a:rPr lang="en-US" altLang="zh-CN" sz="2000" dirty="0" smtClean="0"/>
              <a:t>100</a:t>
            </a:r>
            <a:r>
              <a:rPr lang="zh-CN" altLang="en-US" sz="2000" dirty="0" smtClean="0"/>
              <a:t>年时建成富强民主文明和谐的</a:t>
            </a:r>
            <a:endParaRPr lang="en-US" altLang="zh-CN" sz="2000" dirty="0" smtClean="0"/>
          </a:p>
          <a:p>
            <a:r>
              <a:rPr lang="zh-CN" altLang="en-US" sz="2000" dirty="0" smtClean="0"/>
              <a:t>社会主义现代化国家</a:t>
            </a:r>
            <a:endParaRPr lang="zh-CN" altLang="en-US" sz="2000" dirty="0"/>
          </a:p>
        </p:txBody>
      </p:sp>
      <p:sp>
        <p:nvSpPr>
          <p:cNvPr id="6" name="矩形 5"/>
          <p:cNvSpPr/>
          <p:nvPr/>
        </p:nvSpPr>
        <p:spPr>
          <a:xfrm>
            <a:off x="435670" y="233645"/>
            <a:ext cx="8892480" cy="646331"/>
          </a:xfrm>
          <a:prstGeom prst="rect">
            <a:avLst/>
          </a:prstGeom>
        </p:spPr>
        <p:txBody>
          <a:bodyPr wrap="square">
            <a:spAutoFit/>
          </a:bodyPr>
          <a:lstStyle/>
          <a:p>
            <a:r>
              <a:rPr lang="zh-CN" altLang="en-US" b="1" dirty="0" smtClean="0">
                <a:latin typeface="黑体" pitchFamily="49" charset="-122"/>
                <a:ea typeface="黑体" pitchFamily="49" charset="-122"/>
              </a:rPr>
              <a:t>全面建成小康社会提出和形成的历史过程</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lide(fromBottom)">
                                      <p:cBhvr>
                                        <p:cTn id="11" dur="500"/>
                                        <p:tgtEl>
                                          <p:spTgt spid="4"/>
                                        </p:tgtEl>
                                      </p:cBhvr>
                                    </p:animEffect>
                                  </p:childTnLst>
                                </p:cTn>
                              </p:par>
                            </p:childTnLst>
                          </p:cTn>
                        </p:par>
                        <p:par>
                          <p:cTn id="12" fill="hold">
                            <p:stCondLst>
                              <p:cond delay="1000"/>
                            </p:stCondLst>
                            <p:childTnLst>
                              <p:par>
                                <p:cTn id="13" presetID="6" presetClass="entr" presetSubtype="32"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out)">
                                      <p:cBhvr>
                                        <p:cTn id="15" dur="2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1000" fill="hold"/>
                                        <p:tgtEl>
                                          <p:spTgt spid="3"/>
                                        </p:tgtEl>
                                        <p:attrNameLst>
                                          <p:attrName>ppt_w</p:attrName>
                                        </p:attrNameLst>
                                      </p:cBhvr>
                                      <p:tavLst>
                                        <p:tav tm="0">
                                          <p:val>
                                            <p:fltVal val="0"/>
                                          </p:val>
                                        </p:tav>
                                        <p:tav tm="100000">
                                          <p:val>
                                            <p:strVal val="#ppt_w"/>
                                          </p:val>
                                        </p:tav>
                                      </p:tavLst>
                                    </p:anim>
                                    <p:anim calcmode="lin" valueType="num">
                                      <p:cBhvr>
                                        <p:cTn id="21" dur="1000" fill="hold"/>
                                        <p:tgtEl>
                                          <p:spTgt spid="3"/>
                                        </p:tgtEl>
                                        <p:attrNameLst>
                                          <p:attrName>ppt_h</p:attrName>
                                        </p:attrNameLst>
                                      </p:cBhvr>
                                      <p:tavLst>
                                        <p:tav tm="0">
                                          <p:val>
                                            <p:fltVal val="0"/>
                                          </p:val>
                                        </p:tav>
                                        <p:tav tm="100000">
                                          <p:val>
                                            <p:strVal val="#ppt_h"/>
                                          </p:val>
                                        </p:tav>
                                      </p:tavLst>
                                    </p:anim>
                                    <p:animEffect transition="in" filter="fade">
                                      <p:cBhvr>
                                        <p:cTn id="22" dur="1000"/>
                                        <p:tgtEl>
                                          <p:spTgt spid="3"/>
                                        </p:tgtEl>
                                      </p:cBhvr>
                                    </p:animEffect>
                                  </p:childTnLst>
                                </p:cTn>
                              </p:par>
                              <p:par>
                                <p:cTn id="23" presetID="4" presetClass="exit" presetSubtype="16" fill="hold" nodeType="withEffect">
                                  <p:stCondLst>
                                    <p:cond delay="0"/>
                                  </p:stCondLst>
                                  <p:childTnLst>
                                    <p:animEffect transition="out" filter="box(in)">
                                      <p:cBhvr>
                                        <p:cTn id="24" dur="500"/>
                                        <p:tgtEl>
                                          <p:spTgt spid="2"/>
                                        </p:tgtEl>
                                      </p:cBhvr>
                                    </p:animEffect>
                                    <p:set>
                                      <p:cBhvr>
                                        <p:cTn id="25" dur="1" fill="hold">
                                          <p:stCondLst>
                                            <p:cond delay="499"/>
                                          </p:stCondLst>
                                        </p:cTn>
                                        <p:tgtEl>
                                          <p:spTgt spid="2"/>
                                        </p:tgtEl>
                                        <p:attrNameLst>
                                          <p:attrName>style.visibility</p:attrName>
                                        </p:attrNameLst>
                                      </p:cBhvr>
                                      <p:to>
                                        <p:strVal val="hidden"/>
                                      </p:to>
                                    </p:set>
                                  </p:childTnLst>
                                </p:cTn>
                              </p:par>
                              <p:par>
                                <p:cTn id="26" presetID="4" presetClass="exit" presetSubtype="16" fill="hold" grpId="1" nodeType="withEffect">
                                  <p:stCondLst>
                                    <p:cond delay="0"/>
                                  </p:stCondLst>
                                  <p:childTnLst>
                                    <p:animEffect transition="out" filter="box(in)">
                                      <p:cBhvr>
                                        <p:cTn id="27" dur="500"/>
                                        <p:tgtEl>
                                          <p:spTgt spid="4"/>
                                        </p:tgtEl>
                                      </p:cBhvr>
                                    </p:animEffect>
                                    <p:set>
                                      <p:cBhvr>
                                        <p:cTn id="28" dur="1" fill="hold">
                                          <p:stCondLst>
                                            <p:cond delay="499"/>
                                          </p:stCondLst>
                                        </p:cTn>
                                        <p:tgtEl>
                                          <p:spTgt spid="4"/>
                                        </p:tgtEl>
                                        <p:attrNameLst>
                                          <p:attrName>style.visibility</p:attrName>
                                        </p:attrNameLst>
                                      </p:cBhvr>
                                      <p:to>
                                        <p:strVal val="hidden"/>
                                      </p:to>
                                    </p:set>
                                  </p:childTnLst>
                                </p:cTn>
                              </p:par>
                            </p:childTnLst>
                          </p:cTn>
                        </p:par>
                        <p:par>
                          <p:cTn id="29" fill="hold">
                            <p:stCondLst>
                              <p:cond delay="1000"/>
                            </p:stCondLst>
                            <p:childTnLst>
                              <p:par>
                                <p:cTn id="30" presetID="12" presetClass="entr" presetSubtype="4"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slide(fromBottom)">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474324" y="233645"/>
            <a:ext cx="7920376" cy="646331"/>
          </a:xfrm>
          <a:prstGeom prst="rect">
            <a:avLst/>
          </a:prstGeom>
        </p:spPr>
        <p:txBody>
          <a:bodyPr wrap="square">
            <a:spAutoFit/>
          </a:bodyPr>
          <a:lstStyle/>
          <a:p>
            <a:r>
              <a:rPr lang="zh-CN" altLang="en-US" b="1" dirty="0" smtClean="0">
                <a:latin typeface="黑体" pitchFamily="49" charset="-122"/>
                <a:ea typeface="黑体" pitchFamily="49" charset="-122"/>
              </a:rPr>
              <a:t>全面深化改革提出和形成的历史过程</a:t>
            </a:r>
          </a:p>
        </p:txBody>
      </p:sp>
      <p:pic>
        <p:nvPicPr>
          <p:cNvPr id="2050" name="Picture 2" descr="G:\四个全面\四个全面的提出过程.jpg"/>
          <p:cNvPicPr>
            <a:picLocks noChangeAspect="1" noChangeArrowheads="1"/>
          </p:cNvPicPr>
          <p:nvPr/>
        </p:nvPicPr>
        <p:blipFill>
          <a:blip r:embed="rId3"/>
          <a:srcRect t="26399" b="59692"/>
          <a:stretch>
            <a:fillRect/>
          </a:stretch>
        </p:blipFill>
        <p:spPr bwMode="auto">
          <a:xfrm>
            <a:off x="749300" y="1828800"/>
            <a:ext cx="7837714" cy="2800350"/>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矩形 7"/>
          <p:cNvSpPr/>
          <p:nvPr/>
        </p:nvSpPr>
        <p:spPr>
          <a:xfrm>
            <a:off x="474324" y="233645"/>
            <a:ext cx="7920376" cy="646331"/>
          </a:xfrm>
          <a:prstGeom prst="rect">
            <a:avLst/>
          </a:prstGeom>
        </p:spPr>
        <p:txBody>
          <a:bodyPr wrap="square">
            <a:spAutoFit/>
          </a:bodyPr>
          <a:lstStyle/>
          <a:p>
            <a:r>
              <a:rPr lang="zh-CN" altLang="en-US" b="1" dirty="0" smtClean="0">
                <a:latin typeface="黑体" pitchFamily="49" charset="-122"/>
                <a:ea typeface="黑体" pitchFamily="49" charset="-122"/>
              </a:rPr>
              <a:t>全面深化改革提出和形成的历史过程</a:t>
            </a:r>
          </a:p>
        </p:txBody>
      </p:sp>
      <p:grpSp>
        <p:nvGrpSpPr>
          <p:cNvPr id="47" name="组合 46"/>
          <p:cNvGrpSpPr/>
          <p:nvPr/>
        </p:nvGrpSpPr>
        <p:grpSpPr>
          <a:xfrm>
            <a:off x="571500" y="1606550"/>
            <a:ext cx="4619625" cy="4230688"/>
            <a:chOff x="571500" y="1606550"/>
            <a:chExt cx="4619625" cy="4230688"/>
          </a:xfrm>
        </p:grpSpPr>
        <p:sp>
          <p:nvSpPr>
            <p:cNvPr id="39" name="Oval 11"/>
            <p:cNvSpPr>
              <a:spLocks noChangeArrowheads="1"/>
            </p:cNvSpPr>
            <p:nvPr/>
          </p:nvSpPr>
          <p:spPr bwMode="auto">
            <a:xfrm>
              <a:off x="1382713" y="2397125"/>
              <a:ext cx="2968625" cy="2968625"/>
            </a:xfrm>
            <a:prstGeom prst="ellipse">
              <a:avLst/>
            </a:prstGeom>
            <a:gradFill rotWithShape="1">
              <a:gsLst>
                <a:gs pos="0">
                  <a:srgbClr val="FFEA96">
                    <a:alpha val="60001"/>
                  </a:srgbClr>
                </a:gs>
                <a:gs pos="100000">
                  <a:srgbClr val="FFCC00">
                    <a:alpha val="60001"/>
                  </a:srgbClr>
                </a:gs>
              </a:gsLst>
              <a:path path="shape">
                <a:fillToRect l="50000" t="50000" r="50000" b="50000"/>
              </a:path>
            </a:gradFill>
            <a:ln w="57150">
              <a:solidFill>
                <a:schemeClr val="bg1"/>
              </a:solidFill>
              <a:round/>
              <a:headEnd/>
              <a:tailEnd/>
            </a:ln>
          </p:spPr>
          <p:txBody>
            <a:bodyPr wrap="none" anchor="ctr"/>
            <a:lstStyle/>
            <a:p>
              <a:endParaRPr lang="zh-CN" altLang="zh-CN"/>
            </a:p>
          </p:txBody>
        </p:sp>
        <p:sp>
          <p:nvSpPr>
            <p:cNvPr id="40" name="AutoShape 16"/>
            <p:cNvSpPr>
              <a:spLocks noChangeArrowheads="1"/>
            </p:cNvSpPr>
            <p:nvPr/>
          </p:nvSpPr>
          <p:spPr bwMode="auto">
            <a:xfrm>
              <a:off x="1411288" y="2425700"/>
              <a:ext cx="2911475" cy="291147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663" y="10800"/>
                  </a:moveTo>
                  <a:cubicBezTo>
                    <a:pt x="663" y="16399"/>
                    <a:pt x="5201" y="20937"/>
                    <a:pt x="10800" y="20937"/>
                  </a:cubicBezTo>
                  <a:cubicBezTo>
                    <a:pt x="16399" y="20937"/>
                    <a:pt x="20937" y="16399"/>
                    <a:pt x="20937" y="10800"/>
                  </a:cubicBezTo>
                  <a:cubicBezTo>
                    <a:pt x="20937" y="5201"/>
                    <a:pt x="16399" y="663"/>
                    <a:pt x="10800" y="663"/>
                  </a:cubicBezTo>
                  <a:cubicBezTo>
                    <a:pt x="5201" y="663"/>
                    <a:pt x="663" y="5201"/>
                    <a:pt x="663" y="10800"/>
                  </a:cubicBezTo>
                  <a:close/>
                </a:path>
              </a:pathLst>
            </a:custGeom>
            <a:solidFill>
              <a:srgbClr val="663300">
                <a:alpha val="50195"/>
              </a:srgbClr>
            </a:solidFill>
            <a:ln w="28575">
              <a:noFill/>
              <a:round/>
              <a:headEnd/>
              <a:tailEnd/>
            </a:ln>
          </p:spPr>
          <p:txBody>
            <a:bodyPr wrap="none" anchor="ctr"/>
            <a:lstStyle/>
            <a:p>
              <a:endParaRPr lang="zh-CN" altLang="en-US"/>
            </a:p>
          </p:txBody>
        </p:sp>
        <p:sp>
          <p:nvSpPr>
            <p:cNvPr id="41" name="Line 17"/>
            <p:cNvSpPr>
              <a:spLocks noChangeShapeType="1"/>
            </p:cNvSpPr>
            <p:nvPr/>
          </p:nvSpPr>
          <p:spPr bwMode="auto">
            <a:xfrm>
              <a:off x="2863850" y="2792413"/>
              <a:ext cx="0" cy="1109662"/>
            </a:xfrm>
            <a:prstGeom prst="line">
              <a:avLst/>
            </a:prstGeom>
            <a:noFill/>
            <a:ln w="38100">
              <a:solidFill>
                <a:schemeClr val="bg1"/>
              </a:solidFill>
              <a:round/>
              <a:headEnd type="triangle" w="med" len="med"/>
              <a:tailEnd/>
            </a:ln>
            <a:effectLst>
              <a:outerShdw dist="28398" dir="3806097" algn="ctr" rotWithShape="0">
                <a:srgbClr val="663300"/>
              </a:outerShdw>
            </a:effectLst>
          </p:spPr>
          <p:txBody>
            <a:bodyPr/>
            <a:lstStyle/>
            <a:p>
              <a:pPr>
                <a:defRPr/>
              </a:pPr>
              <a:endParaRPr lang="zh-CN" altLang="en-US"/>
            </a:p>
          </p:txBody>
        </p:sp>
        <p:sp>
          <p:nvSpPr>
            <p:cNvPr id="42" name="Line 22"/>
            <p:cNvSpPr>
              <a:spLocks noChangeShapeType="1"/>
            </p:cNvSpPr>
            <p:nvPr/>
          </p:nvSpPr>
          <p:spPr bwMode="auto">
            <a:xfrm flipV="1">
              <a:off x="2103438" y="3902075"/>
              <a:ext cx="760412" cy="941388"/>
            </a:xfrm>
            <a:prstGeom prst="line">
              <a:avLst/>
            </a:prstGeom>
            <a:noFill/>
            <a:ln w="38100">
              <a:solidFill>
                <a:schemeClr val="bg1"/>
              </a:solidFill>
              <a:round/>
              <a:headEnd type="triangle" w="med" len="med"/>
              <a:tailEnd/>
            </a:ln>
            <a:effectLst>
              <a:outerShdw dist="28398" dir="3806097" algn="ctr" rotWithShape="0">
                <a:srgbClr val="663300"/>
              </a:outerShdw>
            </a:effectLst>
          </p:spPr>
          <p:txBody>
            <a:bodyPr/>
            <a:lstStyle/>
            <a:p>
              <a:pPr>
                <a:defRPr/>
              </a:pPr>
              <a:endParaRPr lang="zh-CN" altLang="en-US"/>
            </a:p>
          </p:txBody>
        </p:sp>
        <p:sp>
          <p:nvSpPr>
            <p:cNvPr id="43" name="Line 23"/>
            <p:cNvSpPr>
              <a:spLocks noChangeShapeType="1"/>
            </p:cNvSpPr>
            <p:nvPr/>
          </p:nvSpPr>
          <p:spPr bwMode="auto">
            <a:xfrm>
              <a:off x="1703388" y="3627438"/>
              <a:ext cx="1160462" cy="274637"/>
            </a:xfrm>
            <a:prstGeom prst="line">
              <a:avLst/>
            </a:prstGeom>
            <a:noFill/>
            <a:ln w="38100">
              <a:solidFill>
                <a:schemeClr val="bg1"/>
              </a:solidFill>
              <a:round/>
              <a:headEnd type="triangle" w="med" len="med"/>
              <a:tailEnd/>
            </a:ln>
            <a:effectLst>
              <a:outerShdw dist="28398" dir="3806097" algn="ctr" rotWithShape="0">
                <a:srgbClr val="663300"/>
              </a:outerShdw>
            </a:effectLst>
          </p:spPr>
          <p:txBody>
            <a:bodyPr/>
            <a:lstStyle/>
            <a:p>
              <a:pPr>
                <a:defRPr/>
              </a:pPr>
              <a:endParaRPr lang="zh-CN" altLang="en-US"/>
            </a:p>
          </p:txBody>
        </p:sp>
        <p:sp>
          <p:nvSpPr>
            <p:cNvPr id="44" name="Line 24"/>
            <p:cNvSpPr>
              <a:spLocks noChangeShapeType="1"/>
            </p:cNvSpPr>
            <p:nvPr/>
          </p:nvSpPr>
          <p:spPr bwMode="auto">
            <a:xfrm flipH="1">
              <a:off x="2876550" y="3409950"/>
              <a:ext cx="1147763" cy="274638"/>
            </a:xfrm>
            <a:prstGeom prst="line">
              <a:avLst/>
            </a:prstGeom>
            <a:noFill/>
            <a:ln w="38100">
              <a:solidFill>
                <a:schemeClr val="bg1"/>
              </a:solidFill>
              <a:round/>
              <a:headEnd type="triangle" w="med" len="med"/>
              <a:tailEnd/>
            </a:ln>
            <a:effectLst>
              <a:outerShdw dist="28398" dir="3806097" algn="ctr" rotWithShape="0">
                <a:srgbClr val="663300"/>
              </a:outerShdw>
            </a:effectLst>
          </p:spPr>
          <p:txBody>
            <a:bodyPr/>
            <a:lstStyle/>
            <a:p>
              <a:pPr>
                <a:defRPr/>
              </a:pPr>
              <a:endParaRPr lang="zh-CN" altLang="en-US"/>
            </a:p>
          </p:txBody>
        </p:sp>
        <p:sp>
          <p:nvSpPr>
            <p:cNvPr id="45" name="Line 25"/>
            <p:cNvSpPr>
              <a:spLocks noChangeShapeType="1"/>
            </p:cNvSpPr>
            <p:nvPr/>
          </p:nvSpPr>
          <p:spPr bwMode="auto">
            <a:xfrm flipH="1" flipV="1">
              <a:off x="2863850" y="3902075"/>
              <a:ext cx="739775" cy="965200"/>
            </a:xfrm>
            <a:prstGeom prst="line">
              <a:avLst/>
            </a:prstGeom>
            <a:noFill/>
            <a:ln w="38100">
              <a:solidFill>
                <a:schemeClr val="bg1"/>
              </a:solidFill>
              <a:round/>
              <a:headEnd type="triangle" w="med" len="med"/>
              <a:tailEnd/>
            </a:ln>
            <a:effectLst>
              <a:outerShdw dist="28398" dir="3806097" algn="ctr" rotWithShape="0">
                <a:srgbClr val="663300"/>
              </a:outerShdw>
            </a:effectLst>
          </p:spPr>
          <p:txBody>
            <a:bodyPr/>
            <a:lstStyle/>
            <a:p>
              <a:pPr>
                <a:defRPr/>
              </a:pPr>
              <a:endParaRPr lang="zh-CN" altLang="en-US"/>
            </a:p>
          </p:txBody>
        </p:sp>
        <p:pic>
          <p:nvPicPr>
            <p:cNvPr id="46" name="Picture 29" descr="3원_3"/>
            <p:cNvPicPr>
              <a:picLocks noChangeAspect="1" noChangeArrowheads="1"/>
            </p:cNvPicPr>
            <p:nvPr/>
          </p:nvPicPr>
          <p:blipFill>
            <a:blip r:embed="rId3">
              <a:lum bright="-12000" contrast="18000"/>
            </a:blip>
            <a:srcRect/>
            <a:stretch>
              <a:fillRect/>
            </a:stretch>
          </p:blipFill>
          <p:spPr bwMode="auto">
            <a:xfrm>
              <a:off x="2225675" y="3225800"/>
              <a:ext cx="1298575" cy="1308100"/>
            </a:xfrm>
            <a:prstGeom prst="rect">
              <a:avLst/>
            </a:prstGeom>
            <a:noFill/>
            <a:ln w="9525">
              <a:noFill/>
              <a:miter lim="800000"/>
              <a:headEnd/>
              <a:tailEnd/>
            </a:ln>
          </p:spPr>
        </p:pic>
        <p:sp>
          <p:nvSpPr>
            <p:cNvPr id="52" name="AutoShape 36"/>
            <p:cNvSpPr>
              <a:spLocks noChangeArrowheads="1"/>
            </p:cNvSpPr>
            <p:nvPr/>
          </p:nvSpPr>
          <p:spPr bwMode="auto">
            <a:xfrm>
              <a:off x="2328863" y="1608138"/>
              <a:ext cx="1082675" cy="1081087"/>
            </a:xfrm>
            <a:custGeom>
              <a:avLst/>
              <a:gdLst>
                <a:gd name="G0" fmla="+- 2160 0 0"/>
                <a:gd name="G1" fmla="+- 21600 0 2160"/>
                <a:gd name="G2" fmla="+- 21600 0 216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160" y="10800"/>
                  </a:moveTo>
                  <a:cubicBezTo>
                    <a:pt x="2160" y="15572"/>
                    <a:pt x="6028" y="19440"/>
                    <a:pt x="10800" y="19440"/>
                  </a:cubicBezTo>
                  <a:cubicBezTo>
                    <a:pt x="15572" y="19440"/>
                    <a:pt x="19440" y="15572"/>
                    <a:pt x="19440" y="10800"/>
                  </a:cubicBezTo>
                  <a:cubicBezTo>
                    <a:pt x="19440" y="6028"/>
                    <a:pt x="15572" y="2160"/>
                    <a:pt x="10800" y="2160"/>
                  </a:cubicBezTo>
                  <a:cubicBezTo>
                    <a:pt x="6028" y="2160"/>
                    <a:pt x="2160" y="6028"/>
                    <a:pt x="2160" y="10800"/>
                  </a:cubicBezTo>
                  <a:close/>
                </a:path>
              </a:pathLst>
            </a:custGeom>
            <a:gradFill rotWithShape="1">
              <a:gsLst>
                <a:gs pos="0">
                  <a:srgbClr val="F18A46"/>
                </a:gs>
                <a:gs pos="100000">
                  <a:srgbClr val="EB5F01"/>
                </a:gs>
              </a:gsLst>
              <a:lin ang="5400000" scaled="1"/>
            </a:gradFill>
            <a:ln w="9525">
              <a:solidFill>
                <a:schemeClr val="bg1"/>
              </a:solidFill>
              <a:round/>
              <a:headEnd/>
              <a:tailEnd/>
            </a:ln>
            <a:effectLst>
              <a:outerShdw dist="38100" dir="5400000" algn="ctr" rotWithShape="0">
                <a:srgbClr val="482400">
                  <a:alpha val="69000"/>
                </a:srgbClr>
              </a:outerShdw>
            </a:effectLst>
          </p:spPr>
          <p:txBody>
            <a:bodyPr wrap="none" anchor="ctr"/>
            <a:lstStyle/>
            <a:p>
              <a:pPr>
                <a:defRPr/>
              </a:pPr>
              <a:endParaRPr lang="zh-CN" altLang="en-US"/>
            </a:p>
          </p:txBody>
        </p:sp>
        <p:sp>
          <p:nvSpPr>
            <p:cNvPr id="53" name="Oval 46"/>
            <p:cNvSpPr>
              <a:spLocks noChangeArrowheads="1"/>
            </p:cNvSpPr>
            <p:nvPr/>
          </p:nvSpPr>
          <p:spPr bwMode="auto">
            <a:xfrm>
              <a:off x="2366963" y="1606550"/>
              <a:ext cx="993775" cy="992188"/>
            </a:xfrm>
            <a:prstGeom prst="ellipse">
              <a:avLst/>
            </a:prstGeom>
            <a:gradFill rotWithShape="1">
              <a:gsLst>
                <a:gs pos="0">
                  <a:srgbClr val="FED0A2"/>
                </a:gs>
                <a:gs pos="100000">
                  <a:srgbClr val="FFEFDF"/>
                </a:gs>
              </a:gsLst>
              <a:lin ang="5400000" scaled="1"/>
            </a:gradFill>
            <a:ln w="9525">
              <a:noFill/>
              <a:round/>
              <a:headEnd/>
              <a:tailEnd/>
            </a:ln>
          </p:spPr>
          <p:txBody>
            <a:bodyPr wrap="none" anchor="ctr"/>
            <a:lstStyle/>
            <a:p>
              <a:endParaRPr lang="zh-CN" altLang="zh-CN"/>
            </a:p>
          </p:txBody>
        </p:sp>
        <p:sp>
          <p:nvSpPr>
            <p:cNvPr id="54" name="AutoShape 47"/>
            <p:cNvSpPr>
              <a:spLocks noChangeArrowheads="1"/>
            </p:cNvSpPr>
            <p:nvPr/>
          </p:nvSpPr>
          <p:spPr bwMode="auto">
            <a:xfrm>
              <a:off x="2374900" y="1616075"/>
              <a:ext cx="985838" cy="982663"/>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367" y="10800"/>
                  </a:moveTo>
                  <a:cubicBezTo>
                    <a:pt x="1367" y="16010"/>
                    <a:pt x="5590" y="20233"/>
                    <a:pt x="10800" y="20233"/>
                  </a:cubicBezTo>
                  <a:cubicBezTo>
                    <a:pt x="16010" y="20233"/>
                    <a:pt x="20233" y="16010"/>
                    <a:pt x="20233" y="10800"/>
                  </a:cubicBezTo>
                  <a:cubicBezTo>
                    <a:pt x="20233" y="5590"/>
                    <a:pt x="16010" y="1367"/>
                    <a:pt x="10800" y="1367"/>
                  </a:cubicBezTo>
                  <a:cubicBezTo>
                    <a:pt x="5590" y="1367"/>
                    <a:pt x="1367" y="5590"/>
                    <a:pt x="1367" y="10800"/>
                  </a:cubicBezTo>
                  <a:close/>
                </a:path>
              </a:pathLst>
            </a:custGeom>
            <a:gradFill rotWithShape="1">
              <a:gsLst>
                <a:gs pos="0">
                  <a:srgbClr val="FEBD7C"/>
                </a:gs>
                <a:gs pos="100000">
                  <a:schemeClr val="bg1"/>
                </a:gs>
              </a:gsLst>
              <a:lin ang="5400000" scaled="1"/>
            </a:gradFill>
            <a:ln w="9525">
              <a:noFill/>
              <a:round/>
              <a:headEnd/>
              <a:tailEnd/>
            </a:ln>
          </p:spPr>
          <p:txBody>
            <a:bodyPr wrap="none" anchor="ctr"/>
            <a:lstStyle/>
            <a:p>
              <a:endParaRPr lang="zh-CN" altLang="en-US"/>
            </a:p>
          </p:txBody>
        </p:sp>
        <p:sp>
          <p:nvSpPr>
            <p:cNvPr id="55" name="AutoShape 48"/>
            <p:cNvSpPr>
              <a:spLocks noChangeArrowheads="1"/>
            </p:cNvSpPr>
            <p:nvPr/>
          </p:nvSpPr>
          <p:spPr bwMode="auto">
            <a:xfrm>
              <a:off x="4108450" y="3011488"/>
              <a:ext cx="1082675" cy="1081087"/>
            </a:xfrm>
            <a:custGeom>
              <a:avLst/>
              <a:gdLst>
                <a:gd name="G0" fmla="+- 2160 0 0"/>
                <a:gd name="G1" fmla="+- 21600 0 2160"/>
                <a:gd name="G2" fmla="+- 21600 0 216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160" y="10800"/>
                  </a:moveTo>
                  <a:cubicBezTo>
                    <a:pt x="2160" y="15572"/>
                    <a:pt x="6028" y="19440"/>
                    <a:pt x="10800" y="19440"/>
                  </a:cubicBezTo>
                  <a:cubicBezTo>
                    <a:pt x="15572" y="19440"/>
                    <a:pt x="19440" y="15572"/>
                    <a:pt x="19440" y="10800"/>
                  </a:cubicBezTo>
                  <a:cubicBezTo>
                    <a:pt x="19440" y="6028"/>
                    <a:pt x="15572" y="2160"/>
                    <a:pt x="10800" y="2160"/>
                  </a:cubicBezTo>
                  <a:cubicBezTo>
                    <a:pt x="6028" y="2160"/>
                    <a:pt x="2160" y="6028"/>
                    <a:pt x="2160" y="10800"/>
                  </a:cubicBezTo>
                  <a:close/>
                </a:path>
              </a:pathLst>
            </a:custGeom>
            <a:gradFill rotWithShape="1">
              <a:gsLst>
                <a:gs pos="0">
                  <a:srgbClr val="EB5F01">
                    <a:gamma/>
                    <a:tint val="72941"/>
                    <a:invGamma/>
                  </a:srgbClr>
                </a:gs>
                <a:gs pos="100000">
                  <a:srgbClr val="EB5F01"/>
                </a:gs>
              </a:gsLst>
              <a:lin ang="5400000" scaled="1"/>
            </a:gradFill>
            <a:ln w="9525">
              <a:solidFill>
                <a:schemeClr val="bg1"/>
              </a:solidFill>
              <a:round/>
              <a:headEnd/>
              <a:tailEnd/>
            </a:ln>
            <a:effectLst>
              <a:outerShdw dist="38100" dir="5400000" algn="ctr" rotWithShape="0">
                <a:srgbClr val="482400">
                  <a:alpha val="69000"/>
                </a:srgbClr>
              </a:outerShdw>
            </a:effectLst>
          </p:spPr>
          <p:txBody>
            <a:bodyPr wrap="none" anchor="ctr"/>
            <a:lstStyle/>
            <a:p>
              <a:pPr>
                <a:defRPr/>
              </a:pPr>
              <a:endParaRPr lang="zh-CN" altLang="en-US"/>
            </a:p>
          </p:txBody>
        </p:sp>
        <p:sp>
          <p:nvSpPr>
            <p:cNvPr id="56" name="Oval 49"/>
            <p:cNvSpPr>
              <a:spLocks noChangeArrowheads="1"/>
            </p:cNvSpPr>
            <p:nvPr/>
          </p:nvSpPr>
          <p:spPr bwMode="auto">
            <a:xfrm>
              <a:off x="4152900" y="3009900"/>
              <a:ext cx="993775" cy="992188"/>
            </a:xfrm>
            <a:prstGeom prst="ellipse">
              <a:avLst/>
            </a:prstGeom>
            <a:gradFill rotWithShape="1">
              <a:gsLst>
                <a:gs pos="0">
                  <a:srgbClr val="FED0A2"/>
                </a:gs>
                <a:gs pos="100000">
                  <a:srgbClr val="FFEFDF"/>
                </a:gs>
              </a:gsLst>
              <a:lin ang="5400000" scaled="1"/>
            </a:gradFill>
            <a:ln w="9525">
              <a:noFill/>
              <a:round/>
              <a:headEnd/>
              <a:tailEnd/>
            </a:ln>
          </p:spPr>
          <p:txBody>
            <a:bodyPr wrap="none" anchor="ctr"/>
            <a:lstStyle/>
            <a:p>
              <a:endParaRPr lang="zh-CN" altLang="zh-CN"/>
            </a:p>
          </p:txBody>
        </p:sp>
        <p:sp>
          <p:nvSpPr>
            <p:cNvPr id="57" name="AutoShape 50"/>
            <p:cNvSpPr>
              <a:spLocks noChangeArrowheads="1"/>
            </p:cNvSpPr>
            <p:nvPr/>
          </p:nvSpPr>
          <p:spPr bwMode="auto">
            <a:xfrm>
              <a:off x="4156075" y="3016250"/>
              <a:ext cx="985838" cy="982663"/>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367" y="10800"/>
                  </a:moveTo>
                  <a:cubicBezTo>
                    <a:pt x="1367" y="16010"/>
                    <a:pt x="5590" y="20233"/>
                    <a:pt x="10800" y="20233"/>
                  </a:cubicBezTo>
                  <a:cubicBezTo>
                    <a:pt x="16010" y="20233"/>
                    <a:pt x="20233" y="16010"/>
                    <a:pt x="20233" y="10800"/>
                  </a:cubicBezTo>
                  <a:cubicBezTo>
                    <a:pt x="20233" y="5590"/>
                    <a:pt x="16010" y="1367"/>
                    <a:pt x="10800" y="1367"/>
                  </a:cubicBezTo>
                  <a:cubicBezTo>
                    <a:pt x="5590" y="1367"/>
                    <a:pt x="1367" y="5590"/>
                    <a:pt x="1367" y="10800"/>
                  </a:cubicBezTo>
                  <a:close/>
                </a:path>
              </a:pathLst>
            </a:custGeom>
            <a:gradFill rotWithShape="1">
              <a:gsLst>
                <a:gs pos="0">
                  <a:srgbClr val="FEBD7C"/>
                </a:gs>
                <a:gs pos="100000">
                  <a:schemeClr val="bg1"/>
                </a:gs>
              </a:gsLst>
              <a:lin ang="5400000" scaled="1"/>
            </a:gradFill>
            <a:ln w="9525">
              <a:noFill/>
              <a:round/>
              <a:headEnd/>
              <a:tailEnd/>
            </a:ln>
          </p:spPr>
          <p:txBody>
            <a:bodyPr wrap="none" anchor="ctr"/>
            <a:lstStyle/>
            <a:p>
              <a:endParaRPr lang="zh-CN" altLang="en-US"/>
            </a:p>
          </p:txBody>
        </p:sp>
        <p:sp>
          <p:nvSpPr>
            <p:cNvPr id="58" name="AutoShape 51"/>
            <p:cNvSpPr>
              <a:spLocks noChangeArrowheads="1"/>
            </p:cNvSpPr>
            <p:nvPr/>
          </p:nvSpPr>
          <p:spPr bwMode="auto">
            <a:xfrm>
              <a:off x="3487738" y="4756150"/>
              <a:ext cx="1082675" cy="1081088"/>
            </a:xfrm>
            <a:custGeom>
              <a:avLst/>
              <a:gdLst>
                <a:gd name="G0" fmla="+- 2160 0 0"/>
                <a:gd name="G1" fmla="+- 21600 0 2160"/>
                <a:gd name="G2" fmla="+- 21600 0 216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160" y="10800"/>
                  </a:moveTo>
                  <a:cubicBezTo>
                    <a:pt x="2160" y="15572"/>
                    <a:pt x="6028" y="19440"/>
                    <a:pt x="10800" y="19440"/>
                  </a:cubicBezTo>
                  <a:cubicBezTo>
                    <a:pt x="15572" y="19440"/>
                    <a:pt x="19440" y="15572"/>
                    <a:pt x="19440" y="10800"/>
                  </a:cubicBezTo>
                  <a:cubicBezTo>
                    <a:pt x="19440" y="6028"/>
                    <a:pt x="15572" y="2160"/>
                    <a:pt x="10800" y="2160"/>
                  </a:cubicBezTo>
                  <a:cubicBezTo>
                    <a:pt x="6028" y="2160"/>
                    <a:pt x="2160" y="6028"/>
                    <a:pt x="2160" y="10800"/>
                  </a:cubicBezTo>
                  <a:close/>
                </a:path>
              </a:pathLst>
            </a:custGeom>
            <a:gradFill rotWithShape="1">
              <a:gsLst>
                <a:gs pos="0">
                  <a:srgbClr val="EB5F01">
                    <a:gamma/>
                    <a:tint val="72941"/>
                    <a:invGamma/>
                  </a:srgbClr>
                </a:gs>
                <a:gs pos="100000">
                  <a:srgbClr val="EB5F01"/>
                </a:gs>
              </a:gsLst>
              <a:lin ang="5400000" scaled="1"/>
            </a:gradFill>
            <a:ln w="9525">
              <a:solidFill>
                <a:schemeClr val="bg1"/>
              </a:solidFill>
              <a:round/>
              <a:headEnd/>
              <a:tailEnd/>
            </a:ln>
            <a:effectLst>
              <a:outerShdw dist="38100" dir="5400000" algn="ctr" rotWithShape="0">
                <a:srgbClr val="482400">
                  <a:alpha val="69000"/>
                </a:srgbClr>
              </a:outerShdw>
            </a:effectLst>
          </p:spPr>
          <p:txBody>
            <a:bodyPr wrap="none" anchor="ctr"/>
            <a:lstStyle/>
            <a:p>
              <a:pPr>
                <a:defRPr/>
              </a:pPr>
              <a:endParaRPr lang="zh-CN" altLang="en-US"/>
            </a:p>
          </p:txBody>
        </p:sp>
        <p:sp>
          <p:nvSpPr>
            <p:cNvPr id="59" name="Oval 52"/>
            <p:cNvSpPr>
              <a:spLocks noChangeArrowheads="1"/>
            </p:cNvSpPr>
            <p:nvPr/>
          </p:nvSpPr>
          <p:spPr bwMode="auto">
            <a:xfrm>
              <a:off x="3532188" y="4754563"/>
              <a:ext cx="993775" cy="992187"/>
            </a:xfrm>
            <a:prstGeom prst="ellipse">
              <a:avLst/>
            </a:prstGeom>
            <a:gradFill rotWithShape="1">
              <a:gsLst>
                <a:gs pos="0">
                  <a:srgbClr val="FED0A2"/>
                </a:gs>
                <a:gs pos="100000">
                  <a:srgbClr val="FFEFDF"/>
                </a:gs>
              </a:gsLst>
              <a:lin ang="5400000" scaled="1"/>
            </a:gradFill>
            <a:ln w="9525">
              <a:noFill/>
              <a:round/>
              <a:headEnd/>
              <a:tailEnd/>
            </a:ln>
          </p:spPr>
          <p:txBody>
            <a:bodyPr wrap="none" anchor="ctr"/>
            <a:lstStyle/>
            <a:p>
              <a:endParaRPr lang="zh-CN" altLang="zh-CN"/>
            </a:p>
          </p:txBody>
        </p:sp>
        <p:sp>
          <p:nvSpPr>
            <p:cNvPr id="60" name="AutoShape 53"/>
            <p:cNvSpPr>
              <a:spLocks noChangeArrowheads="1"/>
            </p:cNvSpPr>
            <p:nvPr/>
          </p:nvSpPr>
          <p:spPr bwMode="auto">
            <a:xfrm>
              <a:off x="3535363" y="4760913"/>
              <a:ext cx="985837" cy="982662"/>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367" y="10800"/>
                  </a:moveTo>
                  <a:cubicBezTo>
                    <a:pt x="1367" y="16010"/>
                    <a:pt x="5590" y="20233"/>
                    <a:pt x="10800" y="20233"/>
                  </a:cubicBezTo>
                  <a:cubicBezTo>
                    <a:pt x="16010" y="20233"/>
                    <a:pt x="20233" y="16010"/>
                    <a:pt x="20233" y="10800"/>
                  </a:cubicBezTo>
                  <a:cubicBezTo>
                    <a:pt x="20233" y="5590"/>
                    <a:pt x="16010" y="1367"/>
                    <a:pt x="10800" y="1367"/>
                  </a:cubicBezTo>
                  <a:cubicBezTo>
                    <a:pt x="5590" y="1367"/>
                    <a:pt x="1367" y="5590"/>
                    <a:pt x="1367" y="10800"/>
                  </a:cubicBezTo>
                  <a:close/>
                </a:path>
              </a:pathLst>
            </a:custGeom>
            <a:gradFill rotWithShape="1">
              <a:gsLst>
                <a:gs pos="0">
                  <a:srgbClr val="FEBD7C"/>
                </a:gs>
                <a:gs pos="100000">
                  <a:schemeClr val="bg1"/>
                </a:gs>
              </a:gsLst>
              <a:lin ang="5400000" scaled="1"/>
            </a:gradFill>
            <a:ln w="9525">
              <a:noFill/>
              <a:round/>
              <a:headEnd/>
              <a:tailEnd/>
            </a:ln>
          </p:spPr>
          <p:txBody>
            <a:bodyPr wrap="none" anchor="ctr"/>
            <a:lstStyle/>
            <a:p>
              <a:endParaRPr lang="zh-CN" altLang="en-US"/>
            </a:p>
          </p:txBody>
        </p:sp>
        <p:sp>
          <p:nvSpPr>
            <p:cNvPr id="61" name="AutoShape 54"/>
            <p:cNvSpPr>
              <a:spLocks noChangeArrowheads="1"/>
            </p:cNvSpPr>
            <p:nvPr/>
          </p:nvSpPr>
          <p:spPr bwMode="auto">
            <a:xfrm>
              <a:off x="1136650" y="4756150"/>
              <a:ext cx="1082675" cy="1081088"/>
            </a:xfrm>
            <a:custGeom>
              <a:avLst/>
              <a:gdLst>
                <a:gd name="G0" fmla="+- 2160 0 0"/>
                <a:gd name="G1" fmla="+- 21600 0 2160"/>
                <a:gd name="G2" fmla="+- 21600 0 216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160" y="10800"/>
                  </a:moveTo>
                  <a:cubicBezTo>
                    <a:pt x="2160" y="15572"/>
                    <a:pt x="6028" y="19440"/>
                    <a:pt x="10800" y="19440"/>
                  </a:cubicBezTo>
                  <a:cubicBezTo>
                    <a:pt x="15572" y="19440"/>
                    <a:pt x="19440" y="15572"/>
                    <a:pt x="19440" y="10800"/>
                  </a:cubicBezTo>
                  <a:cubicBezTo>
                    <a:pt x="19440" y="6028"/>
                    <a:pt x="15572" y="2160"/>
                    <a:pt x="10800" y="2160"/>
                  </a:cubicBezTo>
                  <a:cubicBezTo>
                    <a:pt x="6028" y="2160"/>
                    <a:pt x="2160" y="6028"/>
                    <a:pt x="2160" y="10800"/>
                  </a:cubicBezTo>
                  <a:close/>
                </a:path>
              </a:pathLst>
            </a:custGeom>
            <a:gradFill rotWithShape="1">
              <a:gsLst>
                <a:gs pos="0">
                  <a:srgbClr val="EB5F01">
                    <a:gamma/>
                    <a:tint val="72941"/>
                    <a:invGamma/>
                  </a:srgbClr>
                </a:gs>
                <a:gs pos="100000">
                  <a:srgbClr val="EB5F01"/>
                </a:gs>
              </a:gsLst>
              <a:lin ang="5400000" scaled="1"/>
            </a:gradFill>
            <a:ln w="9525">
              <a:solidFill>
                <a:schemeClr val="bg1"/>
              </a:solidFill>
              <a:round/>
              <a:headEnd/>
              <a:tailEnd/>
            </a:ln>
            <a:effectLst>
              <a:outerShdw dist="38100" dir="5400000" algn="ctr" rotWithShape="0">
                <a:srgbClr val="482400">
                  <a:alpha val="69000"/>
                </a:srgbClr>
              </a:outerShdw>
            </a:effectLst>
          </p:spPr>
          <p:txBody>
            <a:bodyPr wrap="none" anchor="ctr"/>
            <a:lstStyle/>
            <a:p>
              <a:pPr>
                <a:defRPr/>
              </a:pPr>
              <a:endParaRPr lang="zh-CN" altLang="en-US"/>
            </a:p>
          </p:txBody>
        </p:sp>
        <p:sp>
          <p:nvSpPr>
            <p:cNvPr id="62" name="Oval 55"/>
            <p:cNvSpPr>
              <a:spLocks noChangeArrowheads="1"/>
            </p:cNvSpPr>
            <p:nvPr/>
          </p:nvSpPr>
          <p:spPr bwMode="auto">
            <a:xfrm>
              <a:off x="1181100" y="4754563"/>
              <a:ext cx="993775" cy="992187"/>
            </a:xfrm>
            <a:prstGeom prst="ellipse">
              <a:avLst/>
            </a:prstGeom>
            <a:gradFill rotWithShape="1">
              <a:gsLst>
                <a:gs pos="0">
                  <a:srgbClr val="FED0A2"/>
                </a:gs>
                <a:gs pos="100000">
                  <a:srgbClr val="FFEFDF"/>
                </a:gs>
              </a:gsLst>
              <a:lin ang="5400000" scaled="1"/>
            </a:gradFill>
            <a:ln w="9525">
              <a:noFill/>
              <a:round/>
              <a:headEnd/>
              <a:tailEnd/>
            </a:ln>
          </p:spPr>
          <p:txBody>
            <a:bodyPr wrap="none" anchor="ctr"/>
            <a:lstStyle/>
            <a:p>
              <a:endParaRPr lang="zh-CN" altLang="zh-CN"/>
            </a:p>
          </p:txBody>
        </p:sp>
        <p:sp>
          <p:nvSpPr>
            <p:cNvPr id="63" name="AutoShape 56"/>
            <p:cNvSpPr>
              <a:spLocks noChangeArrowheads="1"/>
            </p:cNvSpPr>
            <p:nvPr/>
          </p:nvSpPr>
          <p:spPr bwMode="auto">
            <a:xfrm>
              <a:off x="1184275" y="4760913"/>
              <a:ext cx="985838" cy="982662"/>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367" y="10800"/>
                  </a:moveTo>
                  <a:cubicBezTo>
                    <a:pt x="1367" y="16010"/>
                    <a:pt x="5590" y="20233"/>
                    <a:pt x="10800" y="20233"/>
                  </a:cubicBezTo>
                  <a:cubicBezTo>
                    <a:pt x="16010" y="20233"/>
                    <a:pt x="20233" y="16010"/>
                    <a:pt x="20233" y="10800"/>
                  </a:cubicBezTo>
                  <a:cubicBezTo>
                    <a:pt x="20233" y="5590"/>
                    <a:pt x="16010" y="1367"/>
                    <a:pt x="10800" y="1367"/>
                  </a:cubicBezTo>
                  <a:cubicBezTo>
                    <a:pt x="5590" y="1367"/>
                    <a:pt x="1367" y="5590"/>
                    <a:pt x="1367" y="10800"/>
                  </a:cubicBezTo>
                  <a:close/>
                </a:path>
              </a:pathLst>
            </a:custGeom>
            <a:gradFill rotWithShape="1">
              <a:gsLst>
                <a:gs pos="0">
                  <a:srgbClr val="FEBD7C"/>
                </a:gs>
                <a:gs pos="100000">
                  <a:schemeClr val="bg1"/>
                </a:gs>
              </a:gsLst>
              <a:lin ang="5400000" scaled="1"/>
            </a:gradFill>
            <a:ln w="9525">
              <a:noFill/>
              <a:round/>
              <a:headEnd/>
              <a:tailEnd/>
            </a:ln>
          </p:spPr>
          <p:txBody>
            <a:bodyPr wrap="none" anchor="ctr"/>
            <a:lstStyle/>
            <a:p>
              <a:endParaRPr lang="zh-CN" altLang="en-US"/>
            </a:p>
          </p:txBody>
        </p:sp>
        <p:sp>
          <p:nvSpPr>
            <p:cNvPr id="64" name="AutoShape 57"/>
            <p:cNvSpPr>
              <a:spLocks noChangeArrowheads="1"/>
            </p:cNvSpPr>
            <p:nvPr/>
          </p:nvSpPr>
          <p:spPr bwMode="auto">
            <a:xfrm>
              <a:off x="571500" y="3011488"/>
              <a:ext cx="1082675" cy="1081087"/>
            </a:xfrm>
            <a:custGeom>
              <a:avLst/>
              <a:gdLst>
                <a:gd name="G0" fmla="+- 2160 0 0"/>
                <a:gd name="G1" fmla="+- 21600 0 2160"/>
                <a:gd name="G2" fmla="+- 21600 0 216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160" y="10800"/>
                  </a:moveTo>
                  <a:cubicBezTo>
                    <a:pt x="2160" y="15572"/>
                    <a:pt x="6028" y="19440"/>
                    <a:pt x="10800" y="19440"/>
                  </a:cubicBezTo>
                  <a:cubicBezTo>
                    <a:pt x="15572" y="19440"/>
                    <a:pt x="19440" y="15572"/>
                    <a:pt x="19440" y="10800"/>
                  </a:cubicBezTo>
                  <a:cubicBezTo>
                    <a:pt x="19440" y="6028"/>
                    <a:pt x="15572" y="2160"/>
                    <a:pt x="10800" y="2160"/>
                  </a:cubicBezTo>
                  <a:cubicBezTo>
                    <a:pt x="6028" y="2160"/>
                    <a:pt x="2160" y="6028"/>
                    <a:pt x="2160" y="10800"/>
                  </a:cubicBezTo>
                  <a:close/>
                </a:path>
              </a:pathLst>
            </a:custGeom>
            <a:gradFill rotWithShape="1">
              <a:gsLst>
                <a:gs pos="0">
                  <a:srgbClr val="EB5F01">
                    <a:gamma/>
                    <a:tint val="72941"/>
                    <a:invGamma/>
                  </a:srgbClr>
                </a:gs>
                <a:gs pos="100000">
                  <a:srgbClr val="EB5F01"/>
                </a:gs>
              </a:gsLst>
              <a:lin ang="5400000" scaled="1"/>
            </a:gradFill>
            <a:ln w="9525">
              <a:solidFill>
                <a:schemeClr val="bg1"/>
              </a:solidFill>
              <a:round/>
              <a:headEnd/>
              <a:tailEnd/>
            </a:ln>
            <a:effectLst>
              <a:outerShdw dist="38100" dir="5400000" algn="ctr" rotWithShape="0">
                <a:srgbClr val="482400">
                  <a:alpha val="69000"/>
                </a:srgbClr>
              </a:outerShdw>
            </a:effectLst>
          </p:spPr>
          <p:txBody>
            <a:bodyPr wrap="none" anchor="ctr"/>
            <a:lstStyle/>
            <a:p>
              <a:pPr>
                <a:defRPr/>
              </a:pPr>
              <a:endParaRPr lang="zh-CN" altLang="en-US"/>
            </a:p>
          </p:txBody>
        </p:sp>
        <p:sp>
          <p:nvSpPr>
            <p:cNvPr id="65" name="Oval 58"/>
            <p:cNvSpPr>
              <a:spLocks noChangeArrowheads="1"/>
            </p:cNvSpPr>
            <p:nvPr/>
          </p:nvSpPr>
          <p:spPr bwMode="auto">
            <a:xfrm>
              <a:off x="615950" y="3009900"/>
              <a:ext cx="993775" cy="992188"/>
            </a:xfrm>
            <a:prstGeom prst="ellipse">
              <a:avLst/>
            </a:prstGeom>
            <a:gradFill rotWithShape="1">
              <a:gsLst>
                <a:gs pos="0">
                  <a:srgbClr val="FED0A2"/>
                </a:gs>
                <a:gs pos="100000">
                  <a:srgbClr val="FFEFDF"/>
                </a:gs>
              </a:gsLst>
              <a:lin ang="5400000" scaled="1"/>
            </a:gradFill>
            <a:ln w="9525">
              <a:noFill/>
              <a:round/>
              <a:headEnd/>
              <a:tailEnd/>
            </a:ln>
          </p:spPr>
          <p:txBody>
            <a:bodyPr wrap="none" anchor="ctr"/>
            <a:lstStyle/>
            <a:p>
              <a:endParaRPr lang="zh-CN" altLang="zh-CN"/>
            </a:p>
          </p:txBody>
        </p:sp>
        <p:sp>
          <p:nvSpPr>
            <p:cNvPr id="66" name="AutoShape 59"/>
            <p:cNvSpPr>
              <a:spLocks noChangeArrowheads="1"/>
            </p:cNvSpPr>
            <p:nvPr/>
          </p:nvSpPr>
          <p:spPr bwMode="auto">
            <a:xfrm>
              <a:off x="619125" y="3016250"/>
              <a:ext cx="985838" cy="982663"/>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367" y="10800"/>
                  </a:moveTo>
                  <a:cubicBezTo>
                    <a:pt x="1367" y="16010"/>
                    <a:pt x="5590" y="20233"/>
                    <a:pt x="10800" y="20233"/>
                  </a:cubicBezTo>
                  <a:cubicBezTo>
                    <a:pt x="16010" y="20233"/>
                    <a:pt x="20233" y="16010"/>
                    <a:pt x="20233" y="10800"/>
                  </a:cubicBezTo>
                  <a:cubicBezTo>
                    <a:pt x="20233" y="5590"/>
                    <a:pt x="16010" y="1367"/>
                    <a:pt x="10800" y="1367"/>
                  </a:cubicBezTo>
                  <a:cubicBezTo>
                    <a:pt x="5590" y="1367"/>
                    <a:pt x="1367" y="5590"/>
                    <a:pt x="1367" y="10800"/>
                  </a:cubicBezTo>
                  <a:close/>
                </a:path>
              </a:pathLst>
            </a:custGeom>
            <a:gradFill rotWithShape="1">
              <a:gsLst>
                <a:gs pos="0">
                  <a:srgbClr val="FEBD7C"/>
                </a:gs>
                <a:gs pos="100000">
                  <a:schemeClr val="bg1"/>
                </a:gs>
              </a:gsLst>
              <a:lin ang="5400000" scaled="1"/>
            </a:gradFill>
            <a:ln w="9525">
              <a:noFill/>
              <a:round/>
              <a:headEnd/>
              <a:tailEnd/>
            </a:ln>
          </p:spPr>
          <p:txBody>
            <a:bodyPr wrap="none" anchor="ctr"/>
            <a:lstStyle/>
            <a:p>
              <a:endParaRPr lang="zh-CN" altLang="en-US"/>
            </a:p>
          </p:txBody>
        </p:sp>
        <p:sp>
          <p:nvSpPr>
            <p:cNvPr id="67" name="Rectangle 72"/>
            <p:cNvSpPr>
              <a:spLocks noChangeArrowheads="1"/>
            </p:cNvSpPr>
            <p:nvPr/>
          </p:nvSpPr>
          <p:spPr bwMode="auto">
            <a:xfrm>
              <a:off x="2449513" y="1662113"/>
              <a:ext cx="841375" cy="971550"/>
            </a:xfrm>
            <a:prstGeom prst="rect">
              <a:avLst/>
            </a:prstGeom>
            <a:noFill/>
            <a:ln w="9525" algn="ctr">
              <a:noFill/>
              <a:miter lim="800000"/>
              <a:headEnd/>
              <a:tailEnd/>
            </a:ln>
            <a:effectLst/>
          </p:spPr>
          <p:txBody>
            <a:bodyPr wrap="none" anchor="ctr"/>
            <a:lstStyle/>
            <a:p>
              <a:pPr algn="ctr">
                <a:lnSpc>
                  <a:spcPct val="120000"/>
                </a:lnSpc>
                <a:defRPr/>
              </a:pPr>
              <a:r>
                <a:rPr lang="zh-CN" altLang="en-US" sz="2000" b="1" dirty="0" smtClean="0">
                  <a:latin typeface="+mn-ea"/>
                  <a:ea typeface="+mn-ea"/>
                </a:rPr>
                <a:t>经济体制</a:t>
              </a:r>
              <a:endParaRPr lang="en-US" altLang="zh-CN" sz="2000" b="1" dirty="0" smtClean="0">
                <a:latin typeface="+mn-ea"/>
                <a:ea typeface="+mn-ea"/>
              </a:endParaRPr>
            </a:p>
            <a:p>
              <a:pPr algn="ctr">
                <a:lnSpc>
                  <a:spcPct val="120000"/>
                </a:lnSpc>
                <a:defRPr/>
              </a:pPr>
              <a:r>
                <a:rPr lang="zh-CN" altLang="en-US" sz="2000" b="1" dirty="0" smtClean="0">
                  <a:latin typeface="+mn-ea"/>
                  <a:ea typeface="+mn-ea"/>
                </a:rPr>
                <a:t>改革</a:t>
              </a:r>
              <a:endParaRPr lang="en-US" altLang="ko-KR" sz="2000" b="1" dirty="0">
                <a:latin typeface="+mn-ea"/>
                <a:ea typeface="+mn-ea"/>
              </a:endParaRPr>
            </a:p>
          </p:txBody>
        </p:sp>
        <p:sp>
          <p:nvSpPr>
            <p:cNvPr id="68" name="Rectangle 73"/>
            <p:cNvSpPr>
              <a:spLocks noChangeArrowheads="1"/>
            </p:cNvSpPr>
            <p:nvPr/>
          </p:nvSpPr>
          <p:spPr bwMode="auto">
            <a:xfrm>
              <a:off x="4229100" y="3065463"/>
              <a:ext cx="841375" cy="971550"/>
            </a:xfrm>
            <a:prstGeom prst="rect">
              <a:avLst/>
            </a:prstGeom>
            <a:noFill/>
            <a:ln w="9525" algn="ctr">
              <a:noFill/>
              <a:miter lim="800000"/>
              <a:headEnd/>
              <a:tailEnd/>
            </a:ln>
            <a:effectLst/>
          </p:spPr>
          <p:txBody>
            <a:bodyPr wrap="none" anchor="ctr"/>
            <a:lstStyle/>
            <a:p>
              <a:pPr algn="ctr">
                <a:lnSpc>
                  <a:spcPct val="120000"/>
                </a:lnSpc>
                <a:defRPr/>
              </a:pPr>
              <a:r>
                <a:rPr lang="zh-CN" altLang="en-US" sz="2000" b="1" dirty="0" smtClean="0">
                  <a:latin typeface="+mn-ea"/>
                  <a:ea typeface="+mn-ea"/>
                </a:rPr>
                <a:t>政治体制</a:t>
              </a:r>
              <a:endParaRPr lang="en-US" altLang="zh-CN" sz="2000" b="1" dirty="0" smtClean="0">
                <a:latin typeface="+mn-ea"/>
                <a:ea typeface="+mn-ea"/>
              </a:endParaRPr>
            </a:p>
            <a:p>
              <a:pPr algn="ctr">
                <a:lnSpc>
                  <a:spcPct val="120000"/>
                </a:lnSpc>
                <a:defRPr/>
              </a:pPr>
              <a:r>
                <a:rPr lang="zh-CN" altLang="en-US" sz="2000" b="1" dirty="0" smtClean="0">
                  <a:latin typeface="+mn-ea"/>
                  <a:ea typeface="+mn-ea"/>
                </a:rPr>
                <a:t>改革</a:t>
              </a:r>
              <a:endParaRPr lang="en-US" altLang="ko-KR" sz="2000" b="1" dirty="0" smtClean="0">
                <a:latin typeface="+mn-ea"/>
                <a:ea typeface="+mn-ea"/>
              </a:endParaRPr>
            </a:p>
          </p:txBody>
        </p:sp>
        <p:sp>
          <p:nvSpPr>
            <p:cNvPr id="69" name="Rectangle 74"/>
            <p:cNvSpPr>
              <a:spLocks noChangeArrowheads="1"/>
            </p:cNvSpPr>
            <p:nvPr/>
          </p:nvSpPr>
          <p:spPr bwMode="auto">
            <a:xfrm>
              <a:off x="3608388" y="4810125"/>
              <a:ext cx="841375" cy="971550"/>
            </a:xfrm>
            <a:prstGeom prst="rect">
              <a:avLst/>
            </a:prstGeom>
            <a:noFill/>
            <a:ln w="9525" algn="ctr">
              <a:noFill/>
              <a:miter lim="800000"/>
              <a:headEnd/>
              <a:tailEnd/>
            </a:ln>
            <a:effectLst/>
          </p:spPr>
          <p:txBody>
            <a:bodyPr wrap="none" anchor="ctr"/>
            <a:lstStyle/>
            <a:p>
              <a:pPr algn="ctr">
                <a:lnSpc>
                  <a:spcPct val="120000"/>
                </a:lnSpc>
                <a:defRPr/>
              </a:pPr>
              <a:r>
                <a:rPr lang="zh-CN" altLang="en-US" sz="2000" b="1" dirty="0" smtClean="0">
                  <a:latin typeface="+mn-ea"/>
                  <a:ea typeface="+mn-ea"/>
                </a:rPr>
                <a:t>文化体制</a:t>
              </a:r>
              <a:endParaRPr lang="en-US" altLang="zh-CN" sz="2000" b="1" dirty="0" smtClean="0">
                <a:latin typeface="+mn-ea"/>
                <a:ea typeface="+mn-ea"/>
              </a:endParaRPr>
            </a:p>
            <a:p>
              <a:pPr algn="ctr">
                <a:lnSpc>
                  <a:spcPct val="120000"/>
                </a:lnSpc>
                <a:defRPr/>
              </a:pPr>
              <a:r>
                <a:rPr lang="zh-CN" altLang="en-US" sz="2000" b="1" dirty="0" smtClean="0">
                  <a:latin typeface="+mn-ea"/>
                  <a:ea typeface="+mn-ea"/>
                </a:rPr>
                <a:t>改革</a:t>
              </a:r>
              <a:endParaRPr lang="en-US" altLang="ko-KR" sz="2000" b="1" dirty="0" smtClean="0">
                <a:latin typeface="+mn-ea"/>
                <a:ea typeface="+mn-ea"/>
              </a:endParaRPr>
            </a:p>
          </p:txBody>
        </p:sp>
        <p:sp>
          <p:nvSpPr>
            <p:cNvPr id="70" name="Rectangle 75"/>
            <p:cNvSpPr>
              <a:spLocks noChangeArrowheads="1"/>
            </p:cNvSpPr>
            <p:nvPr/>
          </p:nvSpPr>
          <p:spPr bwMode="auto">
            <a:xfrm>
              <a:off x="1257300" y="4810125"/>
              <a:ext cx="841375" cy="971550"/>
            </a:xfrm>
            <a:prstGeom prst="rect">
              <a:avLst/>
            </a:prstGeom>
            <a:noFill/>
            <a:ln w="9525" algn="ctr">
              <a:noFill/>
              <a:miter lim="800000"/>
              <a:headEnd/>
              <a:tailEnd/>
            </a:ln>
            <a:effectLst/>
          </p:spPr>
          <p:txBody>
            <a:bodyPr wrap="none" anchor="ctr"/>
            <a:lstStyle/>
            <a:p>
              <a:pPr algn="ctr">
                <a:lnSpc>
                  <a:spcPct val="120000"/>
                </a:lnSpc>
                <a:defRPr/>
              </a:pPr>
              <a:r>
                <a:rPr lang="zh-CN" altLang="en-US" sz="2000" b="1" dirty="0" smtClean="0">
                  <a:latin typeface="+mn-ea"/>
                  <a:ea typeface="+mn-ea"/>
                </a:rPr>
                <a:t>社会体制</a:t>
              </a:r>
              <a:endParaRPr lang="en-US" altLang="zh-CN" sz="2000" b="1" dirty="0" smtClean="0">
                <a:latin typeface="+mn-ea"/>
                <a:ea typeface="+mn-ea"/>
              </a:endParaRPr>
            </a:p>
            <a:p>
              <a:pPr algn="ctr">
                <a:lnSpc>
                  <a:spcPct val="120000"/>
                </a:lnSpc>
                <a:defRPr/>
              </a:pPr>
              <a:r>
                <a:rPr lang="zh-CN" altLang="en-US" sz="2000" b="1" dirty="0" smtClean="0">
                  <a:latin typeface="+mn-ea"/>
                  <a:ea typeface="+mn-ea"/>
                </a:rPr>
                <a:t>改革</a:t>
              </a:r>
              <a:endParaRPr lang="en-US" altLang="ko-KR" sz="2000" b="1" dirty="0" smtClean="0">
                <a:latin typeface="+mn-ea"/>
                <a:ea typeface="+mn-ea"/>
              </a:endParaRPr>
            </a:p>
          </p:txBody>
        </p:sp>
        <p:sp>
          <p:nvSpPr>
            <p:cNvPr id="71" name="Rectangle 76"/>
            <p:cNvSpPr>
              <a:spLocks noChangeArrowheads="1"/>
            </p:cNvSpPr>
            <p:nvPr/>
          </p:nvSpPr>
          <p:spPr bwMode="auto">
            <a:xfrm>
              <a:off x="692150" y="3065463"/>
              <a:ext cx="841375" cy="971550"/>
            </a:xfrm>
            <a:prstGeom prst="rect">
              <a:avLst/>
            </a:prstGeom>
            <a:noFill/>
            <a:ln w="9525" algn="ctr">
              <a:noFill/>
              <a:miter lim="800000"/>
              <a:headEnd/>
              <a:tailEnd/>
            </a:ln>
            <a:effectLst/>
          </p:spPr>
          <p:txBody>
            <a:bodyPr wrap="none" anchor="ctr"/>
            <a:lstStyle/>
            <a:p>
              <a:pPr algn="ctr">
                <a:lnSpc>
                  <a:spcPct val="120000"/>
                </a:lnSpc>
                <a:defRPr/>
              </a:pPr>
              <a:r>
                <a:rPr lang="zh-CN" altLang="en-US" sz="2000" b="1" dirty="0" smtClean="0">
                  <a:latin typeface="+mn-ea"/>
                  <a:ea typeface="+mn-ea"/>
                </a:rPr>
                <a:t>生态文明</a:t>
              </a:r>
              <a:endParaRPr lang="en-US" altLang="zh-CN" sz="2000" b="1" dirty="0" smtClean="0">
                <a:latin typeface="+mn-ea"/>
                <a:ea typeface="+mn-ea"/>
              </a:endParaRPr>
            </a:p>
            <a:p>
              <a:pPr algn="ctr">
                <a:lnSpc>
                  <a:spcPct val="120000"/>
                </a:lnSpc>
                <a:defRPr/>
              </a:pPr>
              <a:r>
                <a:rPr lang="zh-CN" altLang="en-US" sz="2000" b="1" dirty="0" smtClean="0">
                  <a:latin typeface="+mn-ea"/>
                  <a:ea typeface="+mn-ea"/>
                </a:rPr>
                <a:t>体制改革</a:t>
              </a:r>
              <a:endParaRPr lang="en-US" altLang="ko-KR" sz="2000" b="1" dirty="0">
                <a:latin typeface="+mn-ea"/>
                <a:ea typeface="+mn-ea"/>
              </a:endParaRPr>
            </a:p>
          </p:txBody>
        </p:sp>
        <p:sp>
          <p:nvSpPr>
            <p:cNvPr id="77" name="Rectangle 84"/>
            <p:cNvSpPr>
              <a:spLocks noChangeArrowheads="1"/>
            </p:cNvSpPr>
            <p:nvPr/>
          </p:nvSpPr>
          <p:spPr bwMode="auto">
            <a:xfrm>
              <a:off x="2254250" y="3314700"/>
              <a:ext cx="1254125" cy="1101725"/>
            </a:xfrm>
            <a:prstGeom prst="rect">
              <a:avLst/>
            </a:prstGeom>
            <a:noFill/>
            <a:ln w="9525">
              <a:noFill/>
              <a:miter lim="800000"/>
              <a:headEnd/>
              <a:tailEnd/>
            </a:ln>
            <a:effectLst>
              <a:outerShdw dist="17961" dir="2700000" algn="ctr" rotWithShape="0">
                <a:schemeClr val="bg1"/>
              </a:outerShdw>
            </a:effectLst>
          </p:spPr>
          <p:txBody>
            <a:bodyPr anchor="ctr"/>
            <a:lstStyle/>
            <a:p>
              <a:pPr algn="ctr">
                <a:lnSpc>
                  <a:spcPct val="120000"/>
                </a:lnSpc>
                <a:defRPr/>
              </a:pPr>
              <a:r>
                <a:rPr lang="zh-CN" altLang="en-US" sz="2400" b="1" dirty="0" smtClean="0">
                  <a:solidFill>
                    <a:srgbClr val="B00000"/>
                  </a:solidFill>
                  <a:latin typeface="黑体" pitchFamily="49" charset="-122"/>
                  <a:ea typeface="黑体" pitchFamily="49" charset="-122"/>
                </a:rPr>
                <a:t>党的</a:t>
              </a:r>
              <a:endParaRPr lang="en-US" altLang="zh-CN" sz="2400" b="1" dirty="0" smtClean="0">
                <a:solidFill>
                  <a:srgbClr val="B00000"/>
                </a:solidFill>
                <a:latin typeface="黑体" pitchFamily="49" charset="-122"/>
                <a:ea typeface="黑体" pitchFamily="49" charset="-122"/>
              </a:endParaRPr>
            </a:p>
            <a:p>
              <a:pPr algn="ctr">
                <a:lnSpc>
                  <a:spcPct val="120000"/>
                </a:lnSpc>
                <a:defRPr/>
              </a:pPr>
              <a:r>
                <a:rPr lang="zh-CN" altLang="en-US" sz="2400" b="1" dirty="0" smtClean="0">
                  <a:solidFill>
                    <a:srgbClr val="B00000"/>
                  </a:solidFill>
                  <a:latin typeface="黑体" pitchFamily="49" charset="-122"/>
                  <a:ea typeface="黑体" pitchFamily="49" charset="-122"/>
                </a:rPr>
                <a:t>十八大</a:t>
              </a:r>
              <a:endParaRPr lang="ko-KR" altLang="en-US" sz="2400" b="1" dirty="0">
                <a:solidFill>
                  <a:srgbClr val="B00000"/>
                </a:solidFill>
                <a:latin typeface="黑体" pitchFamily="49" charset="-122"/>
                <a:ea typeface="HY견고딕" pitchFamily="18" charset="-127"/>
              </a:endParaRPr>
            </a:p>
          </p:txBody>
        </p:sp>
      </p:grpSp>
      <p:grpSp>
        <p:nvGrpSpPr>
          <p:cNvPr id="79" name="Group 11"/>
          <p:cNvGrpSpPr>
            <a:grpSpLocks/>
          </p:cNvGrpSpPr>
          <p:nvPr/>
        </p:nvGrpSpPr>
        <p:grpSpPr bwMode="auto">
          <a:xfrm>
            <a:off x="6772277" y="1758936"/>
            <a:ext cx="288925" cy="288925"/>
            <a:chOff x="0" y="0"/>
            <a:chExt cx="2267" cy="2267"/>
          </a:xfrm>
          <a:solidFill>
            <a:srgbClr val="C00000"/>
          </a:solidFill>
        </p:grpSpPr>
        <p:sp>
          <p:nvSpPr>
            <p:cNvPr id="80" name="AutoShape 849"/>
            <p:cNvSpPr>
              <a:spLocks/>
            </p:cNvSpPr>
            <p:nvPr/>
          </p:nvSpPr>
          <p:spPr bwMode="auto">
            <a:xfrm>
              <a:off x="0" y="0"/>
              <a:ext cx="2267" cy="2267"/>
            </a:xfrm>
            <a:custGeom>
              <a:avLst/>
              <a:gdLst>
                <a:gd name="T0" fmla="*/ 701 w 2267"/>
                <a:gd name="T1" fmla="*/ 866 h 2267"/>
                <a:gd name="T2" fmla="*/ 1566 w 2267"/>
                <a:gd name="T3" fmla="*/ 1732 h 2267"/>
              </a:gdLst>
              <a:ahLst/>
              <a:cxnLst>
                <a:cxn ang="0">
                  <a:pos x="0" y="866"/>
                </a:cxn>
                <a:cxn ang="0">
                  <a:pos x="866" y="866"/>
                </a:cxn>
                <a:cxn ang="0">
                  <a:pos x="1134" y="0"/>
                </a:cxn>
                <a:cxn ang="0">
                  <a:pos x="1401" y="866"/>
                </a:cxn>
                <a:cxn ang="0">
                  <a:pos x="2267" y="866"/>
                </a:cxn>
                <a:cxn ang="0">
                  <a:pos x="1566" y="1401"/>
                </a:cxn>
                <a:cxn ang="0">
                  <a:pos x="1834" y="2267"/>
                </a:cxn>
                <a:cxn ang="0">
                  <a:pos x="1134" y="1732"/>
                </a:cxn>
                <a:cxn ang="0">
                  <a:pos x="433" y="2267"/>
                </a:cxn>
                <a:cxn ang="0">
                  <a:pos x="701" y="1401"/>
                </a:cxn>
              </a:cxnLst>
              <a:rect l="T0" t="T1" r="T2" b="T3"/>
              <a:pathLst>
                <a:path w="2267" h="2267">
                  <a:moveTo>
                    <a:pt x="0" y="866"/>
                  </a:moveTo>
                  <a:lnTo>
                    <a:pt x="866" y="866"/>
                  </a:lnTo>
                  <a:lnTo>
                    <a:pt x="1134" y="0"/>
                  </a:lnTo>
                  <a:lnTo>
                    <a:pt x="1401" y="866"/>
                  </a:lnTo>
                  <a:lnTo>
                    <a:pt x="2267" y="866"/>
                  </a:lnTo>
                  <a:lnTo>
                    <a:pt x="1566" y="1401"/>
                  </a:lnTo>
                  <a:lnTo>
                    <a:pt x="1834" y="2267"/>
                  </a:lnTo>
                  <a:lnTo>
                    <a:pt x="1134" y="1732"/>
                  </a:lnTo>
                  <a:lnTo>
                    <a:pt x="433" y="2267"/>
                  </a:lnTo>
                  <a:lnTo>
                    <a:pt x="701" y="1401"/>
                  </a:lnTo>
                  <a:close/>
                </a:path>
              </a:pathLst>
            </a:custGeom>
            <a:grpFill/>
            <a:ln w="9525">
              <a:noFill/>
              <a:round/>
              <a:headEnd/>
              <a:tailEnd/>
            </a:ln>
          </p:spPr>
          <p:txBody>
            <a:bodyPr wrap="none" anchor="ctr"/>
            <a:lstStyle/>
            <a:p>
              <a:pPr>
                <a:defRPr/>
              </a:pPr>
              <a:endParaRPr lang="zh-CN" altLang="en-US">
                <a:ea typeface="宋体" pitchFamily="2" charset="-122"/>
              </a:endParaRPr>
            </a:p>
          </p:txBody>
        </p:sp>
        <p:sp>
          <p:nvSpPr>
            <p:cNvPr id="81" name="AutoShape 850"/>
            <p:cNvSpPr>
              <a:spLocks/>
            </p:cNvSpPr>
            <p:nvPr/>
          </p:nvSpPr>
          <p:spPr bwMode="auto">
            <a:xfrm>
              <a:off x="336" y="336"/>
              <a:ext cx="1594" cy="1594"/>
            </a:xfrm>
            <a:custGeom>
              <a:avLst/>
              <a:gdLst>
                <a:gd name="T0" fmla="*/ 493 w 1594"/>
                <a:gd name="T1" fmla="*/ 609 h 1594"/>
                <a:gd name="T2" fmla="*/ 1101 w 1594"/>
                <a:gd name="T3" fmla="*/ 1218 h 1594"/>
              </a:gdLst>
              <a:ahLst/>
              <a:cxnLst>
                <a:cxn ang="0">
                  <a:pos x="0" y="609"/>
                </a:cxn>
                <a:cxn ang="0">
                  <a:pos x="609" y="609"/>
                </a:cxn>
                <a:cxn ang="0">
                  <a:pos x="797" y="0"/>
                </a:cxn>
                <a:cxn ang="0">
                  <a:pos x="985" y="609"/>
                </a:cxn>
                <a:cxn ang="0">
                  <a:pos x="1594" y="609"/>
                </a:cxn>
                <a:cxn ang="0">
                  <a:pos x="1101" y="985"/>
                </a:cxn>
                <a:cxn ang="0">
                  <a:pos x="1290" y="1594"/>
                </a:cxn>
                <a:cxn ang="0">
                  <a:pos x="797" y="1218"/>
                </a:cxn>
                <a:cxn ang="0">
                  <a:pos x="304" y="1594"/>
                </a:cxn>
                <a:cxn ang="0">
                  <a:pos x="493" y="985"/>
                </a:cxn>
              </a:cxnLst>
              <a:rect l="T0" t="T1" r="T2" b="T3"/>
              <a:pathLst>
                <a:path w="1594" h="1594">
                  <a:moveTo>
                    <a:pt x="0" y="609"/>
                  </a:moveTo>
                  <a:lnTo>
                    <a:pt x="609" y="609"/>
                  </a:lnTo>
                  <a:lnTo>
                    <a:pt x="797" y="0"/>
                  </a:lnTo>
                  <a:lnTo>
                    <a:pt x="985" y="609"/>
                  </a:lnTo>
                  <a:lnTo>
                    <a:pt x="1594" y="609"/>
                  </a:lnTo>
                  <a:lnTo>
                    <a:pt x="1101" y="985"/>
                  </a:lnTo>
                  <a:lnTo>
                    <a:pt x="1290" y="1594"/>
                  </a:lnTo>
                  <a:lnTo>
                    <a:pt x="797" y="1218"/>
                  </a:lnTo>
                  <a:lnTo>
                    <a:pt x="304" y="1594"/>
                  </a:lnTo>
                  <a:lnTo>
                    <a:pt x="493" y="985"/>
                  </a:lnTo>
                  <a:close/>
                </a:path>
              </a:pathLst>
            </a:custGeom>
            <a:grpFill/>
            <a:ln w="9525">
              <a:noFill/>
              <a:round/>
              <a:headEnd/>
              <a:tailEnd/>
            </a:ln>
          </p:spPr>
          <p:txBody>
            <a:bodyPr wrap="none" anchor="ctr"/>
            <a:lstStyle/>
            <a:p>
              <a:pPr>
                <a:defRPr/>
              </a:pPr>
              <a:endParaRPr lang="zh-CN" altLang="en-US">
                <a:ea typeface="宋体" pitchFamily="2" charset="-122"/>
              </a:endParaRPr>
            </a:p>
          </p:txBody>
        </p:sp>
        <p:sp>
          <p:nvSpPr>
            <p:cNvPr id="82" name="AutoShape 851"/>
            <p:cNvSpPr>
              <a:spLocks/>
            </p:cNvSpPr>
            <p:nvPr/>
          </p:nvSpPr>
          <p:spPr bwMode="auto">
            <a:xfrm>
              <a:off x="573" y="573"/>
              <a:ext cx="1134" cy="1133"/>
            </a:xfrm>
            <a:custGeom>
              <a:avLst/>
              <a:gdLst>
                <a:gd name="T0" fmla="*/ 350 w 1134"/>
                <a:gd name="T1" fmla="*/ 433 h 1133"/>
                <a:gd name="T2" fmla="*/ 784 w 1134"/>
                <a:gd name="T3" fmla="*/ 866 h 1133"/>
              </a:gdLst>
              <a:ahLst/>
              <a:cxnLst>
                <a:cxn ang="0">
                  <a:pos x="0" y="433"/>
                </a:cxn>
                <a:cxn ang="0">
                  <a:pos x="433" y="433"/>
                </a:cxn>
                <a:cxn ang="0">
                  <a:pos x="567" y="0"/>
                </a:cxn>
                <a:cxn ang="0">
                  <a:pos x="701" y="433"/>
                </a:cxn>
                <a:cxn ang="0">
                  <a:pos x="1134" y="433"/>
                </a:cxn>
                <a:cxn ang="0">
                  <a:pos x="784" y="700"/>
                </a:cxn>
                <a:cxn ang="0">
                  <a:pos x="917" y="1133"/>
                </a:cxn>
                <a:cxn ang="0">
                  <a:pos x="567" y="866"/>
                </a:cxn>
                <a:cxn ang="0">
                  <a:pos x="217" y="1133"/>
                </a:cxn>
                <a:cxn ang="0">
                  <a:pos x="350" y="700"/>
                </a:cxn>
              </a:cxnLst>
              <a:rect l="T0" t="T1" r="T2" b="T3"/>
              <a:pathLst>
                <a:path w="1134" h="1133">
                  <a:moveTo>
                    <a:pt x="0" y="433"/>
                  </a:moveTo>
                  <a:lnTo>
                    <a:pt x="433" y="433"/>
                  </a:lnTo>
                  <a:lnTo>
                    <a:pt x="567" y="0"/>
                  </a:lnTo>
                  <a:lnTo>
                    <a:pt x="701" y="433"/>
                  </a:lnTo>
                  <a:lnTo>
                    <a:pt x="1134" y="433"/>
                  </a:lnTo>
                  <a:lnTo>
                    <a:pt x="784" y="700"/>
                  </a:lnTo>
                  <a:lnTo>
                    <a:pt x="917" y="1133"/>
                  </a:lnTo>
                  <a:lnTo>
                    <a:pt x="567" y="866"/>
                  </a:lnTo>
                  <a:lnTo>
                    <a:pt x="217" y="1133"/>
                  </a:lnTo>
                  <a:lnTo>
                    <a:pt x="350" y="700"/>
                  </a:lnTo>
                  <a:close/>
                </a:path>
              </a:pathLst>
            </a:custGeom>
            <a:grpFill/>
            <a:ln w="9525">
              <a:noFill/>
              <a:round/>
              <a:headEnd/>
              <a:tailEnd/>
            </a:ln>
          </p:spPr>
          <p:txBody>
            <a:bodyPr wrap="none" anchor="ctr"/>
            <a:lstStyle/>
            <a:p>
              <a:pPr>
                <a:defRPr/>
              </a:pPr>
              <a:endParaRPr lang="zh-CN" altLang="en-US">
                <a:ea typeface="宋体" pitchFamily="2" charset="-122"/>
              </a:endParaRPr>
            </a:p>
          </p:txBody>
        </p:sp>
      </p:grpSp>
      <p:sp>
        <p:nvSpPr>
          <p:cNvPr id="83" name="AutoShape 971"/>
          <p:cNvSpPr>
            <a:spLocks/>
          </p:cNvSpPr>
          <p:nvPr/>
        </p:nvSpPr>
        <p:spPr bwMode="auto">
          <a:xfrm>
            <a:off x="5060950" y="1206500"/>
            <a:ext cx="3714750" cy="1624012"/>
          </a:xfrm>
          <a:custGeom>
            <a:avLst/>
            <a:gdLst>
              <a:gd name="T0" fmla="*/ 11853 w 21600"/>
              <a:gd name="T1" fmla="*/ 10845 h 21600"/>
              <a:gd name="T2" fmla="*/ 10800 w 21600"/>
              <a:gd name="T3" fmla="*/ 11855 h 21600"/>
              <a:gd name="T4" fmla="*/ 9746 w 21600"/>
              <a:gd name="T5" fmla="*/ 10845 h 21600"/>
              <a:gd name="T6" fmla="*/ 10 w 21600"/>
              <a:gd name="T7" fmla="*/ 11270 h 21600"/>
              <a:gd name="T8" fmla="*/ 10800 w 21600"/>
              <a:gd name="T9" fmla="*/ 21600 h 21600"/>
              <a:gd name="T10" fmla="*/ 21589 w 21600"/>
              <a:gd name="T11" fmla="*/ 1127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11314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1853" y="10845"/>
                </a:moveTo>
                <a:cubicBezTo>
                  <a:pt x="11829" y="11410"/>
                  <a:pt x="11364" y="11854"/>
                  <a:pt x="10800" y="11855"/>
                </a:cubicBezTo>
                <a:cubicBezTo>
                  <a:pt x="10235" y="11855"/>
                  <a:pt x="9770" y="11410"/>
                  <a:pt x="9746" y="10845"/>
                </a:cubicBezTo>
                <a:lnTo>
                  <a:pt x="10" y="11270"/>
                </a:lnTo>
                <a:cubicBezTo>
                  <a:pt x="262" y="17046"/>
                  <a:pt x="5018" y="21600"/>
                  <a:pt x="10800" y="21600"/>
                </a:cubicBezTo>
                <a:cubicBezTo>
                  <a:pt x="16581" y="21599"/>
                  <a:pt x="21337" y="17046"/>
                  <a:pt x="21589" y="11270"/>
                </a:cubicBezTo>
                <a:close/>
              </a:path>
            </a:pathLst>
          </a:custGeom>
          <a:gradFill rotWithShape="1">
            <a:gsLst>
              <a:gs pos="0">
                <a:srgbClr val="800080"/>
              </a:gs>
              <a:gs pos="100000">
                <a:schemeClr val="tx1"/>
              </a:gs>
            </a:gsLst>
            <a:lin ang="5400000" scaled="1"/>
          </a:gradFill>
          <a:ln w="9525">
            <a:noFill/>
            <a:round/>
            <a:headEnd/>
            <a:tailEnd/>
          </a:ln>
        </p:spPr>
        <p:txBody>
          <a:bodyPr wrap="none" anchor="ctr"/>
          <a:lstStyle/>
          <a:p>
            <a:endParaRPr lang="zh-CN" altLang="en-US"/>
          </a:p>
        </p:txBody>
      </p:sp>
      <p:sp>
        <p:nvSpPr>
          <p:cNvPr id="84" name="TextBox 83"/>
          <p:cNvSpPr txBox="1"/>
          <p:nvPr/>
        </p:nvSpPr>
        <p:spPr>
          <a:xfrm>
            <a:off x="5238750" y="2031417"/>
            <a:ext cx="3467100" cy="523220"/>
          </a:xfrm>
          <a:prstGeom prst="rect">
            <a:avLst/>
          </a:prstGeom>
          <a:noFill/>
        </p:spPr>
        <p:txBody>
          <a:bodyPr wrap="square">
            <a:spAutoFit/>
          </a:bodyPr>
          <a:lstStyle/>
          <a:p>
            <a:pPr>
              <a:defRPr/>
            </a:pPr>
            <a:r>
              <a:rPr lang="zh-CN" alt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黑体" pitchFamily="49" charset="-122"/>
                <a:ea typeface="黑体" pitchFamily="49" charset="-122"/>
              </a:rPr>
              <a:t>党的十八届三中全会</a:t>
            </a:r>
            <a:endPar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黑体" pitchFamily="49" charset="-122"/>
              <a:ea typeface="黑体" pitchFamily="49" charset="-122"/>
            </a:endParaRPr>
          </a:p>
        </p:txBody>
      </p:sp>
      <p:sp>
        <p:nvSpPr>
          <p:cNvPr id="85" name="TextBox 84"/>
          <p:cNvSpPr txBox="1"/>
          <p:nvPr/>
        </p:nvSpPr>
        <p:spPr>
          <a:xfrm>
            <a:off x="5416550" y="3517900"/>
            <a:ext cx="3289300" cy="1569660"/>
          </a:xfrm>
          <a:prstGeom prst="rect">
            <a:avLst/>
          </a:prstGeom>
          <a:noFill/>
        </p:spPr>
        <p:txBody>
          <a:bodyPr wrap="square" rtlCol="0">
            <a:spAutoFit/>
          </a:bodyPr>
          <a:lstStyle/>
          <a:p>
            <a:r>
              <a:rPr lang="zh-CN" altLang="en-US" sz="2400" dirty="0" smtClean="0"/>
              <a:t>完善和发展中国特色社会主义制度，推进国家治理体系和治理能力现代化。</a:t>
            </a:r>
            <a:endParaRPr lang="zh-CN" altLang="en-US" sz="24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slide(fromLeft)">
                                      <p:cBhvr>
                                        <p:cTn id="7" dur="500"/>
                                        <p:tgtEl>
                                          <p:spTgt spid="83"/>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fade">
                                      <p:cBhvr>
                                        <p:cTn id="17" dur="1000"/>
                                        <p:tgtEl>
                                          <p:spTgt spid="84"/>
                                        </p:tgtEl>
                                      </p:cBhvr>
                                    </p:animEffect>
                                    <p:anim calcmode="lin" valueType="num">
                                      <p:cBhvr>
                                        <p:cTn id="18" dur="1000" fill="hold"/>
                                        <p:tgtEl>
                                          <p:spTgt spid="84"/>
                                        </p:tgtEl>
                                        <p:attrNameLst>
                                          <p:attrName>ppt_x</p:attrName>
                                        </p:attrNameLst>
                                      </p:cBhvr>
                                      <p:tavLst>
                                        <p:tav tm="0">
                                          <p:val>
                                            <p:strVal val="#ppt_x"/>
                                          </p:val>
                                        </p:tav>
                                        <p:tav tm="100000">
                                          <p:val>
                                            <p:strVal val="#ppt_x"/>
                                          </p:val>
                                        </p:tav>
                                      </p:tavLst>
                                    </p:anim>
                                    <p:anim calcmode="lin" valueType="num">
                                      <p:cBhvr>
                                        <p:cTn id="19" dur="900" decel="100000" fill="hold"/>
                                        <p:tgtEl>
                                          <p:spTgt spid="8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4"/>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12" presetClass="entr" presetSubtype="4" fill="hold" grpId="0" nodeType="afterEffect">
                                  <p:stCondLst>
                                    <p:cond delay="0"/>
                                  </p:stCondLst>
                                  <p:childTnLst>
                                    <p:set>
                                      <p:cBhvr>
                                        <p:cTn id="23" dur="1" fill="hold">
                                          <p:stCondLst>
                                            <p:cond delay="0"/>
                                          </p:stCondLst>
                                        </p:cTn>
                                        <p:tgtEl>
                                          <p:spTgt spid="85"/>
                                        </p:tgtEl>
                                        <p:attrNameLst>
                                          <p:attrName>style.visibility</p:attrName>
                                        </p:attrNameLst>
                                      </p:cBhvr>
                                      <p:to>
                                        <p:strVal val="visible"/>
                                      </p:to>
                                    </p:set>
                                    <p:animEffect transition="in" filter="slide(fromBottom)">
                                      <p:cBhvr>
                                        <p:cTn id="24" dur="500"/>
                                        <p:tgtEl>
                                          <p:spTgt spid="85"/>
                                        </p:tgtEl>
                                      </p:cBhvr>
                                    </p:animEffect>
                                  </p:childTnLst>
                                </p:cTn>
                              </p:par>
                            </p:childTnLst>
                          </p:cTn>
                        </p:par>
                        <p:par>
                          <p:cTn id="25" fill="hold">
                            <p:stCondLst>
                              <p:cond delay="2500"/>
                            </p:stCondLst>
                            <p:childTnLst>
                              <p:par>
                                <p:cTn id="26" presetID="5" presetClass="entr" presetSubtype="10" fill="hold" nodeType="after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checkerboard(across)">
                                      <p:cBhvr>
                                        <p:cTn id="28"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571500" y="228600"/>
            <a:ext cx="8847475" cy="646331"/>
          </a:xfrm>
          <a:prstGeom prst="rect">
            <a:avLst/>
          </a:prstGeom>
        </p:spPr>
        <p:txBody>
          <a:bodyPr wrap="square">
            <a:spAutoFit/>
          </a:bodyPr>
          <a:lstStyle/>
          <a:p>
            <a:r>
              <a:rPr lang="zh-CN" altLang="en-US" b="1" dirty="0" smtClean="0">
                <a:latin typeface="黑体" pitchFamily="49" charset="-122"/>
                <a:ea typeface="黑体" pitchFamily="49" charset="-122"/>
              </a:rPr>
              <a:t>全面依法治国提出和形成的历史过程</a:t>
            </a:r>
          </a:p>
        </p:txBody>
      </p:sp>
      <p:pic>
        <p:nvPicPr>
          <p:cNvPr id="3074" name="Picture 2" descr="G:\四个全面\四个全面的提出过程.jpg"/>
          <p:cNvPicPr>
            <a:picLocks noChangeAspect="1" noChangeArrowheads="1"/>
          </p:cNvPicPr>
          <p:nvPr/>
        </p:nvPicPr>
        <p:blipFill>
          <a:blip r:embed="rId3"/>
          <a:srcRect t="43488" b="45174"/>
          <a:stretch>
            <a:fillRect/>
          </a:stretch>
        </p:blipFill>
        <p:spPr bwMode="auto">
          <a:xfrm>
            <a:off x="615950" y="2317750"/>
            <a:ext cx="8394166" cy="2444750"/>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fade">
                                      <p:cBhvr>
                                        <p:cTn id="11" dur="1000"/>
                                        <p:tgtEl>
                                          <p:spTgt spid="3074"/>
                                        </p:tgtEl>
                                      </p:cBhvr>
                                    </p:animEffect>
                                    <p:anim calcmode="lin" valueType="num">
                                      <p:cBhvr>
                                        <p:cTn id="12" dur="1000" fill="hold"/>
                                        <p:tgtEl>
                                          <p:spTgt spid="3074"/>
                                        </p:tgtEl>
                                        <p:attrNameLst>
                                          <p:attrName>ppt_x</p:attrName>
                                        </p:attrNameLst>
                                      </p:cBhvr>
                                      <p:tavLst>
                                        <p:tav tm="0">
                                          <p:val>
                                            <p:strVal val="#ppt_x"/>
                                          </p:val>
                                        </p:tav>
                                        <p:tav tm="100000">
                                          <p:val>
                                            <p:strVal val="#ppt_x"/>
                                          </p:val>
                                        </p:tav>
                                      </p:tavLst>
                                    </p:anim>
                                    <p:anim calcmode="lin" valueType="num">
                                      <p:cBhvr>
                                        <p:cTn id="13"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571500" y="228600"/>
            <a:ext cx="8847475" cy="646331"/>
          </a:xfrm>
          <a:prstGeom prst="rect">
            <a:avLst/>
          </a:prstGeom>
        </p:spPr>
        <p:txBody>
          <a:bodyPr wrap="square">
            <a:spAutoFit/>
          </a:bodyPr>
          <a:lstStyle/>
          <a:p>
            <a:r>
              <a:rPr lang="zh-CN" altLang="en-US" b="1" dirty="0" smtClean="0">
                <a:latin typeface="黑体" pitchFamily="49" charset="-122"/>
                <a:ea typeface="黑体" pitchFamily="49" charset="-122"/>
              </a:rPr>
              <a:t>全面依法治国提出和形成的历史过程</a:t>
            </a:r>
          </a:p>
        </p:txBody>
      </p:sp>
      <p:pic>
        <p:nvPicPr>
          <p:cNvPr id="9" name="图片 8" descr="杂志社logo带新网址（一点红）单独.png"/>
          <p:cNvPicPr>
            <a:picLocks noChangeAspect="1"/>
          </p:cNvPicPr>
          <p:nvPr/>
        </p:nvPicPr>
        <p:blipFill>
          <a:blip r:embed="rId3" cstate="print"/>
          <a:stretch>
            <a:fillRect/>
          </a:stretch>
        </p:blipFill>
        <p:spPr>
          <a:xfrm>
            <a:off x="6822250" y="6399330"/>
            <a:ext cx="2025225" cy="415826"/>
          </a:xfrm>
          <a:prstGeom prst="rect">
            <a:avLst/>
          </a:prstGeom>
        </p:spPr>
      </p:pic>
      <p:pic>
        <p:nvPicPr>
          <p:cNvPr id="8" name="图片 7" descr="9aa048b3d243cbdca91f79ca83199259.jpg"/>
          <p:cNvPicPr>
            <a:picLocks noChangeAspect="1"/>
          </p:cNvPicPr>
          <p:nvPr/>
        </p:nvPicPr>
        <p:blipFill>
          <a:blip r:embed="rId4"/>
          <a:stretch>
            <a:fillRect/>
          </a:stretch>
        </p:blipFill>
        <p:spPr>
          <a:xfrm>
            <a:off x="5238750" y="1428750"/>
            <a:ext cx="2800350" cy="4016895"/>
          </a:xfrm>
          <a:prstGeom prst="rect">
            <a:avLst/>
          </a:prstGeom>
        </p:spPr>
      </p:pic>
      <p:sp>
        <p:nvSpPr>
          <p:cNvPr id="10" name="TextBox 9"/>
          <p:cNvSpPr txBox="1"/>
          <p:nvPr/>
        </p:nvSpPr>
        <p:spPr>
          <a:xfrm>
            <a:off x="5194300" y="5562600"/>
            <a:ext cx="3556000" cy="707886"/>
          </a:xfrm>
          <a:prstGeom prst="rect">
            <a:avLst/>
          </a:prstGeom>
          <a:noFill/>
        </p:spPr>
        <p:txBody>
          <a:bodyPr wrap="square" rtlCol="0">
            <a:spAutoFit/>
          </a:bodyPr>
          <a:lstStyle/>
          <a:p>
            <a:r>
              <a:rPr lang="en-US" altLang="zh-CN" sz="2000" dirty="0" smtClean="0">
                <a:latin typeface="+mn-ea"/>
                <a:ea typeface="+mn-ea"/>
              </a:rPr>
              <a:t>1978</a:t>
            </a:r>
            <a:r>
              <a:rPr lang="zh-CN" altLang="en-US" sz="2000" dirty="0" smtClean="0">
                <a:latin typeface="+mn-ea"/>
                <a:ea typeface="+mn-ea"/>
              </a:rPr>
              <a:t>年</a:t>
            </a:r>
            <a:r>
              <a:rPr lang="en-US" altLang="zh-CN" sz="2000" dirty="0" smtClean="0">
                <a:latin typeface="+mn-ea"/>
                <a:ea typeface="+mn-ea"/>
              </a:rPr>
              <a:t>12</a:t>
            </a:r>
            <a:r>
              <a:rPr lang="zh-CN" altLang="en-US" sz="2000" dirty="0" smtClean="0">
                <a:latin typeface="+mn-ea"/>
                <a:ea typeface="+mn-ea"/>
              </a:rPr>
              <a:t>月，邓小平提出</a:t>
            </a:r>
            <a:endParaRPr lang="en-US" altLang="zh-CN" sz="2000" dirty="0" smtClean="0">
              <a:latin typeface="+mn-ea"/>
              <a:ea typeface="+mn-ea"/>
            </a:endParaRPr>
          </a:p>
          <a:p>
            <a:r>
              <a:rPr lang="zh-CN" altLang="en-US" sz="2000" dirty="0" smtClean="0">
                <a:latin typeface="+mn-ea"/>
                <a:ea typeface="+mn-ea"/>
              </a:rPr>
              <a:t>法治建设的十六字方针</a:t>
            </a:r>
            <a:endParaRPr lang="zh-CN" altLang="en-US" sz="2000" dirty="0">
              <a:latin typeface="+mn-ea"/>
              <a:ea typeface="+mn-ea"/>
            </a:endParaRPr>
          </a:p>
        </p:txBody>
      </p:sp>
      <p:pic>
        <p:nvPicPr>
          <p:cNvPr id="11" name="Picture 2" descr="E:\依法治国\四封.gif"/>
          <p:cNvPicPr>
            <a:picLocks noChangeAspect="1" noChangeArrowheads="1"/>
          </p:cNvPicPr>
          <p:nvPr/>
        </p:nvPicPr>
        <p:blipFill>
          <a:blip r:embed="rId5"/>
          <a:srcRect/>
          <a:stretch>
            <a:fillRect/>
          </a:stretch>
        </p:blipFill>
        <p:spPr bwMode="auto">
          <a:xfrm>
            <a:off x="393700" y="1028700"/>
            <a:ext cx="4658362" cy="4736233"/>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571500" y="228600"/>
            <a:ext cx="8847475" cy="646331"/>
          </a:xfrm>
          <a:prstGeom prst="rect">
            <a:avLst/>
          </a:prstGeom>
        </p:spPr>
        <p:txBody>
          <a:bodyPr wrap="square">
            <a:spAutoFit/>
          </a:bodyPr>
          <a:lstStyle/>
          <a:p>
            <a:r>
              <a:rPr lang="zh-CN" altLang="en-US" b="1" dirty="0" smtClean="0">
                <a:latin typeface="黑体" pitchFamily="49" charset="-122"/>
                <a:ea typeface="黑体" pitchFamily="49" charset="-122"/>
              </a:rPr>
              <a:t>全面依法治国提出和形成的历史过程</a:t>
            </a:r>
          </a:p>
        </p:txBody>
      </p:sp>
      <p:cxnSp>
        <p:nvCxnSpPr>
          <p:cNvPr id="6" name="直接箭头连接符 105"/>
          <p:cNvCxnSpPr>
            <a:cxnSpLocks noChangeShapeType="1"/>
          </p:cNvCxnSpPr>
          <p:nvPr/>
        </p:nvCxnSpPr>
        <p:spPr bwMode="auto">
          <a:xfrm>
            <a:off x="417512" y="3311526"/>
            <a:ext cx="8643938" cy="1587"/>
          </a:xfrm>
          <a:prstGeom prst="straightConnector1">
            <a:avLst/>
          </a:prstGeom>
          <a:noFill/>
          <a:ln w="76200" algn="ctr">
            <a:solidFill>
              <a:srgbClr val="8E1F0C"/>
            </a:solidFill>
            <a:round/>
            <a:headEnd/>
            <a:tailEnd type="arrow" w="lg" len="lg"/>
          </a:ln>
        </p:spPr>
      </p:cxnSp>
      <p:sp>
        <p:nvSpPr>
          <p:cNvPr id="8" name="矩形 10"/>
          <p:cNvSpPr>
            <a:spLocks noChangeArrowheads="1"/>
          </p:cNvSpPr>
          <p:nvPr/>
        </p:nvSpPr>
        <p:spPr bwMode="auto">
          <a:xfrm>
            <a:off x="560388" y="3168650"/>
            <a:ext cx="2000264" cy="461665"/>
          </a:xfrm>
          <a:prstGeom prst="rect">
            <a:avLst/>
          </a:prstGeom>
          <a:solidFill>
            <a:srgbClr val="920000"/>
          </a:solidFill>
          <a:ln w="9525">
            <a:noFill/>
            <a:miter lim="800000"/>
            <a:headEnd/>
            <a:tailEnd/>
          </a:ln>
        </p:spPr>
        <p:txBody>
          <a:bodyPr wrap="square">
            <a:spAutoFit/>
          </a:bodyPr>
          <a:lstStyle/>
          <a:p>
            <a:pPr algn="ctr">
              <a:spcAft>
                <a:spcPts val="1800"/>
              </a:spcAft>
            </a:pPr>
            <a:r>
              <a:rPr lang="zh-CN" altLang="en-US" sz="2400" b="1" dirty="0" smtClean="0">
                <a:solidFill>
                  <a:schemeClr val="bg1"/>
                </a:solidFill>
                <a:latin typeface="黑体" pitchFamily="49" charset="-122"/>
                <a:ea typeface="黑体" pitchFamily="49" charset="-122"/>
              </a:rPr>
              <a:t>党的十五大</a:t>
            </a:r>
            <a:endParaRPr lang="en-US" sz="2400" b="1" dirty="0">
              <a:solidFill>
                <a:schemeClr val="bg1"/>
              </a:solidFill>
              <a:latin typeface="黑体" pitchFamily="49" charset="-122"/>
              <a:ea typeface="黑体" pitchFamily="49" charset="-122"/>
            </a:endParaRPr>
          </a:p>
        </p:txBody>
      </p:sp>
      <p:grpSp>
        <p:nvGrpSpPr>
          <p:cNvPr id="9" name="组合 8"/>
          <p:cNvGrpSpPr/>
          <p:nvPr/>
        </p:nvGrpSpPr>
        <p:grpSpPr>
          <a:xfrm>
            <a:off x="660400" y="2273300"/>
            <a:ext cx="2329860" cy="3001960"/>
            <a:chOff x="142844" y="2143120"/>
            <a:chExt cx="2329860" cy="3001960"/>
          </a:xfrm>
        </p:grpSpPr>
        <p:sp>
          <p:nvSpPr>
            <p:cNvPr id="10" name="圆角矩形标注 1"/>
            <p:cNvSpPr>
              <a:spLocks noChangeArrowheads="1"/>
            </p:cNvSpPr>
            <p:nvPr/>
          </p:nvSpPr>
          <p:spPr bwMode="auto">
            <a:xfrm>
              <a:off x="285720" y="2143120"/>
              <a:ext cx="2000232" cy="442674"/>
            </a:xfrm>
            <a:prstGeom prst="wedgeRoundRectCallout">
              <a:avLst>
                <a:gd name="adj1" fmla="val -12579"/>
                <a:gd name="adj2" fmla="val 66713"/>
                <a:gd name="adj3" fmla="val 16667"/>
              </a:avLst>
            </a:prstGeom>
            <a:solidFill>
              <a:srgbClr val="920000"/>
            </a:solidFill>
            <a:ln w="9525">
              <a:noFill/>
              <a:miter lim="800000"/>
              <a:headEnd/>
              <a:tailEnd/>
            </a:ln>
          </p:spPr>
          <p:txBody>
            <a:bodyPr wrap="square">
              <a:spAutoFit/>
            </a:bodyPr>
            <a:lstStyle/>
            <a:p>
              <a:pPr>
                <a:spcAft>
                  <a:spcPts val="1800"/>
                </a:spcAft>
              </a:pPr>
              <a:r>
                <a:rPr lang="zh-CN" altLang="en-US" sz="2000" b="1" dirty="0" smtClean="0">
                  <a:solidFill>
                    <a:schemeClr val="bg1"/>
                  </a:solidFill>
                  <a:latin typeface="黑体" pitchFamily="49" charset="-122"/>
                  <a:ea typeface="黑体" pitchFamily="49" charset="-122"/>
                </a:rPr>
                <a:t>提出依法治国</a:t>
              </a:r>
              <a:endParaRPr lang="en-US" altLang="zh-CN" sz="2000" b="1" dirty="0">
                <a:solidFill>
                  <a:schemeClr val="bg1"/>
                </a:solidFill>
                <a:latin typeface="黑体" pitchFamily="49" charset="-122"/>
                <a:ea typeface="黑体" pitchFamily="49" charset="-122"/>
              </a:endParaRPr>
            </a:p>
          </p:txBody>
        </p:sp>
        <p:pic>
          <p:nvPicPr>
            <p:cNvPr id="11" name="图片 10" descr="F200909081056332417930641.jpg"/>
            <p:cNvPicPr>
              <a:picLocks noChangeAspect="1"/>
            </p:cNvPicPr>
            <p:nvPr/>
          </p:nvPicPr>
          <p:blipFill>
            <a:blip r:embed="rId3" cstate="print"/>
            <a:stretch>
              <a:fillRect/>
            </a:stretch>
          </p:blipFill>
          <p:spPr>
            <a:xfrm>
              <a:off x="142844" y="3571880"/>
              <a:ext cx="2329860" cy="1573200"/>
            </a:xfrm>
            <a:prstGeom prst="rect">
              <a:avLst/>
            </a:prstGeom>
          </p:spPr>
        </p:pic>
      </p:grpSp>
      <p:sp>
        <p:nvSpPr>
          <p:cNvPr id="12" name="矩形 10"/>
          <p:cNvSpPr>
            <a:spLocks noChangeArrowheads="1"/>
          </p:cNvSpPr>
          <p:nvPr/>
        </p:nvSpPr>
        <p:spPr bwMode="auto">
          <a:xfrm>
            <a:off x="3460750" y="3117850"/>
            <a:ext cx="2112966" cy="461665"/>
          </a:xfrm>
          <a:prstGeom prst="rect">
            <a:avLst/>
          </a:prstGeom>
          <a:solidFill>
            <a:srgbClr val="920000"/>
          </a:solidFill>
          <a:ln w="9525">
            <a:noFill/>
            <a:miter lim="800000"/>
            <a:headEnd/>
            <a:tailEnd/>
          </a:ln>
        </p:spPr>
        <p:txBody>
          <a:bodyPr wrap="square">
            <a:spAutoFit/>
          </a:bodyPr>
          <a:lstStyle/>
          <a:p>
            <a:pPr algn="ctr">
              <a:spcAft>
                <a:spcPts val="1800"/>
              </a:spcAft>
            </a:pPr>
            <a:r>
              <a:rPr lang="zh-CN" altLang="en-US" sz="2400" b="1" dirty="0" smtClean="0">
                <a:solidFill>
                  <a:schemeClr val="bg1"/>
                </a:solidFill>
                <a:latin typeface="黑体" pitchFamily="49" charset="-122"/>
                <a:ea typeface="黑体" pitchFamily="49" charset="-122"/>
              </a:rPr>
              <a:t>党的十六大</a:t>
            </a:r>
            <a:endParaRPr lang="en-US" sz="2400" b="1" dirty="0">
              <a:solidFill>
                <a:schemeClr val="bg1"/>
              </a:solidFill>
              <a:latin typeface="黑体" pitchFamily="49" charset="-122"/>
              <a:ea typeface="黑体" pitchFamily="49" charset="-122"/>
            </a:endParaRPr>
          </a:p>
        </p:txBody>
      </p:sp>
      <p:sp>
        <p:nvSpPr>
          <p:cNvPr id="13" name="矩形 10"/>
          <p:cNvSpPr>
            <a:spLocks noChangeArrowheads="1"/>
          </p:cNvSpPr>
          <p:nvPr/>
        </p:nvSpPr>
        <p:spPr bwMode="auto">
          <a:xfrm>
            <a:off x="6132552" y="3097212"/>
            <a:ext cx="2000264" cy="461665"/>
          </a:xfrm>
          <a:prstGeom prst="rect">
            <a:avLst/>
          </a:prstGeom>
          <a:solidFill>
            <a:srgbClr val="920000"/>
          </a:solidFill>
          <a:ln w="9525">
            <a:noFill/>
            <a:miter lim="800000"/>
            <a:headEnd/>
            <a:tailEnd/>
          </a:ln>
        </p:spPr>
        <p:txBody>
          <a:bodyPr wrap="square">
            <a:spAutoFit/>
          </a:bodyPr>
          <a:lstStyle/>
          <a:p>
            <a:pPr algn="ctr">
              <a:spcAft>
                <a:spcPts val="1800"/>
              </a:spcAft>
            </a:pPr>
            <a:r>
              <a:rPr lang="zh-CN" altLang="en-US" sz="2400" b="1" dirty="0" smtClean="0">
                <a:solidFill>
                  <a:schemeClr val="bg1"/>
                </a:solidFill>
                <a:latin typeface="黑体" pitchFamily="49" charset="-122"/>
                <a:ea typeface="黑体" pitchFamily="49" charset="-122"/>
              </a:rPr>
              <a:t>党的十七大</a:t>
            </a:r>
            <a:endParaRPr lang="en-US" sz="2400" b="1" dirty="0">
              <a:solidFill>
                <a:schemeClr val="bg1"/>
              </a:solidFill>
              <a:latin typeface="黑体" pitchFamily="49" charset="-122"/>
              <a:ea typeface="黑体" pitchFamily="49" charset="-122"/>
            </a:endParaRPr>
          </a:p>
        </p:txBody>
      </p:sp>
      <p:grpSp>
        <p:nvGrpSpPr>
          <p:cNvPr id="14" name="组合 13"/>
          <p:cNvGrpSpPr/>
          <p:nvPr/>
        </p:nvGrpSpPr>
        <p:grpSpPr>
          <a:xfrm>
            <a:off x="3149600" y="1606550"/>
            <a:ext cx="2413467" cy="3748096"/>
            <a:chOff x="3000364" y="1428740"/>
            <a:chExt cx="2413467" cy="3748096"/>
          </a:xfrm>
        </p:grpSpPr>
        <p:pic>
          <p:nvPicPr>
            <p:cNvPr id="15" name="图片 14" descr="200211140645_239341.jpg"/>
            <p:cNvPicPr>
              <a:picLocks noChangeAspect="1"/>
            </p:cNvPicPr>
            <p:nvPr/>
          </p:nvPicPr>
          <p:blipFill>
            <a:blip r:embed="rId4" cstate="print"/>
            <a:stretch>
              <a:fillRect/>
            </a:stretch>
          </p:blipFill>
          <p:spPr>
            <a:xfrm>
              <a:off x="3000364" y="3571880"/>
              <a:ext cx="2413467" cy="1604956"/>
            </a:xfrm>
            <a:prstGeom prst="rect">
              <a:avLst/>
            </a:prstGeom>
          </p:spPr>
        </p:pic>
        <p:sp>
          <p:nvSpPr>
            <p:cNvPr id="16" name="圆角矩形标注 1"/>
            <p:cNvSpPr>
              <a:spLocks noChangeArrowheads="1"/>
            </p:cNvSpPr>
            <p:nvPr/>
          </p:nvSpPr>
          <p:spPr bwMode="auto">
            <a:xfrm>
              <a:off x="3143240" y="1428740"/>
              <a:ext cx="2214578" cy="1123712"/>
            </a:xfrm>
            <a:prstGeom prst="wedgeRoundRectCallout">
              <a:avLst>
                <a:gd name="adj1" fmla="val -12579"/>
                <a:gd name="adj2" fmla="val 66713"/>
                <a:gd name="adj3" fmla="val 16667"/>
              </a:avLst>
            </a:prstGeom>
            <a:solidFill>
              <a:srgbClr val="920000"/>
            </a:solidFill>
            <a:ln w="9525">
              <a:noFill/>
              <a:miter lim="800000"/>
              <a:headEnd/>
              <a:tailEnd/>
            </a:ln>
          </p:spPr>
          <p:txBody>
            <a:bodyPr wrap="square">
              <a:spAutoFit/>
            </a:bodyPr>
            <a:lstStyle/>
            <a:p>
              <a:pPr>
                <a:spcAft>
                  <a:spcPts val="1800"/>
                </a:spcAft>
              </a:pPr>
              <a:r>
                <a:rPr lang="zh-CN" altLang="en-US" sz="2000" b="1" dirty="0" smtClean="0">
                  <a:solidFill>
                    <a:schemeClr val="bg1"/>
                  </a:solidFill>
                  <a:latin typeface="黑体" pitchFamily="49" charset="-122"/>
                  <a:ea typeface="黑体" pitchFamily="49" charset="-122"/>
                </a:rPr>
                <a:t>党的领导、人民当家作主和依法治国有机统一</a:t>
              </a:r>
            </a:p>
          </p:txBody>
        </p:sp>
      </p:grpSp>
      <p:grpSp>
        <p:nvGrpSpPr>
          <p:cNvPr id="17" name="组合 16"/>
          <p:cNvGrpSpPr/>
          <p:nvPr/>
        </p:nvGrpSpPr>
        <p:grpSpPr>
          <a:xfrm>
            <a:off x="5994400" y="1695450"/>
            <a:ext cx="2412000" cy="3719403"/>
            <a:chOff x="6286512" y="1428740"/>
            <a:chExt cx="2412000" cy="3719403"/>
          </a:xfrm>
        </p:grpSpPr>
        <p:sp>
          <p:nvSpPr>
            <p:cNvPr id="18" name="圆角矩形标注 1"/>
            <p:cNvSpPr>
              <a:spLocks noChangeArrowheads="1"/>
            </p:cNvSpPr>
            <p:nvPr/>
          </p:nvSpPr>
          <p:spPr bwMode="auto">
            <a:xfrm>
              <a:off x="6429388" y="1428740"/>
              <a:ext cx="2214578" cy="1123712"/>
            </a:xfrm>
            <a:prstGeom prst="wedgeRoundRectCallout">
              <a:avLst>
                <a:gd name="adj1" fmla="val -12579"/>
                <a:gd name="adj2" fmla="val 66713"/>
                <a:gd name="adj3" fmla="val 16667"/>
              </a:avLst>
            </a:prstGeom>
            <a:solidFill>
              <a:srgbClr val="920000"/>
            </a:solidFill>
            <a:ln w="9525">
              <a:noFill/>
              <a:miter lim="800000"/>
              <a:headEnd/>
              <a:tailEnd/>
            </a:ln>
          </p:spPr>
          <p:txBody>
            <a:bodyPr wrap="square">
              <a:spAutoFit/>
            </a:bodyPr>
            <a:lstStyle/>
            <a:p>
              <a:pPr>
                <a:spcAft>
                  <a:spcPts val="1800"/>
                </a:spcAft>
              </a:pPr>
              <a:r>
                <a:rPr lang="zh-CN" altLang="en-US" sz="2000" b="1" dirty="0" smtClean="0">
                  <a:solidFill>
                    <a:schemeClr val="bg1"/>
                  </a:solidFill>
                  <a:latin typeface="黑体" pitchFamily="49" charset="-122"/>
                  <a:ea typeface="黑体" pitchFamily="49" charset="-122"/>
                </a:rPr>
                <a:t>依法治国是社会主义民主政治的基本要求</a:t>
              </a:r>
            </a:p>
          </p:txBody>
        </p:sp>
        <p:pic>
          <p:nvPicPr>
            <p:cNvPr id="19" name="图片 18" descr="11494113b20d797-33860.jpg"/>
            <p:cNvPicPr>
              <a:picLocks/>
            </p:cNvPicPr>
            <p:nvPr/>
          </p:nvPicPr>
          <p:blipFill>
            <a:blip r:embed="rId5" cstate="print"/>
            <a:stretch>
              <a:fillRect/>
            </a:stretch>
          </p:blipFill>
          <p:spPr>
            <a:xfrm>
              <a:off x="6286512" y="3571880"/>
              <a:ext cx="2412000" cy="1576263"/>
            </a:xfrm>
            <a:prstGeom prst="rect">
              <a:avLst/>
            </a:prstGeom>
          </p:spPr>
        </p:pic>
      </p:grpSp>
      <p:sp>
        <p:nvSpPr>
          <p:cNvPr id="20" name="矩形 10"/>
          <p:cNvSpPr>
            <a:spLocks noChangeArrowheads="1"/>
          </p:cNvSpPr>
          <p:nvPr/>
        </p:nvSpPr>
        <p:spPr bwMode="auto">
          <a:xfrm>
            <a:off x="6127750" y="2895600"/>
            <a:ext cx="2000264" cy="830997"/>
          </a:xfrm>
          <a:prstGeom prst="rect">
            <a:avLst/>
          </a:prstGeom>
          <a:solidFill>
            <a:srgbClr val="920000"/>
          </a:solidFill>
          <a:ln w="9525">
            <a:noFill/>
            <a:miter lim="800000"/>
            <a:headEnd/>
            <a:tailEnd/>
          </a:ln>
        </p:spPr>
        <p:txBody>
          <a:bodyPr wrap="square">
            <a:spAutoFit/>
          </a:bodyPr>
          <a:lstStyle/>
          <a:p>
            <a:pPr algn="ctr">
              <a:spcAft>
                <a:spcPts val="1800"/>
              </a:spcAft>
            </a:pPr>
            <a:r>
              <a:rPr lang="zh-CN" altLang="en-US" sz="2400" b="1" dirty="0" smtClean="0">
                <a:solidFill>
                  <a:schemeClr val="bg1"/>
                </a:solidFill>
                <a:latin typeface="黑体" pitchFamily="49" charset="-122"/>
                <a:ea typeface="黑体" pitchFamily="49" charset="-122"/>
              </a:rPr>
              <a:t>党的十八届四中全会</a:t>
            </a:r>
            <a:endParaRPr lang="en-US" sz="2400" b="1" dirty="0">
              <a:solidFill>
                <a:schemeClr val="bg1"/>
              </a:solidFill>
              <a:latin typeface="黑体" pitchFamily="49" charset="-122"/>
              <a:ea typeface="黑体" pitchFamily="49" charset="-122"/>
            </a:endParaRPr>
          </a:p>
        </p:txBody>
      </p:sp>
      <p:sp>
        <p:nvSpPr>
          <p:cNvPr id="21" name="矩形 10"/>
          <p:cNvSpPr>
            <a:spLocks noChangeArrowheads="1"/>
          </p:cNvSpPr>
          <p:nvPr/>
        </p:nvSpPr>
        <p:spPr bwMode="auto">
          <a:xfrm>
            <a:off x="632024" y="3182012"/>
            <a:ext cx="2000264" cy="461665"/>
          </a:xfrm>
          <a:prstGeom prst="rect">
            <a:avLst/>
          </a:prstGeom>
          <a:solidFill>
            <a:srgbClr val="920000"/>
          </a:solidFill>
          <a:ln w="9525">
            <a:noFill/>
            <a:miter lim="800000"/>
            <a:headEnd/>
            <a:tailEnd/>
          </a:ln>
        </p:spPr>
        <p:txBody>
          <a:bodyPr wrap="square">
            <a:spAutoFit/>
          </a:bodyPr>
          <a:lstStyle/>
          <a:p>
            <a:pPr algn="ctr">
              <a:spcAft>
                <a:spcPts val="1800"/>
              </a:spcAft>
            </a:pPr>
            <a:r>
              <a:rPr lang="zh-CN" altLang="en-US" sz="2400" b="1" dirty="0" smtClean="0">
                <a:solidFill>
                  <a:schemeClr val="bg1"/>
                </a:solidFill>
                <a:latin typeface="黑体" pitchFamily="49" charset="-122"/>
                <a:ea typeface="黑体" pitchFamily="49" charset="-122"/>
              </a:rPr>
              <a:t>党的十八大</a:t>
            </a:r>
            <a:endParaRPr lang="en-US" sz="2400" b="1" dirty="0">
              <a:solidFill>
                <a:schemeClr val="bg1"/>
              </a:solidFill>
              <a:latin typeface="黑体" pitchFamily="49" charset="-122"/>
              <a:ea typeface="黑体" pitchFamily="49" charset="-122"/>
            </a:endParaRPr>
          </a:p>
        </p:txBody>
      </p:sp>
      <p:grpSp>
        <p:nvGrpSpPr>
          <p:cNvPr id="22" name="组合 21"/>
          <p:cNvGrpSpPr/>
          <p:nvPr/>
        </p:nvGrpSpPr>
        <p:grpSpPr>
          <a:xfrm>
            <a:off x="571500" y="1606550"/>
            <a:ext cx="2408400" cy="3748740"/>
            <a:chOff x="5716808" y="1428740"/>
            <a:chExt cx="2408400" cy="3748740"/>
          </a:xfrm>
        </p:grpSpPr>
        <p:sp>
          <p:nvSpPr>
            <p:cNvPr id="23" name="圆角矩形标注 1"/>
            <p:cNvSpPr>
              <a:spLocks noChangeArrowheads="1"/>
            </p:cNvSpPr>
            <p:nvPr/>
          </p:nvSpPr>
          <p:spPr bwMode="auto">
            <a:xfrm>
              <a:off x="5786446" y="1428740"/>
              <a:ext cx="2214578" cy="1123712"/>
            </a:xfrm>
            <a:prstGeom prst="wedgeRoundRectCallout">
              <a:avLst>
                <a:gd name="adj1" fmla="val -12579"/>
                <a:gd name="adj2" fmla="val 66713"/>
                <a:gd name="adj3" fmla="val 16667"/>
              </a:avLst>
            </a:prstGeom>
            <a:solidFill>
              <a:srgbClr val="920000"/>
            </a:solidFill>
            <a:ln w="9525">
              <a:noFill/>
              <a:miter lim="800000"/>
              <a:headEnd/>
              <a:tailEnd/>
            </a:ln>
          </p:spPr>
          <p:txBody>
            <a:bodyPr wrap="square">
              <a:spAutoFit/>
            </a:bodyPr>
            <a:lstStyle/>
            <a:p>
              <a:pPr>
                <a:spcAft>
                  <a:spcPts val="1800"/>
                </a:spcAft>
              </a:pPr>
              <a:r>
                <a:rPr lang="zh-CN" altLang="en-US" sz="2000" b="1" dirty="0" smtClean="0">
                  <a:solidFill>
                    <a:schemeClr val="bg1"/>
                  </a:solidFill>
                  <a:latin typeface="黑体" pitchFamily="49" charset="-122"/>
                  <a:ea typeface="黑体" pitchFamily="49" charset="-122"/>
                </a:rPr>
                <a:t>发挥法治在国家治理和社会管理中的重要作用</a:t>
              </a:r>
            </a:p>
          </p:txBody>
        </p:sp>
        <p:pic>
          <p:nvPicPr>
            <p:cNvPr id="24" name="图片 23" descr="11494113b20d797-33860.jpg"/>
            <p:cNvPicPr>
              <a:picLocks/>
            </p:cNvPicPr>
            <p:nvPr/>
          </p:nvPicPr>
          <p:blipFill>
            <a:blip r:embed="rId6" cstate="print"/>
            <a:stretch>
              <a:fillRect/>
            </a:stretch>
          </p:blipFill>
          <p:spPr>
            <a:xfrm>
              <a:off x="5716808" y="3571880"/>
              <a:ext cx="2408400" cy="1605600"/>
            </a:xfrm>
            <a:prstGeom prst="rect">
              <a:avLst/>
            </a:prstGeom>
          </p:spPr>
        </p:pic>
      </p:grpSp>
      <p:grpSp>
        <p:nvGrpSpPr>
          <p:cNvPr id="25" name="组合 24"/>
          <p:cNvGrpSpPr/>
          <p:nvPr/>
        </p:nvGrpSpPr>
        <p:grpSpPr>
          <a:xfrm>
            <a:off x="3105150" y="1473200"/>
            <a:ext cx="2770710" cy="3854915"/>
            <a:chOff x="2915816" y="1273324"/>
            <a:chExt cx="2770710" cy="3854915"/>
          </a:xfrm>
        </p:grpSpPr>
        <p:pic>
          <p:nvPicPr>
            <p:cNvPr id="26" name="图片 25" descr="1.jpg"/>
            <p:cNvPicPr>
              <a:picLocks noChangeAspect="1"/>
            </p:cNvPicPr>
            <p:nvPr/>
          </p:nvPicPr>
          <p:blipFill>
            <a:blip r:embed="rId7" cstate="print"/>
            <a:stretch>
              <a:fillRect/>
            </a:stretch>
          </p:blipFill>
          <p:spPr>
            <a:xfrm>
              <a:off x="2915816" y="3577580"/>
              <a:ext cx="2770710" cy="1550659"/>
            </a:xfrm>
            <a:prstGeom prst="rect">
              <a:avLst/>
            </a:prstGeom>
          </p:spPr>
        </p:pic>
        <p:sp>
          <p:nvSpPr>
            <p:cNvPr id="27" name="圆角矩形标注 26"/>
            <p:cNvSpPr/>
            <p:nvPr/>
          </p:nvSpPr>
          <p:spPr bwMode="auto">
            <a:xfrm>
              <a:off x="3131840" y="1273324"/>
              <a:ext cx="2304256" cy="1224136"/>
            </a:xfrm>
            <a:prstGeom prst="wedgeRoundRectCallout">
              <a:avLst>
                <a:gd name="adj1" fmla="val -6561"/>
                <a:gd name="adj2" fmla="val 63548"/>
                <a:gd name="adj3" fmla="val 16667"/>
              </a:avLst>
            </a:prstGeom>
            <a:solidFill>
              <a:srgbClr val="92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r>
                <a:rPr lang="zh-CN" altLang="en-US" sz="2000" b="1" dirty="0" smtClean="0">
                  <a:solidFill>
                    <a:schemeClr val="bg1"/>
                  </a:solidFill>
                  <a:latin typeface="黑体" pitchFamily="49" charset="-122"/>
                  <a:ea typeface="黑体" pitchFamily="49" charset="-122"/>
                </a:rPr>
                <a:t>坚持法治国家、法治政府、法治社会一体建设</a:t>
              </a:r>
            </a:p>
          </p:txBody>
        </p:sp>
      </p:grpSp>
      <p:sp>
        <p:nvSpPr>
          <p:cNvPr id="28" name="矩形 10"/>
          <p:cNvSpPr>
            <a:spLocks noChangeArrowheads="1"/>
          </p:cNvSpPr>
          <p:nvPr/>
        </p:nvSpPr>
        <p:spPr bwMode="auto">
          <a:xfrm>
            <a:off x="3505200" y="2895600"/>
            <a:ext cx="2000264" cy="830997"/>
          </a:xfrm>
          <a:prstGeom prst="rect">
            <a:avLst/>
          </a:prstGeom>
          <a:solidFill>
            <a:srgbClr val="920000"/>
          </a:solidFill>
          <a:ln w="9525">
            <a:noFill/>
            <a:miter lim="800000"/>
            <a:headEnd/>
            <a:tailEnd/>
          </a:ln>
        </p:spPr>
        <p:txBody>
          <a:bodyPr wrap="square">
            <a:spAutoFit/>
          </a:bodyPr>
          <a:lstStyle/>
          <a:p>
            <a:pPr algn="ctr">
              <a:spcAft>
                <a:spcPts val="1800"/>
              </a:spcAft>
            </a:pPr>
            <a:r>
              <a:rPr lang="zh-CN" altLang="en-US" sz="2400" b="1" dirty="0" smtClean="0">
                <a:solidFill>
                  <a:schemeClr val="bg1"/>
                </a:solidFill>
                <a:latin typeface="黑体" pitchFamily="49" charset="-122"/>
                <a:ea typeface="黑体" pitchFamily="49" charset="-122"/>
              </a:rPr>
              <a:t>党的十八届三中全会</a:t>
            </a:r>
            <a:endParaRPr lang="en-US" sz="2400" b="1" dirty="0">
              <a:solidFill>
                <a:schemeClr val="bg1"/>
              </a:solidFill>
              <a:latin typeface="黑体" pitchFamily="49" charset="-122"/>
              <a:ea typeface="黑体" pitchFamily="49" charset="-122"/>
            </a:endParaRPr>
          </a:p>
        </p:txBody>
      </p:sp>
      <p:grpSp>
        <p:nvGrpSpPr>
          <p:cNvPr id="3" name="组合 2"/>
          <p:cNvGrpSpPr/>
          <p:nvPr/>
        </p:nvGrpSpPr>
        <p:grpSpPr>
          <a:xfrm>
            <a:off x="5994400" y="2051050"/>
            <a:ext cx="2500330" cy="3248674"/>
            <a:chOff x="5715008" y="1928806"/>
            <a:chExt cx="2500330" cy="3248674"/>
          </a:xfrm>
        </p:grpSpPr>
        <p:sp>
          <p:nvSpPr>
            <p:cNvPr id="4" name="圆角矩形标注 1"/>
            <p:cNvSpPr>
              <a:spLocks noChangeArrowheads="1"/>
            </p:cNvSpPr>
            <p:nvPr/>
          </p:nvSpPr>
          <p:spPr bwMode="auto">
            <a:xfrm>
              <a:off x="5857884" y="1928806"/>
              <a:ext cx="2357454" cy="442674"/>
            </a:xfrm>
            <a:prstGeom prst="wedgeRoundRectCallout">
              <a:avLst>
                <a:gd name="adj1" fmla="val -12579"/>
                <a:gd name="adj2" fmla="val 66713"/>
                <a:gd name="adj3" fmla="val 16667"/>
              </a:avLst>
            </a:prstGeom>
            <a:solidFill>
              <a:srgbClr val="920000"/>
            </a:solidFill>
            <a:ln w="9525">
              <a:noFill/>
              <a:miter lim="800000"/>
              <a:headEnd/>
              <a:tailEnd/>
            </a:ln>
          </p:spPr>
          <p:txBody>
            <a:bodyPr wrap="square">
              <a:spAutoFit/>
            </a:bodyPr>
            <a:lstStyle/>
            <a:p>
              <a:pPr>
                <a:spcAft>
                  <a:spcPts val="1800"/>
                </a:spcAft>
              </a:pPr>
              <a:r>
                <a:rPr lang="zh-CN" altLang="en-US" sz="2000" b="1" dirty="0" smtClean="0">
                  <a:solidFill>
                    <a:schemeClr val="bg1"/>
                  </a:solidFill>
                  <a:latin typeface="黑体" pitchFamily="49" charset="-122"/>
                  <a:ea typeface="黑体" pitchFamily="49" charset="-122"/>
                </a:rPr>
                <a:t>全面推进依法</a:t>
              </a:r>
              <a:r>
                <a:rPr lang="zh-CN" altLang="en-US" sz="2000" b="1" dirty="0" smtClean="0">
                  <a:solidFill>
                    <a:schemeClr val="bg1"/>
                  </a:solidFill>
                  <a:latin typeface="黑体" pitchFamily="49" charset="-122"/>
                  <a:ea typeface="黑体" pitchFamily="49" charset="-122"/>
                </a:rPr>
                <a:t>治国</a:t>
              </a:r>
            </a:p>
          </p:txBody>
        </p:sp>
        <p:pic>
          <p:nvPicPr>
            <p:cNvPr id="5" name="图片 4" descr="11494113b20d797-33860.jpg"/>
            <p:cNvPicPr>
              <a:picLocks/>
            </p:cNvPicPr>
            <p:nvPr/>
          </p:nvPicPr>
          <p:blipFill>
            <a:blip r:embed="rId8" cstate="print"/>
            <a:stretch>
              <a:fillRect/>
            </a:stretch>
          </p:blipFill>
          <p:spPr>
            <a:xfrm>
              <a:off x="5715008" y="3571880"/>
              <a:ext cx="2412000" cy="1605600"/>
            </a:xfrm>
            <a:prstGeom prst="rect">
              <a:avLst/>
            </a:prstGeom>
          </p:spPr>
        </p:pic>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lide(fromLeft)">
                                      <p:cBhvr>
                                        <p:cTn id="11" dur="3500"/>
                                        <p:tgtEl>
                                          <p:spTgt spid="6"/>
                                        </p:tgtEl>
                                      </p:cBhvr>
                                    </p:animEffect>
                                  </p:childTnLst>
                                </p:cTn>
                              </p:par>
                              <p:par>
                                <p:cTn id="12" presetID="42" presetClass="entr" presetSubtype="0" fill="hold" grpId="0" nodeType="withEffect">
                                  <p:stCondLst>
                                    <p:cond delay="50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17" presetClass="entr" presetSubtype="10" fill="hold" nodeType="withEffect">
                                  <p:stCondLst>
                                    <p:cond delay="100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strVal val="#ppt_h"/>
                                          </p:val>
                                        </p:tav>
                                        <p:tav tm="100000">
                                          <p:val>
                                            <p:strVal val="#ppt_h"/>
                                          </p:val>
                                        </p:tav>
                                      </p:tavLst>
                                    </p:anim>
                                  </p:childTnLst>
                                </p:cTn>
                              </p:par>
                              <p:par>
                                <p:cTn id="21" presetID="42" presetClass="entr" presetSubtype="0" fill="hold" grpId="0" nodeType="withEffect">
                                  <p:stCondLst>
                                    <p:cond delay="150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17" presetClass="entr" presetSubtype="10" fill="hold" nodeType="withEffect">
                                  <p:stCondLst>
                                    <p:cond delay="2000"/>
                                  </p:stCondLst>
                                  <p:childTnLst>
                                    <p:set>
                                      <p:cBhvr>
                                        <p:cTn id="27" dur="1" fill="hold">
                                          <p:stCondLst>
                                            <p:cond delay="0"/>
                                          </p:stCondLst>
                                        </p:cTn>
                                        <p:tgtEl>
                                          <p:spTgt spid="14"/>
                                        </p:tgtEl>
                                        <p:attrNameLst>
                                          <p:attrName>style.visibility</p:attrName>
                                        </p:attrNameLst>
                                      </p:cBhvr>
                                      <p:to>
                                        <p:strVal val="visible"/>
                                      </p:to>
                                    </p:set>
                                    <p:anim calcmode="lin" valueType="num">
                                      <p:cBhvr>
                                        <p:cTn id="28" dur="1000" fill="hold"/>
                                        <p:tgtEl>
                                          <p:spTgt spid="14"/>
                                        </p:tgtEl>
                                        <p:attrNameLst>
                                          <p:attrName>ppt_w</p:attrName>
                                        </p:attrNameLst>
                                      </p:cBhvr>
                                      <p:tavLst>
                                        <p:tav tm="0">
                                          <p:val>
                                            <p:fltVal val="0"/>
                                          </p:val>
                                        </p:tav>
                                        <p:tav tm="100000">
                                          <p:val>
                                            <p:strVal val="#ppt_w"/>
                                          </p:val>
                                        </p:tav>
                                      </p:tavLst>
                                    </p:anim>
                                    <p:anim calcmode="lin" valueType="num">
                                      <p:cBhvr>
                                        <p:cTn id="29" dur="1000" fill="hold"/>
                                        <p:tgtEl>
                                          <p:spTgt spid="14"/>
                                        </p:tgtEl>
                                        <p:attrNameLst>
                                          <p:attrName>ppt_h</p:attrName>
                                        </p:attrNameLst>
                                      </p:cBhvr>
                                      <p:tavLst>
                                        <p:tav tm="0">
                                          <p:val>
                                            <p:strVal val="#ppt_h"/>
                                          </p:val>
                                        </p:tav>
                                        <p:tav tm="100000">
                                          <p:val>
                                            <p:strVal val="#ppt_h"/>
                                          </p:val>
                                        </p:tav>
                                      </p:tavLst>
                                    </p:anim>
                                  </p:childTnLst>
                                </p:cTn>
                              </p:par>
                              <p:par>
                                <p:cTn id="30" presetID="42" presetClass="entr" presetSubtype="0" fill="hold" grpId="0" nodeType="withEffect">
                                  <p:stCondLst>
                                    <p:cond delay="250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par>
                                <p:cTn id="35" presetID="17" presetClass="entr" presetSubtype="10" fill="hold" nodeType="withEffect">
                                  <p:stCondLst>
                                    <p:cond delay="2500"/>
                                  </p:stCondLst>
                                  <p:childTnLst>
                                    <p:set>
                                      <p:cBhvr>
                                        <p:cTn id="36" dur="1" fill="hold">
                                          <p:stCondLst>
                                            <p:cond delay="0"/>
                                          </p:stCondLst>
                                        </p:cTn>
                                        <p:tgtEl>
                                          <p:spTgt spid="17"/>
                                        </p:tgtEl>
                                        <p:attrNameLst>
                                          <p:attrName>style.visibility</p:attrName>
                                        </p:attrNameLst>
                                      </p:cBhvr>
                                      <p:to>
                                        <p:strVal val="visible"/>
                                      </p:to>
                                    </p:set>
                                    <p:anim calcmode="lin" valueType="num">
                                      <p:cBhvr>
                                        <p:cTn id="37" dur="1000" fill="hold"/>
                                        <p:tgtEl>
                                          <p:spTgt spid="17"/>
                                        </p:tgtEl>
                                        <p:attrNameLst>
                                          <p:attrName>ppt_w</p:attrName>
                                        </p:attrNameLst>
                                      </p:cBhvr>
                                      <p:tavLst>
                                        <p:tav tm="0">
                                          <p:val>
                                            <p:fltVal val="0"/>
                                          </p:val>
                                        </p:tav>
                                        <p:tav tm="100000">
                                          <p:val>
                                            <p:strVal val="#ppt_w"/>
                                          </p:val>
                                        </p:tav>
                                      </p:tavLst>
                                    </p:anim>
                                    <p:anim calcmode="lin" valueType="num">
                                      <p:cBhvr>
                                        <p:cTn id="38" dur="10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2000"/>
                                        <p:tgtEl>
                                          <p:spTgt spid="9"/>
                                        </p:tgtEl>
                                      </p:cBhvr>
                                    </p:animEffect>
                                    <p:set>
                                      <p:cBhvr>
                                        <p:cTn id="43" dur="1" fill="hold">
                                          <p:stCondLst>
                                            <p:cond delay="1999"/>
                                          </p:stCondLst>
                                        </p:cTn>
                                        <p:tgtEl>
                                          <p:spTgt spid="9"/>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2000"/>
                                        <p:tgtEl>
                                          <p:spTgt spid="8"/>
                                        </p:tgtEl>
                                      </p:cBhvr>
                                    </p:animEffect>
                                    <p:set>
                                      <p:cBhvr>
                                        <p:cTn id="46" dur="1" fill="hold">
                                          <p:stCondLst>
                                            <p:cond delay="1999"/>
                                          </p:stCondLst>
                                        </p:cTn>
                                        <p:tgtEl>
                                          <p:spTgt spid="8"/>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2000"/>
                                        <p:tgtEl>
                                          <p:spTgt spid="12"/>
                                        </p:tgtEl>
                                      </p:cBhvr>
                                    </p:animEffect>
                                    <p:set>
                                      <p:cBhvr>
                                        <p:cTn id="49" dur="1" fill="hold">
                                          <p:stCondLst>
                                            <p:cond delay="1999"/>
                                          </p:stCondLst>
                                        </p:cTn>
                                        <p:tgtEl>
                                          <p:spTgt spid="12"/>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2000"/>
                                        <p:tgtEl>
                                          <p:spTgt spid="14"/>
                                        </p:tgtEl>
                                      </p:cBhvr>
                                    </p:animEffect>
                                    <p:set>
                                      <p:cBhvr>
                                        <p:cTn id="52" dur="1" fill="hold">
                                          <p:stCondLst>
                                            <p:cond delay="1999"/>
                                          </p:stCondLst>
                                        </p:cTn>
                                        <p:tgtEl>
                                          <p:spTgt spid="14"/>
                                        </p:tgtEl>
                                        <p:attrNameLst>
                                          <p:attrName>style.visibility</p:attrName>
                                        </p:attrNameLst>
                                      </p:cBhvr>
                                      <p:to>
                                        <p:strVal val="hidden"/>
                                      </p:to>
                                    </p:set>
                                  </p:childTnLst>
                                </p:cTn>
                              </p:par>
                              <p:par>
                                <p:cTn id="53" presetID="8" presetClass="exit" presetSubtype="16" fill="hold" nodeType="withEffect">
                                  <p:stCondLst>
                                    <p:cond delay="0"/>
                                  </p:stCondLst>
                                  <p:childTnLst>
                                    <p:animEffect transition="out" filter="diamond(in)">
                                      <p:cBhvr>
                                        <p:cTn id="54" dur="2000"/>
                                        <p:tgtEl>
                                          <p:spTgt spid="17"/>
                                        </p:tgtEl>
                                      </p:cBhvr>
                                    </p:animEffect>
                                    <p:set>
                                      <p:cBhvr>
                                        <p:cTn id="55" dur="1" fill="hold">
                                          <p:stCondLst>
                                            <p:cond delay="1999"/>
                                          </p:stCondLst>
                                        </p:cTn>
                                        <p:tgtEl>
                                          <p:spTgt spid="17"/>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2000"/>
                                        <p:tgtEl>
                                          <p:spTgt spid="13"/>
                                        </p:tgtEl>
                                      </p:cBhvr>
                                    </p:animEffect>
                                    <p:set>
                                      <p:cBhvr>
                                        <p:cTn id="58" dur="1" fill="hold">
                                          <p:stCondLst>
                                            <p:cond delay="1999"/>
                                          </p:stCondLst>
                                        </p:cTn>
                                        <p:tgtEl>
                                          <p:spTgt spid="13"/>
                                        </p:tgtEl>
                                        <p:attrNameLst>
                                          <p:attrName>style.visibility</p:attrName>
                                        </p:attrNameLst>
                                      </p:cBhvr>
                                      <p:to>
                                        <p:strVal val="hidden"/>
                                      </p:to>
                                    </p:set>
                                  </p:childTnLst>
                                </p:cTn>
                              </p:par>
                              <p:par>
                                <p:cTn id="59" presetID="2" presetClass="exit" presetSubtype="2" fill="hold" nodeType="withEffect">
                                  <p:stCondLst>
                                    <p:cond delay="0"/>
                                  </p:stCondLst>
                                  <p:childTnLst>
                                    <p:anim calcmode="lin" valueType="num">
                                      <p:cBhvr additive="base">
                                        <p:cTn id="60" dur="2000"/>
                                        <p:tgtEl>
                                          <p:spTgt spid="6"/>
                                        </p:tgtEl>
                                        <p:attrNameLst>
                                          <p:attrName>ppt_x</p:attrName>
                                        </p:attrNameLst>
                                      </p:cBhvr>
                                      <p:tavLst>
                                        <p:tav tm="0">
                                          <p:val>
                                            <p:strVal val="ppt_x"/>
                                          </p:val>
                                        </p:tav>
                                        <p:tav tm="100000">
                                          <p:val>
                                            <p:strVal val="1+ppt_w/2"/>
                                          </p:val>
                                        </p:tav>
                                      </p:tavLst>
                                    </p:anim>
                                    <p:anim calcmode="lin" valueType="num">
                                      <p:cBhvr additive="base">
                                        <p:cTn id="61" dur="2000"/>
                                        <p:tgtEl>
                                          <p:spTgt spid="6"/>
                                        </p:tgtEl>
                                        <p:attrNameLst>
                                          <p:attrName>ppt_y</p:attrName>
                                        </p:attrNameLst>
                                      </p:cBhvr>
                                      <p:tavLst>
                                        <p:tav tm="0">
                                          <p:val>
                                            <p:strVal val="ppt_y"/>
                                          </p:val>
                                        </p:tav>
                                        <p:tav tm="100000">
                                          <p:val>
                                            <p:strVal val="ppt_y"/>
                                          </p:val>
                                        </p:tav>
                                      </p:tavLst>
                                    </p:anim>
                                    <p:set>
                                      <p:cBhvr>
                                        <p:cTn id="62" dur="1" fill="hold">
                                          <p:stCondLst>
                                            <p:cond delay="1999"/>
                                          </p:stCondLst>
                                        </p:cTn>
                                        <p:tgtEl>
                                          <p:spTgt spid="6"/>
                                        </p:tgtEl>
                                        <p:attrNameLst>
                                          <p:attrName>style.visibility</p:attrName>
                                        </p:attrNameLst>
                                      </p:cBhvr>
                                      <p:to>
                                        <p:strVal val="hidden"/>
                                      </p:to>
                                    </p:set>
                                  </p:childTnLst>
                                </p:cTn>
                              </p:par>
                            </p:childTnLst>
                          </p:cTn>
                        </p:par>
                        <p:par>
                          <p:cTn id="63" fill="hold">
                            <p:stCondLst>
                              <p:cond delay="2000"/>
                            </p:stCondLst>
                            <p:childTnLst>
                              <p:par>
                                <p:cTn id="64" presetID="1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slide(fromLeft)">
                                      <p:cBhvr>
                                        <p:cTn id="66" dur="3500"/>
                                        <p:tgtEl>
                                          <p:spTgt spid="6"/>
                                        </p:tgtEl>
                                      </p:cBhvr>
                                    </p:animEffect>
                                  </p:childTnLst>
                                </p:cTn>
                              </p:par>
                              <p:par>
                                <p:cTn id="67" presetID="42" presetClass="entr" presetSubtype="0" fill="hold" grpId="0" nodeType="withEffect">
                                  <p:stCondLst>
                                    <p:cond delay="100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1000"/>
                                        <p:tgtEl>
                                          <p:spTgt spid="21"/>
                                        </p:tgtEl>
                                      </p:cBhvr>
                                    </p:animEffect>
                                    <p:anim calcmode="lin" valueType="num">
                                      <p:cBhvr>
                                        <p:cTn id="70" dur="1000" fill="hold"/>
                                        <p:tgtEl>
                                          <p:spTgt spid="21"/>
                                        </p:tgtEl>
                                        <p:attrNameLst>
                                          <p:attrName>ppt_x</p:attrName>
                                        </p:attrNameLst>
                                      </p:cBhvr>
                                      <p:tavLst>
                                        <p:tav tm="0">
                                          <p:val>
                                            <p:strVal val="#ppt_x"/>
                                          </p:val>
                                        </p:tav>
                                        <p:tav tm="100000">
                                          <p:val>
                                            <p:strVal val="#ppt_x"/>
                                          </p:val>
                                        </p:tav>
                                      </p:tavLst>
                                    </p:anim>
                                    <p:anim calcmode="lin" valueType="num">
                                      <p:cBhvr>
                                        <p:cTn id="71" dur="1000" fill="hold"/>
                                        <p:tgtEl>
                                          <p:spTgt spid="21"/>
                                        </p:tgtEl>
                                        <p:attrNameLst>
                                          <p:attrName>ppt_y</p:attrName>
                                        </p:attrNameLst>
                                      </p:cBhvr>
                                      <p:tavLst>
                                        <p:tav tm="0">
                                          <p:val>
                                            <p:strVal val="#ppt_y+.1"/>
                                          </p:val>
                                        </p:tav>
                                        <p:tav tm="100000">
                                          <p:val>
                                            <p:strVal val="#ppt_y"/>
                                          </p:val>
                                        </p:tav>
                                      </p:tavLst>
                                    </p:anim>
                                  </p:childTnLst>
                                </p:cTn>
                              </p:par>
                              <p:par>
                                <p:cTn id="72" presetID="17" presetClass="entr" presetSubtype="10" fill="hold" nodeType="withEffect">
                                  <p:stCondLst>
                                    <p:cond delay="1500"/>
                                  </p:stCondLst>
                                  <p:childTnLst>
                                    <p:set>
                                      <p:cBhvr>
                                        <p:cTn id="73" dur="1" fill="hold">
                                          <p:stCondLst>
                                            <p:cond delay="0"/>
                                          </p:stCondLst>
                                        </p:cTn>
                                        <p:tgtEl>
                                          <p:spTgt spid="22"/>
                                        </p:tgtEl>
                                        <p:attrNameLst>
                                          <p:attrName>style.visibility</p:attrName>
                                        </p:attrNameLst>
                                      </p:cBhvr>
                                      <p:to>
                                        <p:strVal val="visible"/>
                                      </p:to>
                                    </p:set>
                                    <p:anim calcmode="lin" valueType="num">
                                      <p:cBhvr>
                                        <p:cTn id="74" dur="1000" fill="hold"/>
                                        <p:tgtEl>
                                          <p:spTgt spid="22"/>
                                        </p:tgtEl>
                                        <p:attrNameLst>
                                          <p:attrName>ppt_w</p:attrName>
                                        </p:attrNameLst>
                                      </p:cBhvr>
                                      <p:tavLst>
                                        <p:tav tm="0">
                                          <p:val>
                                            <p:fltVal val="0"/>
                                          </p:val>
                                        </p:tav>
                                        <p:tav tm="100000">
                                          <p:val>
                                            <p:strVal val="#ppt_w"/>
                                          </p:val>
                                        </p:tav>
                                      </p:tavLst>
                                    </p:anim>
                                    <p:anim calcmode="lin" valueType="num">
                                      <p:cBhvr>
                                        <p:cTn id="75" dur="1000" fill="hold"/>
                                        <p:tgtEl>
                                          <p:spTgt spid="22"/>
                                        </p:tgtEl>
                                        <p:attrNameLst>
                                          <p:attrName>ppt_h</p:attrName>
                                        </p:attrNameLst>
                                      </p:cBhvr>
                                      <p:tavLst>
                                        <p:tav tm="0">
                                          <p:val>
                                            <p:strVal val="#ppt_h"/>
                                          </p:val>
                                        </p:tav>
                                        <p:tav tm="100000">
                                          <p:val>
                                            <p:strVal val="#ppt_h"/>
                                          </p:val>
                                        </p:tav>
                                      </p:tavLst>
                                    </p:anim>
                                  </p:childTnLst>
                                </p:cTn>
                              </p:par>
                            </p:childTnLst>
                          </p:cTn>
                        </p:par>
                        <p:par>
                          <p:cTn id="76" fill="hold">
                            <p:stCondLst>
                              <p:cond delay="5500"/>
                            </p:stCondLst>
                            <p:childTnLst>
                              <p:par>
                                <p:cTn id="77" presetID="17" presetClass="entr" presetSubtype="10" fill="hold"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strVal val="#ppt_h"/>
                                          </p:val>
                                        </p:tav>
                                        <p:tav tm="100000">
                                          <p:val>
                                            <p:strVal val="#ppt_h"/>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500"/>
                                        <p:tgtEl>
                                          <p:spTgt spid="28"/>
                                        </p:tgtEl>
                                      </p:cBhvr>
                                    </p:animEffect>
                                    <p:anim calcmode="lin" valueType="num">
                                      <p:cBhvr>
                                        <p:cTn id="84" dur="500" fill="hold"/>
                                        <p:tgtEl>
                                          <p:spTgt spid="28"/>
                                        </p:tgtEl>
                                        <p:attrNameLst>
                                          <p:attrName>ppt_x</p:attrName>
                                        </p:attrNameLst>
                                      </p:cBhvr>
                                      <p:tavLst>
                                        <p:tav tm="0">
                                          <p:val>
                                            <p:strVal val="#ppt_x"/>
                                          </p:val>
                                        </p:tav>
                                        <p:tav tm="100000">
                                          <p:val>
                                            <p:strVal val="#ppt_x"/>
                                          </p:val>
                                        </p:tav>
                                      </p:tavLst>
                                    </p:anim>
                                    <p:anim calcmode="lin" valueType="num">
                                      <p:cBhvr>
                                        <p:cTn id="85" dur="500" fill="hold"/>
                                        <p:tgtEl>
                                          <p:spTgt spid="2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1000"/>
                                  </p:stCondLst>
                                  <p:childTnLst>
                                    <p:set>
                                      <p:cBhvr>
                                        <p:cTn id="87" dur="1" fill="hold">
                                          <p:stCondLst>
                                            <p:cond delay="0"/>
                                          </p:stCondLst>
                                        </p:cTn>
                                        <p:tgtEl>
                                          <p:spTgt spid="20"/>
                                        </p:tgtEl>
                                        <p:attrNameLst>
                                          <p:attrName>style.visibility</p:attrName>
                                        </p:attrNameLst>
                                      </p:cBhvr>
                                      <p:to>
                                        <p:strVal val="visible"/>
                                      </p:to>
                                    </p:set>
                                    <p:animEffect transition="in" filter="fade">
                                      <p:cBhvr>
                                        <p:cTn id="88" dur="1000"/>
                                        <p:tgtEl>
                                          <p:spTgt spid="20"/>
                                        </p:tgtEl>
                                      </p:cBhvr>
                                    </p:animEffect>
                                    <p:anim calcmode="lin" valueType="num">
                                      <p:cBhvr>
                                        <p:cTn id="89" dur="1000" fill="hold"/>
                                        <p:tgtEl>
                                          <p:spTgt spid="20"/>
                                        </p:tgtEl>
                                        <p:attrNameLst>
                                          <p:attrName>ppt_x</p:attrName>
                                        </p:attrNameLst>
                                      </p:cBhvr>
                                      <p:tavLst>
                                        <p:tav tm="0">
                                          <p:val>
                                            <p:strVal val="#ppt_x"/>
                                          </p:val>
                                        </p:tav>
                                        <p:tav tm="100000">
                                          <p:val>
                                            <p:strVal val="#ppt_x"/>
                                          </p:val>
                                        </p:tav>
                                      </p:tavLst>
                                    </p:anim>
                                    <p:anim calcmode="lin" valueType="num">
                                      <p:cBhvr>
                                        <p:cTn id="90" dur="1000" fill="hold"/>
                                        <p:tgtEl>
                                          <p:spTgt spid="20"/>
                                        </p:tgtEl>
                                        <p:attrNameLst>
                                          <p:attrName>ppt_y</p:attrName>
                                        </p:attrNameLst>
                                      </p:cBhvr>
                                      <p:tavLst>
                                        <p:tav tm="0">
                                          <p:val>
                                            <p:strVal val="#ppt_y+.1"/>
                                          </p:val>
                                        </p:tav>
                                        <p:tav tm="100000">
                                          <p:val>
                                            <p:strVal val="#ppt_y"/>
                                          </p:val>
                                        </p:tav>
                                      </p:tavLst>
                                    </p:anim>
                                  </p:childTnLst>
                                </p:cTn>
                              </p:par>
                              <p:par>
                                <p:cTn id="91" presetID="17" presetClass="entr" presetSubtype="10" fill="hold" nodeType="withEffect">
                                  <p:stCondLst>
                                    <p:cond delay="1000"/>
                                  </p:stCondLst>
                                  <p:childTnLst>
                                    <p:set>
                                      <p:cBhvr>
                                        <p:cTn id="92" dur="1" fill="hold">
                                          <p:stCondLst>
                                            <p:cond delay="0"/>
                                          </p:stCondLst>
                                        </p:cTn>
                                        <p:tgtEl>
                                          <p:spTgt spid="3"/>
                                        </p:tgtEl>
                                        <p:attrNameLst>
                                          <p:attrName>style.visibility</p:attrName>
                                        </p:attrNameLst>
                                      </p:cBhvr>
                                      <p:to>
                                        <p:strVal val="visible"/>
                                      </p:to>
                                    </p:set>
                                    <p:anim calcmode="lin" valueType="num">
                                      <p:cBhvr>
                                        <p:cTn id="93" dur="1000" fill="hold"/>
                                        <p:tgtEl>
                                          <p:spTgt spid="3"/>
                                        </p:tgtEl>
                                        <p:attrNameLst>
                                          <p:attrName>ppt_w</p:attrName>
                                        </p:attrNameLst>
                                      </p:cBhvr>
                                      <p:tavLst>
                                        <p:tav tm="0">
                                          <p:val>
                                            <p:fltVal val="0"/>
                                          </p:val>
                                        </p:tav>
                                        <p:tav tm="100000">
                                          <p:val>
                                            <p:strVal val="#ppt_w"/>
                                          </p:val>
                                        </p:tav>
                                      </p:tavLst>
                                    </p:anim>
                                    <p:anim calcmode="lin" valueType="num">
                                      <p:cBhvr>
                                        <p:cTn id="94" dur="1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8" grpId="1" animBg="1"/>
      <p:bldP spid="12" grpId="0" animBg="1"/>
      <p:bldP spid="12" grpId="1" animBg="1"/>
      <p:bldP spid="13" grpId="0" animBg="1"/>
      <p:bldP spid="13" grpId="1" animBg="1"/>
      <p:bldP spid="20" grpId="0" animBg="1"/>
      <p:bldP spid="21" grpId="0" animBg="1"/>
      <p:bldP spid="2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571500" y="228600"/>
            <a:ext cx="8847475" cy="646331"/>
          </a:xfrm>
          <a:prstGeom prst="rect">
            <a:avLst/>
          </a:prstGeom>
        </p:spPr>
        <p:txBody>
          <a:bodyPr wrap="square">
            <a:spAutoFit/>
          </a:bodyPr>
          <a:lstStyle/>
          <a:p>
            <a:r>
              <a:rPr lang="zh-CN" altLang="en-US" b="1" dirty="0" smtClean="0">
                <a:latin typeface="黑体" pitchFamily="49" charset="-122"/>
                <a:ea typeface="黑体" pitchFamily="49" charset="-122"/>
              </a:rPr>
              <a:t>全面依法治国提出和形成的历史过程</a:t>
            </a:r>
          </a:p>
        </p:txBody>
      </p:sp>
      <p:sp>
        <p:nvSpPr>
          <p:cNvPr id="3" name="右箭头 1"/>
          <p:cNvSpPr>
            <a:spLocks noChangeArrowheads="1"/>
          </p:cNvSpPr>
          <p:nvPr/>
        </p:nvSpPr>
        <p:spPr bwMode="auto">
          <a:xfrm>
            <a:off x="1489084" y="5175238"/>
            <a:ext cx="222250" cy="200025"/>
          </a:xfrm>
          <a:prstGeom prst="rightArrow">
            <a:avLst>
              <a:gd name="adj1" fmla="val 50000"/>
              <a:gd name="adj2" fmla="val 50000"/>
            </a:avLst>
          </a:prstGeom>
          <a:solidFill>
            <a:srgbClr val="C00000"/>
          </a:solidFill>
          <a:ln w="9525">
            <a:noFill/>
            <a:miter lim="800000"/>
            <a:headEnd/>
            <a:tailEnd/>
          </a:ln>
        </p:spPr>
        <p:txBody>
          <a:bodyPr anchor="ctr"/>
          <a:lstStyle/>
          <a:p>
            <a:pPr algn="ctr"/>
            <a:endParaRPr lang="zh-CN" altLang="en-US">
              <a:solidFill>
                <a:srgbClr val="FFFFFF"/>
              </a:solidFill>
              <a:latin typeface="Calibri" pitchFamily="34" charset="0"/>
            </a:endParaRPr>
          </a:p>
        </p:txBody>
      </p:sp>
      <p:cxnSp>
        <p:nvCxnSpPr>
          <p:cNvPr id="4" name="直接连接符 15"/>
          <p:cNvCxnSpPr>
            <a:cxnSpLocks noChangeShapeType="1"/>
          </p:cNvCxnSpPr>
          <p:nvPr/>
        </p:nvCxnSpPr>
        <p:spPr bwMode="auto">
          <a:xfrm>
            <a:off x="1771640" y="5272078"/>
            <a:ext cx="6929486" cy="1588"/>
          </a:xfrm>
          <a:prstGeom prst="line">
            <a:avLst/>
          </a:prstGeom>
          <a:noFill/>
          <a:ln w="19050">
            <a:solidFill>
              <a:srgbClr val="C00000"/>
            </a:solidFill>
            <a:round/>
            <a:headEnd/>
            <a:tailEnd/>
          </a:ln>
        </p:spPr>
      </p:cxnSp>
      <p:grpSp>
        <p:nvGrpSpPr>
          <p:cNvPr id="5" name="组合 42"/>
          <p:cNvGrpSpPr>
            <a:grpSpLocks/>
          </p:cNvGrpSpPr>
          <p:nvPr/>
        </p:nvGrpSpPr>
        <p:grpSpPr bwMode="auto">
          <a:xfrm>
            <a:off x="193644" y="4700574"/>
            <a:ext cx="1304925" cy="1928826"/>
            <a:chOff x="-31363" y="-19241"/>
            <a:chExt cx="1304310" cy="1109474"/>
          </a:xfrm>
        </p:grpSpPr>
        <p:pic>
          <p:nvPicPr>
            <p:cNvPr id="6" name="对角圆角矩形 43"/>
            <p:cNvPicPr>
              <a:picLocks noChangeArrowheads="1"/>
            </p:cNvPicPr>
            <p:nvPr/>
          </p:nvPicPr>
          <p:blipFill>
            <a:blip r:embed="rId3" cstate="print"/>
            <a:srcRect/>
            <a:stretch>
              <a:fillRect/>
            </a:stretch>
          </p:blipFill>
          <p:spPr bwMode="auto">
            <a:xfrm>
              <a:off x="-31363" y="-19241"/>
              <a:ext cx="1304310" cy="1109474"/>
            </a:xfrm>
            <a:prstGeom prst="rect">
              <a:avLst/>
            </a:prstGeom>
            <a:noFill/>
            <a:ln w="9525">
              <a:noFill/>
              <a:miter lim="800000"/>
              <a:headEnd/>
              <a:tailEnd/>
            </a:ln>
          </p:spPr>
        </p:pic>
        <p:sp>
          <p:nvSpPr>
            <p:cNvPr id="7" name="TextBox 45"/>
            <p:cNvSpPr txBox="1">
              <a:spLocks noChangeArrowheads="1"/>
            </p:cNvSpPr>
            <p:nvPr/>
          </p:nvSpPr>
          <p:spPr bwMode="auto">
            <a:xfrm>
              <a:off x="0" y="41275"/>
              <a:ext cx="1223743" cy="425021"/>
            </a:xfrm>
            <a:prstGeom prst="rect">
              <a:avLst/>
            </a:prstGeom>
            <a:noFill/>
            <a:ln w="9525">
              <a:noFill/>
              <a:miter lim="800000"/>
              <a:headEnd/>
              <a:tailEnd/>
            </a:ln>
          </p:spPr>
          <p:txBody>
            <a:bodyPr>
              <a:spAutoFit/>
            </a:bodyPr>
            <a:lstStyle/>
            <a:p>
              <a:pPr algn="ctr"/>
              <a:r>
                <a:rPr lang="zh-CN" altLang="en-US" sz="2000" b="1" dirty="0" smtClean="0">
                  <a:solidFill>
                    <a:srgbClr val="FFFF00"/>
                  </a:solidFill>
                  <a:latin typeface="微软雅黑" pitchFamily="34" charset="-122"/>
                  <a:ea typeface="微软雅黑" pitchFamily="34" charset="-122"/>
                </a:rPr>
                <a:t>总目标</a:t>
              </a:r>
              <a:endParaRPr lang="en-US" altLang="zh-CN" sz="2000" b="1" dirty="0" smtClean="0">
                <a:solidFill>
                  <a:srgbClr val="FFFF00"/>
                </a:solidFill>
                <a:latin typeface="微软雅黑" pitchFamily="34" charset="-122"/>
                <a:ea typeface="微软雅黑" pitchFamily="34" charset="-122"/>
              </a:endParaRPr>
            </a:p>
            <a:p>
              <a:pPr algn="ctr"/>
              <a:r>
                <a:rPr lang="zh-CN" altLang="en-US" sz="2000" b="1" dirty="0" smtClean="0">
                  <a:solidFill>
                    <a:srgbClr val="FFFF00"/>
                  </a:solidFill>
                  <a:latin typeface="微软雅黑" pitchFamily="34" charset="-122"/>
                  <a:ea typeface="微软雅黑" pitchFamily="34" charset="-122"/>
                </a:rPr>
                <a:t>五位一体</a:t>
              </a:r>
              <a:endParaRPr lang="zh-CN" altLang="en-US" sz="2000" b="1" dirty="0">
                <a:solidFill>
                  <a:srgbClr val="FFFF00"/>
                </a:solidFill>
                <a:latin typeface="微软雅黑" pitchFamily="34" charset="-122"/>
                <a:ea typeface="微软雅黑" pitchFamily="34" charset="-122"/>
              </a:endParaRPr>
            </a:p>
          </p:txBody>
        </p:sp>
      </p:grpSp>
      <p:grpSp>
        <p:nvGrpSpPr>
          <p:cNvPr id="8" name="组合 3"/>
          <p:cNvGrpSpPr>
            <a:grpSpLocks/>
          </p:cNvGrpSpPr>
          <p:nvPr/>
        </p:nvGrpSpPr>
        <p:grpSpPr bwMode="auto">
          <a:xfrm>
            <a:off x="1778000" y="4557698"/>
            <a:ext cx="1300191" cy="1295400"/>
            <a:chOff x="0" y="0"/>
            <a:chExt cx="1296144" cy="1296144"/>
          </a:xfrm>
        </p:grpSpPr>
        <p:sp>
          <p:nvSpPr>
            <p:cNvPr id="9" name="椭圆 12"/>
            <p:cNvSpPr>
              <a:spLocks noChangeArrowheads="1"/>
            </p:cNvSpPr>
            <p:nvPr/>
          </p:nvSpPr>
          <p:spPr bwMode="auto">
            <a:xfrm>
              <a:off x="0" y="0"/>
              <a:ext cx="1296144" cy="1296144"/>
            </a:xfrm>
            <a:prstGeom prst="ellipse">
              <a:avLst/>
            </a:prstGeom>
            <a:solidFill>
              <a:srgbClr val="C00000"/>
            </a:solidFill>
            <a:ln w="25400">
              <a:solidFill>
                <a:srgbClr val="FFC000"/>
              </a:solidFill>
              <a:round/>
              <a:headEnd/>
              <a:tailEnd/>
            </a:ln>
          </p:spPr>
          <p:txBody>
            <a:bodyPr anchor="ctr"/>
            <a:lstStyle/>
            <a:p>
              <a:pPr algn="ctr"/>
              <a:endParaRPr lang="zh-CN" altLang="en-US">
                <a:solidFill>
                  <a:srgbClr val="FFFFFF"/>
                </a:solidFill>
                <a:latin typeface="Calibri" pitchFamily="34" charset="0"/>
              </a:endParaRPr>
            </a:p>
          </p:txBody>
        </p:sp>
        <p:sp>
          <p:nvSpPr>
            <p:cNvPr id="10" name="TextBox 13"/>
            <p:cNvSpPr txBox="1">
              <a:spLocks noChangeArrowheads="1"/>
            </p:cNvSpPr>
            <p:nvPr/>
          </p:nvSpPr>
          <p:spPr bwMode="auto">
            <a:xfrm>
              <a:off x="24413" y="229440"/>
              <a:ext cx="1261244" cy="1016246"/>
            </a:xfrm>
            <a:prstGeom prst="rect">
              <a:avLst/>
            </a:prstGeom>
            <a:noFill/>
            <a:ln w="9525">
              <a:noFill/>
              <a:miter lim="800000"/>
              <a:headEnd/>
              <a:tailEnd/>
            </a:ln>
          </p:spPr>
          <p:txBody>
            <a:bodyPr>
              <a:spAutoFit/>
            </a:bodyPr>
            <a:lstStyle/>
            <a:p>
              <a:pPr algn="ctr"/>
              <a:r>
                <a:rPr lang="zh-CN" altLang="en-US" sz="2000" b="1" dirty="0" smtClean="0">
                  <a:solidFill>
                    <a:schemeClr val="bg1"/>
                  </a:solidFill>
                  <a:latin typeface="微软雅黑" pitchFamily="34" charset="-122"/>
                  <a:ea typeface="微软雅黑" pitchFamily="34" charset="-122"/>
                </a:rPr>
                <a:t>完备的</a:t>
              </a:r>
              <a:endParaRPr lang="en-US" altLang="zh-CN" sz="2000" b="1" dirty="0" smtClean="0">
                <a:solidFill>
                  <a:schemeClr val="bg1"/>
                </a:solidFill>
                <a:latin typeface="微软雅黑" pitchFamily="34" charset="-122"/>
                <a:ea typeface="微软雅黑" pitchFamily="34" charset="-122"/>
              </a:endParaRPr>
            </a:p>
            <a:p>
              <a:pPr algn="ctr"/>
              <a:r>
                <a:rPr lang="zh-CN" altLang="en-US" sz="2000" b="1" dirty="0" smtClean="0">
                  <a:solidFill>
                    <a:schemeClr val="bg1"/>
                  </a:solidFill>
                  <a:latin typeface="微软雅黑" pitchFamily="34" charset="-122"/>
                  <a:ea typeface="微软雅黑" pitchFamily="34" charset="-122"/>
                </a:rPr>
                <a:t>法律规范体系</a:t>
              </a:r>
              <a:endParaRPr lang="zh-CN" altLang="en-US" sz="2000" b="1" dirty="0">
                <a:solidFill>
                  <a:schemeClr val="bg1"/>
                </a:solidFill>
                <a:latin typeface="微软雅黑" pitchFamily="34" charset="-122"/>
                <a:ea typeface="微软雅黑" pitchFamily="34" charset="-122"/>
              </a:endParaRPr>
            </a:p>
          </p:txBody>
        </p:sp>
      </p:grpSp>
      <p:grpSp>
        <p:nvGrpSpPr>
          <p:cNvPr id="11" name="组合 4"/>
          <p:cNvGrpSpPr>
            <a:grpSpLocks/>
          </p:cNvGrpSpPr>
          <p:nvPr/>
        </p:nvGrpSpPr>
        <p:grpSpPr bwMode="auto">
          <a:xfrm>
            <a:off x="3200400" y="4557698"/>
            <a:ext cx="1298600" cy="1295400"/>
            <a:chOff x="0" y="0"/>
            <a:chExt cx="1296144" cy="1296144"/>
          </a:xfrm>
        </p:grpSpPr>
        <p:sp>
          <p:nvSpPr>
            <p:cNvPr id="12" name="椭圆 46"/>
            <p:cNvSpPr>
              <a:spLocks noChangeArrowheads="1"/>
            </p:cNvSpPr>
            <p:nvPr/>
          </p:nvSpPr>
          <p:spPr bwMode="auto">
            <a:xfrm>
              <a:off x="0" y="0"/>
              <a:ext cx="1296144" cy="1296144"/>
            </a:xfrm>
            <a:prstGeom prst="ellipse">
              <a:avLst/>
            </a:prstGeom>
            <a:solidFill>
              <a:srgbClr val="C00000"/>
            </a:solidFill>
            <a:ln w="25400">
              <a:solidFill>
                <a:srgbClr val="FFC000"/>
              </a:solidFill>
              <a:round/>
              <a:headEnd/>
              <a:tailEnd/>
            </a:ln>
          </p:spPr>
          <p:txBody>
            <a:bodyPr anchor="ctr"/>
            <a:lstStyle/>
            <a:p>
              <a:pPr algn="ctr"/>
              <a:endParaRPr lang="zh-CN" altLang="en-US">
                <a:solidFill>
                  <a:srgbClr val="FFFFFF"/>
                </a:solidFill>
                <a:latin typeface="Calibri" pitchFamily="34" charset="0"/>
              </a:endParaRPr>
            </a:p>
          </p:txBody>
        </p:sp>
        <p:sp>
          <p:nvSpPr>
            <p:cNvPr id="13" name="TextBox 51"/>
            <p:cNvSpPr txBox="1">
              <a:spLocks noChangeArrowheads="1"/>
            </p:cNvSpPr>
            <p:nvPr/>
          </p:nvSpPr>
          <p:spPr bwMode="auto">
            <a:xfrm>
              <a:off x="17933" y="229440"/>
              <a:ext cx="1261244" cy="1016246"/>
            </a:xfrm>
            <a:prstGeom prst="rect">
              <a:avLst/>
            </a:prstGeom>
            <a:noFill/>
            <a:ln w="9525">
              <a:noFill/>
              <a:miter lim="800000"/>
              <a:headEnd/>
              <a:tailEnd/>
            </a:ln>
          </p:spPr>
          <p:txBody>
            <a:bodyPr>
              <a:spAutoFit/>
            </a:bodyPr>
            <a:lstStyle/>
            <a:p>
              <a:pPr algn="ctr"/>
              <a:r>
                <a:rPr lang="zh-CN" altLang="en-US" sz="2000" b="1" dirty="0" smtClean="0">
                  <a:solidFill>
                    <a:schemeClr val="bg1"/>
                  </a:solidFill>
                  <a:latin typeface="微软雅黑" pitchFamily="34" charset="-122"/>
                  <a:ea typeface="微软雅黑" pitchFamily="34" charset="-122"/>
                </a:rPr>
                <a:t>高效的</a:t>
              </a:r>
              <a:endParaRPr lang="en-US" altLang="zh-CN" sz="2000" b="1" dirty="0" smtClean="0">
                <a:solidFill>
                  <a:schemeClr val="bg1"/>
                </a:solidFill>
                <a:latin typeface="微软雅黑" pitchFamily="34" charset="-122"/>
                <a:ea typeface="微软雅黑" pitchFamily="34" charset="-122"/>
              </a:endParaRPr>
            </a:p>
            <a:p>
              <a:pPr algn="ctr"/>
              <a:r>
                <a:rPr lang="zh-CN" altLang="en-US" sz="2000" b="1" dirty="0" smtClean="0">
                  <a:solidFill>
                    <a:schemeClr val="bg1"/>
                  </a:solidFill>
                  <a:latin typeface="微软雅黑" pitchFamily="34" charset="-122"/>
                  <a:ea typeface="微软雅黑" pitchFamily="34" charset="-122"/>
                </a:rPr>
                <a:t>法治实施体系</a:t>
              </a:r>
              <a:endParaRPr lang="zh-CN" altLang="en-US" sz="2000" b="1" dirty="0">
                <a:solidFill>
                  <a:schemeClr val="bg1"/>
                </a:solidFill>
                <a:latin typeface="微软雅黑" pitchFamily="34" charset="-122"/>
                <a:ea typeface="微软雅黑" pitchFamily="34" charset="-122"/>
              </a:endParaRPr>
            </a:p>
          </p:txBody>
        </p:sp>
      </p:grpSp>
      <p:grpSp>
        <p:nvGrpSpPr>
          <p:cNvPr id="14" name="组合 6"/>
          <p:cNvGrpSpPr>
            <a:grpSpLocks/>
          </p:cNvGrpSpPr>
          <p:nvPr/>
        </p:nvGrpSpPr>
        <p:grpSpPr bwMode="auto">
          <a:xfrm>
            <a:off x="6045200" y="4557698"/>
            <a:ext cx="1298600" cy="1295400"/>
            <a:chOff x="0" y="0"/>
            <a:chExt cx="1296144" cy="1296144"/>
          </a:xfrm>
        </p:grpSpPr>
        <p:sp>
          <p:nvSpPr>
            <p:cNvPr id="15" name="椭圆 48"/>
            <p:cNvSpPr>
              <a:spLocks noChangeArrowheads="1"/>
            </p:cNvSpPr>
            <p:nvPr/>
          </p:nvSpPr>
          <p:spPr bwMode="auto">
            <a:xfrm>
              <a:off x="0" y="0"/>
              <a:ext cx="1296144" cy="1296144"/>
            </a:xfrm>
            <a:prstGeom prst="ellipse">
              <a:avLst/>
            </a:prstGeom>
            <a:solidFill>
              <a:srgbClr val="C00000"/>
            </a:solidFill>
            <a:ln w="25400">
              <a:solidFill>
                <a:srgbClr val="FFC000"/>
              </a:solidFill>
              <a:round/>
              <a:headEnd/>
              <a:tailEnd/>
            </a:ln>
          </p:spPr>
          <p:txBody>
            <a:bodyPr anchor="ctr"/>
            <a:lstStyle/>
            <a:p>
              <a:pPr algn="ctr"/>
              <a:endParaRPr lang="zh-CN" altLang="en-US">
                <a:solidFill>
                  <a:srgbClr val="FFFFFF"/>
                </a:solidFill>
                <a:latin typeface="Calibri" pitchFamily="34" charset="0"/>
              </a:endParaRPr>
            </a:p>
          </p:txBody>
        </p:sp>
        <p:sp>
          <p:nvSpPr>
            <p:cNvPr id="16" name="TextBox 54"/>
            <p:cNvSpPr txBox="1">
              <a:spLocks noChangeArrowheads="1"/>
            </p:cNvSpPr>
            <p:nvPr/>
          </p:nvSpPr>
          <p:spPr bwMode="auto">
            <a:xfrm>
              <a:off x="11129" y="216023"/>
              <a:ext cx="1261244" cy="1016246"/>
            </a:xfrm>
            <a:prstGeom prst="rect">
              <a:avLst/>
            </a:prstGeom>
            <a:noFill/>
            <a:ln w="9525">
              <a:noFill/>
              <a:miter lim="800000"/>
              <a:headEnd/>
              <a:tailEnd/>
            </a:ln>
          </p:spPr>
          <p:txBody>
            <a:bodyPr>
              <a:spAutoFit/>
            </a:bodyPr>
            <a:lstStyle/>
            <a:p>
              <a:pPr algn="ctr"/>
              <a:r>
                <a:rPr lang="zh-CN" altLang="en-US" sz="2000" b="1" dirty="0" smtClean="0">
                  <a:solidFill>
                    <a:schemeClr val="bg1"/>
                  </a:solidFill>
                  <a:latin typeface="微软雅黑" pitchFamily="34" charset="-122"/>
                  <a:ea typeface="微软雅黑" pitchFamily="34" charset="-122"/>
                </a:rPr>
                <a:t>有力的</a:t>
              </a:r>
              <a:endParaRPr lang="en-US" altLang="zh-CN" sz="2000" b="1" dirty="0" smtClean="0">
                <a:solidFill>
                  <a:schemeClr val="bg1"/>
                </a:solidFill>
                <a:latin typeface="微软雅黑" pitchFamily="34" charset="-122"/>
                <a:ea typeface="微软雅黑" pitchFamily="34" charset="-122"/>
              </a:endParaRPr>
            </a:p>
            <a:p>
              <a:pPr algn="ctr"/>
              <a:r>
                <a:rPr lang="zh-CN" altLang="en-US" sz="2000" b="1" dirty="0" smtClean="0">
                  <a:solidFill>
                    <a:schemeClr val="bg1"/>
                  </a:solidFill>
                  <a:latin typeface="微软雅黑" pitchFamily="34" charset="-122"/>
                  <a:ea typeface="微软雅黑" pitchFamily="34" charset="-122"/>
                </a:rPr>
                <a:t>法治保障体系</a:t>
              </a:r>
              <a:endParaRPr lang="zh-CN" altLang="en-US" sz="2000" b="1" dirty="0">
                <a:solidFill>
                  <a:schemeClr val="bg1"/>
                </a:solidFill>
                <a:latin typeface="微软雅黑" pitchFamily="34" charset="-122"/>
                <a:ea typeface="微软雅黑" pitchFamily="34" charset="-122"/>
              </a:endParaRPr>
            </a:p>
          </p:txBody>
        </p:sp>
      </p:grpSp>
      <p:grpSp>
        <p:nvGrpSpPr>
          <p:cNvPr id="17" name="组合 7"/>
          <p:cNvGrpSpPr>
            <a:grpSpLocks/>
          </p:cNvGrpSpPr>
          <p:nvPr/>
        </p:nvGrpSpPr>
        <p:grpSpPr bwMode="auto">
          <a:xfrm>
            <a:off x="7466012" y="4557698"/>
            <a:ext cx="1300192" cy="1295400"/>
            <a:chOff x="0" y="0"/>
            <a:chExt cx="1296144" cy="1296144"/>
          </a:xfrm>
        </p:grpSpPr>
        <p:sp>
          <p:nvSpPr>
            <p:cNvPr id="18" name="椭圆 49"/>
            <p:cNvSpPr>
              <a:spLocks noChangeArrowheads="1"/>
            </p:cNvSpPr>
            <p:nvPr/>
          </p:nvSpPr>
          <p:spPr bwMode="auto">
            <a:xfrm>
              <a:off x="0" y="0"/>
              <a:ext cx="1296144" cy="1296144"/>
            </a:xfrm>
            <a:prstGeom prst="ellipse">
              <a:avLst/>
            </a:prstGeom>
            <a:solidFill>
              <a:srgbClr val="C00000"/>
            </a:solidFill>
            <a:ln w="25400">
              <a:solidFill>
                <a:srgbClr val="FFC000"/>
              </a:solidFill>
              <a:round/>
              <a:headEnd/>
              <a:tailEnd/>
            </a:ln>
          </p:spPr>
          <p:txBody>
            <a:bodyPr anchor="ctr"/>
            <a:lstStyle/>
            <a:p>
              <a:pPr algn="ctr"/>
              <a:endParaRPr lang="zh-CN" altLang="en-US">
                <a:solidFill>
                  <a:srgbClr val="FFFFFF"/>
                </a:solidFill>
                <a:latin typeface="Calibri" pitchFamily="34" charset="0"/>
              </a:endParaRPr>
            </a:p>
          </p:txBody>
        </p:sp>
        <p:sp>
          <p:nvSpPr>
            <p:cNvPr id="19" name="TextBox 55"/>
            <p:cNvSpPr txBox="1">
              <a:spLocks noChangeArrowheads="1"/>
            </p:cNvSpPr>
            <p:nvPr/>
          </p:nvSpPr>
          <p:spPr bwMode="auto">
            <a:xfrm>
              <a:off x="17450" y="232573"/>
              <a:ext cx="1261244" cy="1016246"/>
            </a:xfrm>
            <a:prstGeom prst="rect">
              <a:avLst/>
            </a:prstGeom>
            <a:noFill/>
            <a:ln w="9525">
              <a:noFill/>
              <a:miter lim="800000"/>
              <a:headEnd/>
              <a:tailEnd/>
            </a:ln>
          </p:spPr>
          <p:txBody>
            <a:bodyPr>
              <a:spAutoFit/>
            </a:bodyPr>
            <a:lstStyle/>
            <a:p>
              <a:pPr algn="ctr"/>
              <a:r>
                <a:rPr lang="zh-CN" altLang="en-US" sz="2000" b="1" dirty="0" smtClean="0">
                  <a:solidFill>
                    <a:schemeClr val="bg1"/>
                  </a:solidFill>
                  <a:latin typeface="微软雅黑" pitchFamily="34" charset="-122"/>
                  <a:ea typeface="微软雅黑" pitchFamily="34" charset="-122"/>
                </a:rPr>
                <a:t>完善的</a:t>
              </a:r>
              <a:endParaRPr lang="en-US" altLang="zh-CN" sz="2000" b="1" dirty="0" smtClean="0">
                <a:solidFill>
                  <a:schemeClr val="bg1"/>
                </a:solidFill>
                <a:latin typeface="微软雅黑" pitchFamily="34" charset="-122"/>
                <a:ea typeface="微软雅黑" pitchFamily="34" charset="-122"/>
              </a:endParaRPr>
            </a:p>
            <a:p>
              <a:pPr algn="ctr"/>
              <a:r>
                <a:rPr lang="zh-CN" altLang="en-US" sz="2000" b="1" dirty="0" smtClean="0">
                  <a:solidFill>
                    <a:schemeClr val="bg1"/>
                  </a:solidFill>
                  <a:latin typeface="微软雅黑" pitchFamily="34" charset="-122"/>
                  <a:ea typeface="微软雅黑" pitchFamily="34" charset="-122"/>
                </a:rPr>
                <a:t>党内法规体系</a:t>
              </a:r>
              <a:endParaRPr lang="zh-CN" altLang="en-US" sz="2000" b="1" dirty="0">
                <a:solidFill>
                  <a:schemeClr val="bg1"/>
                </a:solidFill>
                <a:latin typeface="微软雅黑" pitchFamily="34" charset="-122"/>
                <a:ea typeface="微软雅黑" pitchFamily="34" charset="-122"/>
              </a:endParaRPr>
            </a:p>
          </p:txBody>
        </p:sp>
      </p:grpSp>
      <p:grpSp>
        <p:nvGrpSpPr>
          <p:cNvPr id="20" name="组合 19"/>
          <p:cNvGrpSpPr/>
          <p:nvPr/>
        </p:nvGrpSpPr>
        <p:grpSpPr>
          <a:xfrm>
            <a:off x="4622800" y="4557698"/>
            <a:ext cx="1298600" cy="1295400"/>
            <a:chOff x="4710113" y="2570163"/>
            <a:chExt cx="1295400" cy="1295400"/>
          </a:xfrm>
        </p:grpSpPr>
        <p:sp>
          <p:nvSpPr>
            <p:cNvPr id="21" name="椭圆 47"/>
            <p:cNvSpPr>
              <a:spLocks noChangeArrowheads="1"/>
            </p:cNvSpPr>
            <p:nvPr/>
          </p:nvSpPr>
          <p:spPr bwMode="auto">
            <a:xfrm>
              <a:off x="4710113" y="2570163"/>
              <a:ext cx="1295400" cy="1295400"/>
            </a:xfrm>
            <a:prstGeom prst="ellipse">
              <a:avLst/>
            </a:prstGeom>
            <a:solidFill>
              <a:srgbClr val="C00000"/>
            </a:solidFill>
            <a:ln w="25400">
              <a:solidFill>
                <a:srgbClr val="FFC000"/>
              </a:solidFill>
              <a:round/>
              <a:headEnd/>
              <a:tailEnd/>
            </a:ln>
          </p:spPr>
          <p:txBody>
            <a:bodyPr anchor="ctr"/>
            <a:lstStyle/>
            <a:p>
              <a:pPr algn="ctr"/>
              <a:endParaRPr lang="zh-CN" altLang="en-US">
                <a:solidFill>
                  <a:srgbClr val="FFFFFF"/>
                </a:solidFill>
                <a:latin typeface="Calibri" pitchFamily="34" charset="0"/>
              </a:endParaRPr>
            </a:p>
          </p:txBody>
        </p:sp>
        <p:sp>
          <p:nvSpPr>
            <p:cNvPr id="22" name="TextBox 51"/>
            <p:cNvSpPr txBox="1">
              <a:spLocks noChangeArrowheads="1"/>
            </p:cNvSpPr>
            <p:nvPr/>
          </p:nvSpPr>
          <p:spPr bwMode="auto">
            <a:xfrm>
              <a:off x="4714876" y="2786062"/>
              <a:ext cx="1260520" cy="1015663"/>
            </a:xfrm>
            <a:prstGeom prst="rect">
              <a:avLst/>
            </a:prstGeom>
            <a:noFill/>
            <a:ln w="9525">
              <a:noFill/>
              <a:miter lim="800000"/>
              <a:headEnd/>
              <a:tailEnd/>
            </a:ln>
          </p:spPr>
          <p:txBody>
            <a:bodyPr>
              <a:spAutoFit/>
            </a:bodyPr>
            <a:lstStyle/>
            <a:p>
              <a:pPr algn="ctr"/>
              <a:r>
                <a:rPr lang="zh-CN" altLang="en-US" sz="2000" b="1" dirty="0" smtClean="0">
                  <a:solidFill>
                    <a:schemeClr val="bg1"/>
                  </a:solidFill>
                  <a:latin typeface="微软雅黑" pitchFamily="34" charset="-122"/>
                  <a:ea typeface="微软雅黑" pitchFamily="34" charset="-122"/>
                </a:rPr>
                <a:t>严密的</a:t>
              </a:r>
              <a:endParaRPr lang="en-US" altLang="zh-CN" sz="2000" b="1" dirty="0" smtClean="0">
                <a:solidFill>
                  <a:schemeClr val="bg1"/>
                </a:solidFill>
                <a:latin typeface="微软雅黑" pitchFamily="34" charset="-122"/>
                <a:ea typeface="微软雅黑" pitchFamily="34" charset="-122"/>
              </a:endParaRPr>
            </a:p>
            <a:p>
              <a:pPr algn="ctr"/>
              <a:r>
                <a:rPr lang="zh-CN" altLang="en-US" sz="2000" b="1" dirty="0" smtClean="0">
                  <a:solidFill>
                    <a:schemeClr val="bg1"/>
                  </a:solidFill>
                  <a:latin typeface="微软雅黑" pitchFamily="34" charset="-122"/>
                  <a:ea typeface="微软雅黑" pitchFamily="34" charset="-122"/>
                </a:rPr>
                <a:t>法治监督体系</a:t>
              </a:r>
              <a:endParaRPr lang="zh-CN" altLang="en-US" sz="2000" b="1" dirty="0">
                <a:solidFill>
                  <a:schemeClr val="bg1"/>
                </a:solidFill>
                <a:latin typeface="微软雅黑" pitchFamily="34" charset="-122"/>
                <a:ea typeface="微软雅黑" pitchFamily="34" charset="-122"/>
              </a:endParaRPr>
            </a:p>
          </p:txBody>
        </p:sp>
      </p:grpSp>
      <p:grpSp>
        <p:nvGrpSpPr>
          <p:cNvPr id="23" name="组合 22"/>
          <p:cNvGrpSpPr/>
          <p:nvPr/>
        </p:nvGrpSpPr>
        <p:grpSpPr>
          <a:xfrm>
            <a:off x="0" y="3073400"/>
            <a:ext cx="5072066" cy="771525"/>
            <a:chOff x="2123728" y="4797152"/>
            <a:chExt cx="5976664" cy="771525"/>
          </a:xfrm>
        </p:grpSpPr>
        <p:pic>
          <p:nvPicPr>
            <p:cNvPr id="24" name="图片 23" descr="6354984976417557072.gif"/>
            <p:cNvPicPr>
              <a:picLocks noChangeAspect="1"/>
            </p:cNvPicPr>
            <p:nvPr/>
          </p:nvPicPr>
          <p:blipFill>
            <a:blip r:embed="rId4" cstate="print"/>
            <a:stretch>
              <a:fillRect/>
            </a:stretch>
          </p:blipFill>
          <p:spPr>
            <a:xfrm>
              <a:off x="2123728" y="4797152"/>
              <a:ext cx="5976664" cy="771525"/>
            </a:xfrm>
            <a:prstGeom prst="rect">
              <a:avLst/>
            </a:prstGeom>
          </p:spPr>
        </p:pic>
        <p:sp>
          <p:nvSpPr>
            <p:cNvPr id="25" name="TextBox 24"/>
            <p:cNvSpPr txBox="1"/>
            <p:nvPr/>
          </p:nvSpPr>
          <p:spPr>
            <a:xfrm>
              <a:off x="3491880" y="5152752"/>
              <a:ext cx="4176464" cy="400110"/>
            </a:xfrm>
            <a:prstGeom prst="rect">
              <a:avLst/>
            </a:prstGeom>
            <a:noFill/>
          </p:spPr>
          <p:txBody>
            <a:bodyPr wrap="square" rtlCol="0">
              <a:spAutoFit/>
            </a:bodyPr>
            <a:lstStyle/>
            <a:p>
              <a:r>
                <a:rPr lang="zh-CN" altLang="en-US" sz="2000" b="1" dirty="0" smtClean="0">
                  <a:latin typeface="黑体" pitchFamily="49" charset="-122"/>
                  <a:ea typeface="黑体" pitchFamily="49" charset="-122"/>
                </a:rPr>
                <a:t>法治建设的五大支柱</a:t>
              </a:r>
              <a:endParaRPr lang="zh-CN" altLang="en-US" sz="2000" b="1" dirty="0">
                <a:latin typeface="黑体" pitchFamily="49" charset="-122"/>
                <a:ea typeface="黑体" pitchFamily="49" charset="-122"/>
              </a:endParaRPr>
            </a:p>
          </p:txBody>
        </p:sp>
      </p:grpSp>
      <p:pic>
        <p:nvPicPr>
          <p:cNvPr id="27" name="图片 26" descr="W020141114623881911304.jpg"/>
          <p:cNvPicPr>
            <a:picLocks noChangeAspect="1"/>
          </p:cNvPicPr>
          <p:nvPr/>
        </p:nvPicPr>
        <p:blipFill>
          <a:blip r:embed="rId5" cstate="print"/>
          <a:stretch>
            <a:fillRect/>
          </a:stretch>
        </p:blipFill>
        <p:spPr>
          <a:xfrm>
            <a:off x="5283200" y="2006600"/>
            <a:ext cx="3481406" cy="2462303"/>
          </a:xfrm>
          <a:prstGeom prst="rect">
            <a:avLst/>
          </a:prstGeom>
          <a:ln>
            <a:noFill/>
          </a:ln>
          <a:effectLst>
            <a:softEdge rad="112500"/>
          </a:effectLst>
        </p:spPr>
      </p:pic>
      <p:pic>
        <p:nvPicPr>
          <p:cNvPr id="29" name="图片 28" descr="untitled.png"/>
          <p:cNvPicPr>
            <a:picLocks noChangeAspect="1"/>
          </p:cNvPicPr>
          <p:nvPr/>
        </p:nvPicPr>
        <p:blipFill>
          <a:blip r:embed="rId6"/>
          <a:srcRect t="6744" b="52794"/>
          <a:stretch>
            <a:fillRect/>
          </a:stretch>
        </p:blipFill>
        <p:spPr>
          <a:xfrm>
            <a:off x="1327150" y="1295399"/>
            <a:ext cx="3289300" cy="1926787"/>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1000" fill="hold"/>
                                        <p:tgtEl>
                                          <p:spTgt spid="23"/>
                                        </p:tgtEl>
                                        <p:attrNameLst>
                                          <p:attrName>ppt_w</p:attrName>
                                        </p:attrNameLst>
                                      </p:cBhvr>
                                      <p:tavLst>
                                        <p:tav tm="0">
                                          <p:val>
                                            <p:strVal val="#ppt_w*0.70"/>
                                          </p:val>
                                        </p:tav>
                                        <p:tav tm="100000">
                                          <p:val>
                                            <p:strVal val="#ppt_w"/>
                                          </p:val>
                                        </p:tav>
                                      </p:tavLst>
                                    </p:anim>
                                    <p:anim calcmode="lin" valueType="num">
                                      <p:cBhvr>
                                        <p:cTn id="12" dur="1000" fill="hold"/>
                                        <p:tgtEl>
                                          <p:spTgt spid="23"/>
                                        </p:tgtEl>
                                        <p:attrNameLst>
                                          <p:attrName>ppt_h</p:attrName>
                                        </p:attrNameLst>
                                      </p:cBhvr>
                                      <p:tavLst>
                                        <p:tav tm="0">
                                          <p:val>
                                            <p:strVal val="#ppt_h"/>
                                          </p:val>
                                        </p:tav>
                                        <p:tav tm="100000">
                                          <p:val>
                                            <p:strVal val="#ppt_h"/>
                                          </p:val>
                                        </p:tav>
                                      </p:tavLst>
                                    </p:anim>
                                    <p:animEffect transition="in" filter="fade">
                                      <p:cBhvr>
                                        <p:cTn id="13" dur="1000"/>
                                        <p:tgtEl>
                                          <p:spTgt spid="23"/>
                                        </p:tgtEl>
                                      </p:cBhvr>
                                    </p:animEffect>
                                  </p:childTnLst>
                                </p:cTn>
                              </p:par>
                            </p:childTnLst>
                          </p:cTn>
                        </p:par>
                        <p:par>
                          <p:cTn id="14" fill="hold">
                            <p:stCondLst>
                              <p:cond delay="1500"/>
                            </p:stCondLst>
                            <p:childTnLst>
                              <p:par>
                                <p:cTn id="15" presetID="6" presetClass="entr" presetSubtype="32" fill="hold"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circle(out)">
                                      <p:cBhvr>
                                        <p:cTn id="17" dur="2000"/>
                                        <p:tgtEl>
                                          <p:spTgt spid="27"/>
                                        </p:tgtEl>
                                      </p:cBhvr>
                                    </p:animEffect>
                                  </p:childTnLst>
                                </p:cTn>
                              </p:par>
                            </p:childTnLst>
                          </p:cTn>
                        </p:par>
                        <p:par>
                          <p:cTn id="18" fill="hold">
                            <p:stCondLst>
                              <p:cond delay="3500"/>
                            </p:stCondLst>
                            <p:childTnLst>
                              <p:par>
                                <p:cTn id="19" presetID="42"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par>
                          <p:cTn id="24" fill="hold">
                            <p:stCondLst>
                              <p:cond delay="4500"/>
                            </p:stCondLst>
                            <p:childTnLst>
                              <p:par>
                                <p:cTn id="25" presetID="1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slide(fromLeft)">
                                      <p:cBhvr>
                                        <p:cTn id="27" dur="500"/>
                                        <p:tgtEl>
                                          <p:spTgt spid="3"/>
                                        </p:tgtEl>
                                      </p:cBhvr>
                                    </p:animEffect>
                                  </p:childTnLst>
                                </p:cTn>
                              </p:par>
                            </p:childTnLst>
                          </p:cTn>
                        </p:par>
                        <p:par>
                          <p:cTn id="28" fill="hold">
                            <p:stCondLst>
                              <p:cond delay="5000"/>
                            </p:stCondLst>
                            <p:childTnLst>
                              <p:par>
                                <p:cTn id="29" presetID="1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slide(fromLeft)">
                                      <p:cBhvr>
                                        <p:cTn id="31" dur="3000"/>
                                        <p:tgtEl>
                                          <p:spTgt spid="4"/>
                                        </p:tgtEl>
                                      </p:cBhvr>
                                    </p:animEffect>
                                  </p:childTnLst>
                                </p:cTn>
                              </p:par>
                              <p:par>
                                <p:cTn id="32" presetID="6" presetClass="entr" presetSubtype="32" fill="hold" nodeType="withEffect">
                                  <p:stCondLst>
                                    <p:cond delay="500"/>
                                  </p:stCondLst>
                                  <p:childTnLst>
                                    <p:set>
                                      <p:cBhvr>
                                        <p:cTn id="33" dur="1" fill="hold">
                                          <p:stCondLst>
                                            <p:cond delay="0"/>
                                          </p:stCondLst>
                                        </p:cTn>
                                        <p:tgtEl>
                                          <p:spTgt spid="8"/>
                                        </p:tgtEl>
                                        <p:attrNameLst>
                                          <p:attrName>style.visibility</p:attrName>
                                        </p:attrNameLst>
                                      </p:cBhvr>
                                      <p:to>
                                        <p:strVal val="visible"/>
                                      </p:to>
                                    </p:set>
                                    <p:animEffect transition="in" filter="circle(out)">
                                      <p:cBhvr>
                                        <p:cTn id="34" dur="500"/>
                                        <p:tgtEl>
                                          <p:spTgt spid="8"/>
                                        </p:tgtEl>
                                      </p:cBhvr>
                                    </p:animEffect>
                                  </p:childTnLst>
                                </p:cTn>
                              </p:par>
                              <p:par>
                                <p:cTn id="35" presetID="6" presetClass="entr" presetSubtype="32" fill="hold" nodeType="withEffect">
                                  <p:stCondLst>
                                    <p:cond delay="1000"/>
                                  </p:stCondLst>
                                  <p:childTnLst>
                                    <p:set>
                                      <p:cBhvr>
                                        <p:cTn id="36" dur="1" fill="hold">
                                          <p:stCondLst>
                                            <p:cond delay="0"/>
                                          </p:stCondLst>
                                        </p:cTn>
                                        <p:tgtEl>
                                          <p:spTgt spid="11"/>
                                        </p:tgtEl>
                                        <p:attrNameLst>
                                          <p:attrName>style.visibility</p:attrName>
                                        </p:attrNameLst>
                                      </p:cBhvr>
                                      <p:to>
                                        <p:strVal val="visible"/>
                                      </p:to>
                                    </p:set>
                                    <p:animEffect transition="in" filter="circle(out)">
                                      <p:cBhvr>
                                        <p:cTn id="37" dur="500"/>
                                        <p:tgtEl>
                                          <p:spTgt spid="11"/>
                                        </p:tgtEl>
                                      </p:cBhvr>
                                    </p:animEffect>
                                  </p:childTnLst>
                                </p:cTn>
                              </p:par>
                              <p:par>
                                <p:cTn id="38" presetID="6" presetClass="entr" presetSubtype="32" fill="hold" nodeType="withEffect">
                                  <p:stCondLst>
                                    <p:cond delay="1500"/>
                                  </p:stCondLst>
                                  <p:childTnLst>
                                    <p:set>
                                      <p:cBhvr>
                                        <p:cTn id="39" dur="1" fill="hold">
                                          <p:stCondLst>
                                            <p:cond delay="0"/>
                                          </p:stCondLst>
                                        </p:cTn>
                                        <p:tgtEl>
                                          <p:spTgt spid="20"/>
                                        </p:tgtEl>
                                        <p:attrNameLst>
                                          <p:attrName>style.visibility</p:attrName>
                                        </p:attrNameLst>
                                      </p:cBhvr>
                                      <p:to>
                                        <p:strVal val="visible"/>
                                      </p:to>
                                    </p:set>
                                    <p:animEffect transition="in" filter="circle(out)">
                                      <p:cBhvr>
                                        <p:cTn id="40" dur="500"/>
                                        <p:tgtEl>
                                          <p:spTgt spid="20"/>
                                        </p:tgtEl>
                                      </p:cBhvr>
                                    </p:animEffect>
                                  </p:childTnLst>
                                </p:cTn>
                              </p:par>
                              <p:par>
                                <p:cTn id="41" presetID="6" presetClass="entr" presetSubtype="32" fill="hold" nodeType="withEffect">
                                  <p:stCondLst>
                                    <p:cond delay="2000"/>
                                  </p:stCondLst>
                                  <p:childTnLst>
                                    <p:set>
                                      <p:cBhvr>
                                        <p:cTn id="42" dur="1" fill="hold">
                                          <p:stCondLst>
                                            <p:cond delay="0"/>
                                          </p:stCondLst>
                                        </p:cTn>
                                        <p:tgtEl>
                                          <p:spTgt spid="14"/>
                                        </p:tgtEl>
                                        <p:attrNameLst>
                                          <p:attrName>style.visibility</p:attrName>
                                        </p:attrNameLst>
                                      </p:cBhvr>
                                      <p:to>
                                        <p:strVal val="visible"/>
                                      </p:to>
                                    </p:set>
                                    <p:animEffect transition="in" filter="circle(out)">
                                      <p:cBhvr>
                                        <p:cTn id="43" dur="500"/>
                                        <p:tgtEl>
                                          <p:spTgt spid="14"/>
                                        </p:tgtEl>
                                      </p:cBhvr>
                                    </p:animEffect>
                                  </p:childTnLst>
                                </p:cTn>
                              </p:par>
                              <p:par>
                                <p:cTn id="44" presetID="6" presetClass="entr" presetSubtype="32" fill="hold" nodeType="withEffect">
                                  <p:stCondLst>
                                    <p:cond delay="2500"/>
                                  </p:stCondLst>
                                  <p:childTnLst>
                                    <p:set>
                                      <p:cBhvr>
                                        <p:cTn id="45" dur="1" fill="hold">
                                          <p:stCondLst>
                                            <p:cond delay="0"/>
                                          </p:stCondLst>
                                        </p:cTn>
                                        <p:tgtEl>
                                          <p:spTgt spid="17"/>
                                        </p:tgtEl>
                                        <p:attrNameLst>
                                          <p:attrName>style.visibility</p:attrName>
                                        </p:attrNameLst>
                                      </p:cBhvr>
                                      <p:to>
                                        <p:strVal val="visible"/>
                                      </p:to>
                                    </p:set>
                                    <p:animEffect transition="in" filter="circle(out)">
                                      <p:cBhvr>
                                        <p:cTn id="4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72" name="TextBox 71"/>
          <p:cNvSpPr txBox="1"/>
          <p:nvPr/>
        </p:nvSpPr>
        <p:spPr>
          <a:xfrm>
            <a:off x="566555" y="217384"/>
            <a:ext cx="1107996" cy="646331"/>
          </a:xfrm>
          <a:prstGeom prst="rect">
            <a:avLst/>
          </a:prstGeom>
          <a:noFill/>
        </p:spPr>
        <p:txBody>
          <a:bodyPr wrap="none" rtlCol="0">
            <a:spAutoFit/>
          </a:bodyPr>
          <a:lstStyle/>
          <a:p>
            <a:r>
              <a:rPr lang="zh-CN" altLang="en-US" b="1" dirty="0" smtClean="0">
                <a:latin typeface="黑体" pitchFamily="49" charset="-122"/>
                <a:ea typeface="黑体" pitchFamily="49" charset="-122"/>
              </a:rPr>
              <a:t>目录</a:t>
            </a:r>
            <a:endParaRPr lang="zh-CN" altLang="en-US" b="1" dirty="0">
              <a:latin typeface="黑体" pitchFamily="49" charset="-122"/>
              <a:ea typeface="黑体" pitchFamily="49" charset="-122"/>
            </a:endParaRPr>
          </a:p>
        </p:txBody>
      </p:sp>
      <p:pic>
        <p:nvPicPr>
          <p:cNvPr id="129" name="图片 128" descr="杂志社logo带新网址（一点红）单独.png"/>
          <p:cNvPicPr>
            <a:picLocks noChangeAspect="1"/>
          </p:cNvPicPr>
          <p:nvPr/>
        </p:nvPicPr>
        <p:blipFill>
          <a:blip r:embed="rId4" cstate="print"/>
          <a:stretch>
            <a:fillRect/>
          </a:stretch>
        </p:blipFill>
        <p:spPr>
          <a:xfrm>
            <a:off x="6680625" y="6407150"/>
            <a:ext cx="2025225" cy="415826"/>
          </a:xfrm>
          <a:prstGeom prst="rect">
            <a:avLst/>
          </a:prstGeom>
        </p:spPr>
      </p:pic>
      <p:grpSp>
        <p:nvGrpSpPr>
          <p:cNvPr id="142" name="组合 141"/>
          <p:cNvGrpSpPr/>
          <p:nvPr/>
        </p:nvGrpSpPr>
        <p:grpSpPr>
          <a:xfrm>
            <a:off x="482600" y="1358770"/>
            <a:ext cx="8586400" cy="870080"/>
            <a:chOff x="482600" y="1358770"/>
            <a:chExt cx="8586400" cy="870080"/>
          </a:xfrm>
        </p:grpSpPr>
        <p:sp>
          <p:nvSpPr>
            <p:cNvPr id="141" name="矩形 140"/>
            <p:cNvSpPr/>
            <p:nvPr/>
          </p:nvSpPr>
          <p:spPr bwMode="auto">
            <a:xfrm>
              <a:off x="6477000" y="1384300"/>
              <a:ext cx="2592000" cy="841792"/>
            </a:xfrm>
            <a:prstGeom prst="rect">
              <a:avLst/>
            </a:prstGeom>
            <a:solidFill>
              <a:schemeClr val="bg1"/>
            </a:solidFill>
            <a:ln w="1905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Pct val="100000"/>
                <a:buFont typeface="Times New Roman" pitchFamily="18" charset="0"/>
                <a:buNone/>
                <a:tabLst/>
              </a:pPr>
              <a:endParaRPr kumimoji="0" lang="zh-CN" altLang="en-US" sz="1600" b="1" i="0" u="none" strike="noStrike" cap="none" normalizeH="0" baseline="0" smtClean="0">
                <a:ln>
                  <a:noFill/>
                </a:ln>
                <a:effectLst/>
                <a:latin typeface="+mj-ea"/>
                <a:ea typeface="+mj-ea"/>
              </a:endParaRPr>
            </a:p>
          </p:txBody>
        </p:sp>
        <p:grpSp>
          <p:nvGrpSpPr>
            <p:cNvPr id="73" name="组合 72"/>
            <p:cNvGrpSpPr/>
            <p:nvPr/>
          </p:nvGrpSpPr>
          <p:grpSpPr>
            <a:xfrm>
              <a:off x="482600" y="1358770"/>
              <a:ext cx="5988493" cy="865958"/>
              <a:chOff x="1466656" y="1403775"/>
              <a:chExt cx="5988493" cy="865958"/>
            </a:xfrm>
          </p:grpSpPr>
          <p:grpSp>
            <p:nvGrpSpPr>
              <p:cNvPr id="6" name="组合 87"/>
              <p:cNvGrpSpPr/>
              <p:nvPr/>
            </p:nvGrpSpPr>
            <p:grpSpPr>
              <a:xfrm>
                <a:off x="1466656" y="1403775"/>
                <a:ext cx="855094" cy="853129"/>
                <a:chOff x="791579" y="1133744"/>
                <a:chExt cx="1325771" cy="1322723"/>
              </a:xfrm>
            </p:grpSpPr>
            <p:sp>
              <p:nvSpPr>
                <p:cNvPr id="8" name="矩形 7"/>
                <p:cNvSpPr/>
                <p:nvPr/>
              </p:nvSpPr>
              <p:spPr bwMode="auto">
                <a:xfrm>
                  <a:off x="791579" y="1133744"/>
                  <a:ext cx="1305145" cy="1305145"/>
                </a:xfrm>
                <a:prstGeom prst="rect">
                  <a:avLst/>
                </a:prstGeom>
                <a:solidFill>
                  <a:schemeClr val="bg1"/>
                </a:solidFill>
                <a:ln w="1905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Pct val="100000"/>
                    <a:buFont typeface="Times New Roman" pitchFamily="18" charset="0"/>
                    <a:buNone/>
                    <a:tabLst/>
                  </a:pPr>
                  <a:endParaRPr kumimoji="0" lang="zh-CN" altLang="en-US" sz="1600" b="1" i="0" u="none" strike="noStrike" cap="none" normalizeH="0" baseline="0" smtClean="0">
                    <a:ln>
                      <a:noFill/>
                    </a:ln>
                    <a:effectLst/>
                    <a:latin typeface="+mj-ea"/>
                    <a:ea typeface="+mj-ea"/>
                  </a:endParaRPr>
                </a:p>
              </p:txBody>
            </p:sp>
            <p:pic>
              <p:nvPicPr>
                <p:cNvPr id="9" name="图片 8" descr="米资格白.png"/>
                <p:cNvPicPr>
                  <a:picLocks noChangeAspect="1"/>
                </p:cNvPicPr>
                <p:nvPr/>
              </p:nvPicPr>
              <p:blipFill>
                <a:blip r:embed="rId5" cstate="print"/>
                <a:stretch>
                  <a:fillRect/>
                </a:stretch>
              </p:blipFill>
              <p:spPr>
                <a:xfrm>
                  <a:off x="791580" y="1133745"/>
                  <a:ext cx="1325770" cy="1322722"/>
                </a:xfrm>
                <a:prstGeom prst="rect">
                  <a:avLst/>
                </a:prstGeom>
              </p:spPr>
            </p:pic>
          </p:grpSp>
          <p:grpSp>
            <p:nvGrpSpPr>
              <p:cNvPr id="10" name="组合 87"/>
              <p:cNvGrpSpPr/>
              <p:nvPr/>
            </p:nvGrpSpPr>
            <p:grpSpPr>
              <a:xfrm>
                <a:off x="2321751" y="1403775"/>
                <a:ext cx="855094" cy="853129"/>
                <a:chOff x="791579" y="1133744"/>
                <a:chExt cx="1325771" cy="1322723"/>
              </a:xfrm>
            </p:grpSpPr>
            <p:sp>
              <p:nvSpPr>
                <p:cNvPr id="11" name="矩形 10"/>
                <p:cNvSpPr/>
                <p:nvPr/>
              </p:nvSpPr>
              <p:spPr bwMode="auto">
                <a:xfrm>
                  <a:off x="791579" y="1133744"/>
                  <a:ext cx="1305145" cy="1305145"/>
                </a:xfrm>
                <a:prstGeom prst="rect">
                  <a:avLst/>
                </a:prstGeom>
                <a:solidFill>
                  <a:schemeClr val="bg1"/>
                </a:solidFill>
                <a:ln w="1905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Pct val="100000"/>
                    <a:buFont typeface="Times New Roman" pitchFamily="18" charset="0"/>
                    <a:buNone/>
                    <a:tabLst/>
                  </a:pPr>
                  <a:endParaRPr kumimoji="0" lang="zh-CN" altLang="en-US" sz="1600" b="1" i="0" u="none" strike="noStrike" cap="none" normalizeH="0" baseline="0" smtClean="0">
                    <a:ln>
                      <a:noFill/>
                    </a:ln>
                    <a:effectLst/>
                    <a:latin typeface="+mj-ea"/>
                    <a:ea typeface="+mj-ea"/>
                  </a:endParaRPr>
                </a:p>
              </p:txBody>
            </p:sp>
            <p:pic>
              <p:nvPicPr>
                <p:cNvPr id="12" name="图片 11" descr="米资格白.png"/>
                <p:cNvPicPr>
                  <a:picLocks noChangeAspect="1"/>
                </p:cNvPicPr>
                <p:nvPr/>
              </p:nvPicPr>
              <p:blipFill>
                <a:blip r:embed="rId5" cstate="print"/>
                <a:stretch>
                  <a:fillRect/>
                </a:stretch>
              </p:blipFill>
              <p:spPr>
                <a:xfrm>
                  <a:off x="791580" y="1133745"/>
                  <a:ext cx="1325770" cy="1322722"/>
                </a:xfrm>
                <a:prstGeom prst="rect">
                  <a:avLst/>
                </a:prstGeom>
              </p:spPr>
            </p:pic>
          </p:grpSp>
          <p:grpSp>
            <p:nvGrpSpPr>
              <p:cNvPr id="13" name="组合 87"/>
              <p:cNvGrpSpPr/>
              <p:nvPr/>
            </p:nvGrpSpPr>
            <p:grpSpPr>
              <a:xfrm>
                <a:off x="3176846" y="1403775"/>
                <a:ext cx="855094" cy="853129"/>
                <a:chOff x="791579" y="1133744"/>
                <a:chExt cx="1325771" cy="1322723"/>
              </a:xfrm>
            </p:grpSpPr>
            <p:sp>
              <p:nvSpPr>
                <p:cNvPr id="14" name="矩形 13"/>
                <p:cNvSpPr/>
                <p:nvPr/>
              </p:nvSpPr>
              <p:spPr bwMode="auto">
                <a:xfrm>
                  <a:off x="791579" y="1133744"/>
                  <a:ext cx="1305145" cy="1305145"/>
                </a:xfrm>
                <a:prstGeom prst="rect">
                  <a:avLst/>
                </a:prstGeom>
                <a:solidFill>
                  <a:schemeClr val="bg1"/>
                </a:solidFill>
                <a:ln w="1905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Pct val="100000"/>
                    <a:buFont typeface="Times New Roman" pitchFamily="18" charset="0"/>
                    <a:buNone/>
                    <a:tabLst/>
                  </a:pPr>
                  <a:endParaRPr kumimoji="0" lang="zh-CN" altLang="en-US" sz="1600" b="1" i="0" u="none" strike="noStrike" cap="none" normalizeH="0" baseline="0" smtClean="0">
                    <a:ln>
                      <a:noFill/>
                    </a:ln>
                    <a:effectLst/>
                    <a:latin typeface="+mj-ea"/>
                    <a:ea typeface="+mj-ea"/>
                  </a:endParaRPr>
                </a:p>
              </p:txBody>
            </p:sp>
            <p:pic>
              <p:nvPicPr>
                <p:cNvPr id="15" name="图片 14" descr="米资格白.png"/>
                <p:cNvPicPr>
                  <a:picLocks noChangeAspect="1"/>
                </p:cNvPicPr>
                <p:nvPr/>
              </p:nvPicPr>
              <p:blipFill>
                <a:blip r:embed="rId5" cstate="print"/>
                <a:stretch>
                  <a:fillRect/>
                </a:stretch>
              </p:blipFill>
              <p:spPr>
                <a:xfrm>
                  <a:off x="791580" y="1133745"/>
                  <a:ext cx="1325770" cy="1322722"/>
                </a:xfrm>
                <a:prstGeom prst="rect">
                  <a:avLst/>
                </a:prstGeom>
              </p:spPr>
            </p:pic>
          </p:grpSp>
          <p:grpSp>
            <p:nvGrpSpPr>
              <p:cNvPr id="16" name="组合 87"/>
              <p:cNvGrpSpPr/>
              <p:nvPr/>
            </p:nvGrpSpPr>
            <p:grpSpPr>
              <a:xfrm>
                <a:off x="4031941" y="1403775"/>
                <a:ext cx="855094" cy="853129"/>
                <a:chOff x="791579" y="1133744"/>
                <a:chExt cx="1325771" cy="1322723"/>
              </a:xfrm>
            </p:grpSpPr>
            <p:sp>
              <p:nvSpPr>
                <p:cNvPr id="17" name="矩形 16"/>
                <p:cNvSpPr/>
                <p:nvPr/>
              </p:nvSpPr>
              <p:spPr bwMode="auto">
                <a:xfrm>
                  <a:off x="791579" y="1133744"/>
                  <a:ext cx="1305145" cy="1305145"/>
                </a:xfrm>
                <a:prstGeom prst="rect">
                  <a:avLst/>
                </a:prstGeom>
                <a:solidFill>
                  <a:schemeClr val="bg1"/>
                </a:solidFill>
                <a:ln w="1905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Pct val="100000"/>
                    <a:buFont typeface="Times New Roman" pitchFamily="18" charset="0"/>
                    <a:buNone/>
                    <a:tabLst/>
                  </a:pPr>
                  <a:endParaRPr kumimoji="0" lang="zh-CN" altLang="en-US" sz="1600" b="1" i="0" u="none" strike="noStrike" cap="none" normalizeH="0" baseline="0" smtClean="0">
                    <a:ln>
                      <a:noFill/>
                    </a:ln>
                    <a:effectLst/>
                    <a:latin typeface="+mj-ea"/>
                    <a:ea typeface="+mj-ea"/>
                  </a:endParaRPr>
                </a:p>
              </p:txBody>
            </p:sp>
            <p:pic>
              <p:nvPicPr>
                <p:cNvPr id="18" name="图片 17" descr="米资格白.png"/>
                <p:cNvPicPr>
                  <a:picLocks noChangeAspect="1"/>
                </p:cNvPicPr>
                <p:nvPr/>
              </p:nvPicPr>
              <p:blipFill>
                <a:blip r:embed="rId5" cstate="print"/>
                <a:stretch>
                  <a:fillRect/>
                </a:stretch>
              </p:blipFill>
              <p:spPr>
                <a:xfrm>
                  <a:off x="791580" y="1133745"/>
                  <a:ext cx="1325770" cy="1322722"/>
                </a:xfrm>
                <a:prstGeom prst="rect">
                  <a:avLst/>
                </a:prstGeom>
              </p:spPr>
            </p:pic>
          </p:grpSp>
          <p:grpSp>
            <p:nvGrpSpPr>
              <p:cNvPr id="19" name="组合 87"/>
              <p:cNvGrpSpPr/>
              <p:nvPr/>
            </p:nvGrpSpPr>
            <p:grpSpPr>
              <a:xfrm>
                <a:off x="4887036" y="1403775"/>
                <a:ext cx="855094" cy="853129"/>
                <a:chOff x="791579" y="1133744"/>
                <a:chExt cx="1325771" cy="1322723"/>
              </a:xfrm>
            </p:grpSpPr>
            <p:sp>
              <p:nvSpPr>
                <p:cNvPr id="20" name="矩形 19"/>
                <p:cNvSpPr/>
                <p:nvPr/>
              </p:nvSpPr>
              <p:spPr bwMode="auto">
                <a:xfrm>
                  <a:off x="791579" y="1133744"/>
                  <a:ext cx="1305145" cy="1305145"/>
                </a:xfrm>
                <a:prstGeom prst="rect">
                  <a:avLst/>
                </a:prstGeom>
                <a:solidFill>
                  <a:schemeClr val="bg1"/>
                </a:solidFill>
                <a:ln w="1905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Pct val="100000"/>
                    <a:buFont typeface="Times New Roman" pitchFamily="18" charset="0"/>
                    <a:buNone/>
                    <a:tabLst/>
                  </a:pPr>
                  <a:endParaRPr kumimoji="0" lang="zh-CN" altLang="en-US" sz="1600" b="1" i="0" u="none" strike="noStrike" cap="none" normalizeH="0" baseline="0" smtClean="0">
                    <a:ln>
                      <a:noFill/>
                    </a:ln>
                    <a:effectLst/>
                    <a:latin typeface="+mj-ea"/>
                    <a:ea typeface="+mj-ea"/>
                  </a:endParaRPr>
                </a:p>
              </p:txBody>
            </p:sp>
            <p:pic>
              <p:nvPicPr>
                <p:cNvPr id="21" name="图片 20" descr="米资格白.png"/>
                <p:cNvPicPr>
                  <a:picLocks noChangeAspect="1"/>
                </p:cNvPicPr>
                <p:nvPr/>
              </p:nvPicPr>
              <p:blipFill>
                <a:blip r:embed="rId5" cstate="print"/>
                <a:stretch>
                  <a:fillRect/>
                </a:stretch>
              </p:blipFill>
              <p:spPr>
                <a:xfrm>
                  <a:off x="791580" y="1133745"/>
                  <a:ext cx="1325770" cy="1322722"/>
                </a:xfrm>
                <a:prstGeom prst="rect">
                  <a:avLst/>
                </a:prstGeom>
              </p:spPr>
            </p:pic>
          </p:grpSp>
          <p:grpSp>
            <p:nvGrpSpPr>
              <p:cNvPr id="22" name="组合 87"/>
              <p:cNvGrpSpPr/>
              <p:nvPr/>
            </p:nvGrpSpPr>
            <p:grpSpPr>
              <a:xfrm>
                <a:off x="5742131" y="1403775"/>
                <a:ext cx="855094" cy="853129"/>
                <a:chOff x="791579" y="1133744"/>
                <a:chExt cx="1325771" cy="1322723"/>
              </a:xfrm>
            </p:grpSpPr>
            <p:sp>
              <p:nvSpPr>
                <p:cNvPr id="23" name="矩形 22"/>
                <p:cNvSpPr/>
                <p:nvPr/>
              </p:nvSpPr>
              <p:spPr bwMode="auto">
                <a:xfrm>
                  <a:off x="791579" y="1133744"/>
                  <a:ext cx="1305145" cy="1305145"/>
                </a:xfrm>
                <a:prstGeom prst="rect">
                  <a:avLst/>
                </a:prstGeom>
                <a:solidFill>
                  <a:schemeClr val="bg1"/>
                </a:solidFill>
                <a:ln w="1905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Pct val="100000"/>
                    <a:buFont typeface="Times New Roman" pitchFamily="18" charset="0"/>
                    <a:buNone/>
                    <a:tabLst/>
                  </a:pPr>
                  <a:endParaRPr kumimoji="0" lang="zh-CN" altLang="en-US" sz="1600" b="1" i="0" u="none" strike="noStrike" cap="none" normalizeH="0" baseline="0" smtClean="0">
                    <a:ln>
                      <a:noFill/>
                    </a:ln>
                    <a:effectLst/>
                    <a:latin typeface="+mj-ea"/>
                    <a:ea typeface="+mj-ea"/>
                  </a:endParaRPr>
                </a:p>
              </p:txBody>
            </p:sp>
            <p:pic>
              <p:nvPicPr>
                <p:cNvPr id="24" name="图片 23" descr="米资格白.png"/>
                <p:cNvPicPr>
                  <a:picLocks noChangeAspect="1"/>
                </p:cNvPicPr>
                <p:nvPr/>
              </p:nvPicPr>
              <p:blipFill>
                <a:blip r:embed="rId5" cstate="print"/>
                <a:stretch>
                  <a:fillRect/>
                </a:stretch>
              </p:blipFill>
              <p:spPr>
                <a:xfrm>
                  <a:off x="791580" y="1133745"/>
                  <a:ext cx="1325770" cy="1322722"/>
                </a:xfrm>
                <a:prstGeom prst="rect">
                  <a:avLst/>
                </a:prstGeom>
              </p:spPr>
            </p:pic>
          </p:grpSp>
          <p:grpSp>
            <p:nvGrpSpPr>
              <p:cNvPr id="25" name="组合 87"/>
              <p:cNvGrpSpPr/>
              <p:nvPr/>
            </p:nvGrpSpPr>
            <p:grpSpPr>
              <a:xfrm>
                <a:off x="6597226" y="1403775"/>
                <a:ext cx="857923" cy="865958"/>
                <a:chOff x="791579" y="1133744"/>
                <a:chExt cx="1330159" cy="1342614"/>
              </a:xfrm>
            </p:grpSpPr>
            <p:sp>
              <p:nvSpPr>
                <p:cNvPr id="26" name="矩形 25"/>
                <p:cNvSpPr/>
                <p:nvPr/>
              </p:nvSpPr>
              <p:spPr bwMode="auto">
                <a:xfrm>
                  <a:off x="791579" y="1133744"/>
                  <a:ext cx="1305145" cy="1305145"/>
                </a:xfrm>
                <a:prstGeom prst="rect">
                  <a:avLst/>
                </a:prstGeom>
                <a:solidFill>
                  <a:schemeClr val="bg1"/>
                </a:solidFill>
                <a:ln w="1905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Pct val="100000"/>
                    <a:buFont typeface="Times New Roman" pitchFamily="18" charset="0"/>
                    <a:buNone/>
                    <a:tabLst/>
                  </a:pPr>
                  <a:endParaRPr kumimoji="0" lang="zh-CN" altLang="en-US" sz="1600" b="1" i="0" u="none" strike="noStrike" cap="none" normalizeH="0" baseline="0" smtClean="0">
                    <a:ln>
                      <a:noFill/>
                    </a:ln>
                    <a:effectLst/>
                    <a:latin typeface="+mj-ea"/>
                    <a:ea typeface="+mj-ea"/>
                  </a:endParaRPr>
                </a:p>
              </p:txBody>
            </p:sp>
            <p:pic>
              <p:nvPicPr>
                <p:cNvPr id="27" name="图片 26" descr="米资格白.png"/>
                <p:cNvPicPr>
                  <a:picLocks noChangeAspect="1"/>
                </p:cNvPicPr>
                <p:nvPr/>
              </p:nvPicPr>
              <p:blipFill>
                <a:blip r:embed="rId5" cstate="print"/>
                <a:stretch>
                  <a:fillRect/>
                </a:stretch>
              </p:blipFill>
              <p:spPr>
                <a:xfrm>
                  <a:off x="795967" y="1153636"/>
                  <a:ext cx="1325771" cy="1322722"/>
                </a:xfrm>
                <a:prstGeom prst="rect">
                  <a:avLst/>
                </a:prstGeom>
              </p:spPr>
            </p:pic>
          </p:grpSp>
          <p:sp>
            <p:nvSpPr>
              <p:cNvPr id="28" name="矩形 27"/>
              <p:cNvSpPr/>
              <p:nvPr/>
            </p:nvSpPr>
            <p:spPr>
              <a:xfrm>
                <a:off x="1466656" y="1493785"/>
                <a:ext cx="1111202" cy="646331"/>
              </a:xfrm>
              <a:prstGeom prst="rect">
                <a:avLst/>
              </a:prstGeom>
            </p:spPr>
            <p:txBody>
              <a:bodyPr wrap="none">
                <a:spAutoFit/>
              </a:bodyPr>
              <a:lstStyle/>
              <a:p>
                <a:r>
                  <a:rPr lang="zh-CN" altLang="zh-CN" b="1" dirty="0" smtClean="0">
                    <a:solidFill>
                      <a:srgbClr val="FF0000"/>
                    </a:solidFill>
                    <a:latin typeface="黑体" pitchFamily="49" charset="-122"/>
                    <a:ea typeface="黑体" pitchFamily="49" charset="-122"/>
                  </a:rPr>
                  <a:t>一</a:t>
                </a:r>
                <a:r>
                  <a:rPr lang="zh-CN" altLang="en-US" b="1" dirty="0" smtClean="0">
                    <a:solidFill>
                      <a:srgbClr val="FF0000"/>
                    </a:solidFill>
                    <a:latin typeface="黑体" pitchFamily="49" charset="-122"/>
                    <a:ea typeface="黑体" pitchFamily="49" charset="-122"/>
                  </a:rPr>
                  <a:t>、</a:t>
                </a:r>
                <a:endParaRPr lang="zh-CN" altLang="en-US" b="1" dirty="0">
                  <a:solidFill>
                    <a:srgbClr val="FF0000"/>
                  </a:solidFill>
                  <a:latin typeface="黑体" pitchFamily="49" charset="-122"/>
                  <a:ea typeface="黑体" pitchFamily="49" charset="-122"/>
                </a:endParaRPr>
              </a:p>
            </p:txBody>
          </p:sp>
          <p:sp>
            <p:nvSpPr>
              <p:cNvPr id="29" name="矩形 28"/>
              <p:cNvSpPr/>
              <p:nvPr/>
            </p:nvSpPr>
            <p:spPr>
              <a:xfrm>
                <a:off x="2400106" y="1494174"/>
                <a:ext cx="647934" cy="646331"/>
              </a:xfrm>
              <a:prstGeom prst="rect">
                <a:avLst/>
              </a:prstGeom>
            </p:spPr>
            <p:txBody>
              <a:bodyPr wrap="none">
                <a:spAutoFit/>
              </a:bodyPr>
              <a:lstStyle/>
              <a:p>
                <a:r>
                  <a:rPr lang="zh-CN" altLang="en-US" b="1" dirty="0" smtClean="0">
                    <a:latin typeface="+mj-ea"/>
                    <a:ea typeface="+mj-ea"/>
                  </a:rPr>
                  <a:t>四</a:t>
                </a:r>
                <a:endParaRPr lang="zh-CN" altLang="en-US" b="1" dirty="0">
                  <a:latin typeface="+mj-ea"/>
                  <a:ea typeface="+mj-ea"/>
                </a:endParaRPr>
              </a:p>
            </p:txBody>
          </p:sp>
          <p:sp>
            <p:nvSpPr>
              <p:cNvPr id="30" name="矩形 29"/>
              <p:cNvSpPr/>
              <p:nvPr/>
            </p:nvSpPr>
            <p:spPr>
              <a:xfrm>
                <a:off x="3266855" y="1493785"/>
                <a:ext cx="647934" cy="646331"/>
              </a:xfrm>
              <a:prstGeom prst="rect">
                <a:avLst/>
              </a:prstGeom>
            </p:spPr>
            <p:txBody>
              <a:bodyPr wrap="none">
                <a:spAutoFit/>
              </a:bodyPr>
              <a:lstStyle/>
              <a:p>
                <a:r>
                  <a:rPr lang="zh-CN" altLang="en-US" b="1" dirty="0" smtClean="0">
                    <a:latin typeface="+mj-ea"/>
                    <a:ea typeface="+mj-ea"/>
                  </a:rPr>
                  <a:t>个</a:t>
                </a:r>
                <a:endParaRPr lang="zh-CN" altLang="en-US" b="1" dirty="0">
                  <a:latin typeface="+mj-ea"/>
                  <a:ea typeface="+mj-ea"/>
                </a:endParaRPr>
              </a:p>
            </p:txBody>
          </p:sp>
          <p:sp>
            <p:nvSpPr>
              <p:cNvPr id="31" name="矩形 30"/>
              <p:cNvSpPr/>
              <p:nvPr/>
            </p:nvSpPr>
            <p:spPr>
              <a:xfrm>
                <a:off x="4121950" y="1493785"/>
                <a:ext cx="647934" cy="646331"/>
              </a:xfrm>
              <a:prstGeom prst="rect">
                <a:avLst/>
              </a:prstGeom>
            </p:spPr>
            <p:txBody>
              <a:bodyPr wrap="none">
                <a:spAutoFit/>
              </a:bodyPr>
              <a:lstStyle/>
              <a:p>
                <a:r>
                  <a:rPr lang="zh-CN" altLang="en-US" b="1" dirty="0" smtClean="0">
                    <a:latin typeface="+mj-ea"/>
                    <a:ea typeface="+mj-ea"/>
                  </a:rPr>
                  <a:t>全</a:t>
                </a:r>
                <a:endParaRPr lang="zh-CN" altLang="en-US" b="1" dirty="0">
                  <a:latin typeface="+mj-ea"/>
                  <a:ea typeface="+mj-ea"/>
                </a:endParaRPr>
              </a:p>
            </p:txBody>
          </p:sp>
          <p:sp>
            <p:nvSpPr>
              <p:cNvPr id="32" name="矩形 31"/>
              <p:cNvSpPr/>
              <p:nvPr/>
            </p:nvSpPr>
            <p:spPr>
              <a:xfrm>
                <a:off x="4977045" y="1493785"/>
                <a:ext cx="647934" cy="646331"/>
              </a:xfrm>
              <a:prstGeom prst="rect">
                <a:avLst/>
              </a:prstGeom>
            </p:spPr>
            <p:txBody>
              <a:bodyPr wrap="none">
                <a:spAutoFit/>
              </a:bodyPr>
              <a:lstStyle/>
              <a:p>
                <a:r>
                  <a:rPr lang="zh-CN" altLang="en-US" b="1" dirty="0" smtClean="0">
                    <a:latin typeface="+mj-ea"/>
                    <a:ea typeface="+mj-ea"/>
                  </a:rPr>
                  <a:t>面</a:t>
                </a:r>
                <a:endParaRPr lang="zh-CN" altLang="en-US" b="1" dirty="0">
                  <a:latin typeface="+mj-ea"/>
                  <a:ea typeface="+mj-ea"/>
                </a:endParaRPr>
              </a:p>
            </p:txBody>
          </p:sp>
          <p:sp>
            <p:nvSpPr>
              <p:cNvPr id="33" name="矩形 32"/>
              <p:cNvSpPr/>
              <p:nvPr/>
            </p:nvSpPr>
            <p:spPr>
              <a:xfrm>
                <a:off x="5832140" y="1493785"/>
                <a:ext cx="647934" cy="646331"/>
              </a:xfrm>
              <a:prstGeom prst="rect">
                <a:avLst/>
              </a:prstGeom>
            </p:spPr>
            <p:txBody>
              <a:bodyPr wrap="none">
                <a:spAutoFit/>
              </a:bodyPr>
              <a:lstStyle/>
              <a:p>
                <a:r>
                  <a:rPr lang="zh-CN" altLang="en-US" b="1" dirty="0" smtClean="0">
                    <a:latin typeface="+mj-ea"/>
                    <a:ea typeface="+mj-ea"/>
                  </a:rPr>
                  <a:t>的</a:t>
                </a:r>
                <a:endParaRPr lang="zh-CN" altLang="en-US" b="1" dirty="0">
                  <a:latin typeface="+mj-ea"/>
                  <a:ea typeface="+mj-ea"/>
                </a:endParaRPr>
              </a:p>
            </p:txBody>
          </p:sp>
          <p:sp>
            <p:nvSpPr>
              <p:cNvPr id="34" name="矩形 33"/>
              <p:cNvSpPr/>
              <p:nvPr/>
            </p:nvSpPr>
            <p:spPr>
              <a:xfrm>
                <a:off x="6711756" y="1473755"/>
                <a:ext cx="647934" cy="646331"/>
              </a:xfrm>
              <a:prstGeom prst="rect">
                <a:avLst/>
              </a:prstGeom>
            </p:spPr>
            <p:txBody>
              <a:bodyPr wrap="none">
                <a:spAutoFit/>
              </a:bodyPr>
              <a:lstStyle/>
              <a:p>
                <a:r>
                  <a:rPr lang="zh-CN" altLang="en-US" b="1" dirty="0" smtClean="0">
                    <a:latin typeface="+mj-ea"/>
                    <a:ea typeface="+mj-ea"/>
                  </a:rPr>
                  <a:t>理</a:t>
                </a:r>
                <a:endParaRPr lang="zh-CN" altLang="en-US" b="1" dirty="0">
                  <a:latin typeface="+mj-ea"/>
                  <a:ea typeface="+mj-ea"/>
                </a:endParaRPr>
              </a:p>
            </p:txBody>
          </p:sp>
        </p:grpSp>
        <p:pic>
          <p:nvPicPr>
            <p:cNvPr id="127" name="图片 126" descr="米资格白.png"/>
            <p:cNvPicPr>
              <a:picLocks noChangeAspect="1"/>
            </p:cNvPicPr>
            <p:nvPr/>
          </p:nvPicPr>
          <p:blipFill>
            <a:blip r:embed="rId5" cstate="print"/>
            <a:stretch>
              <a:fillRect/>
            </a:stretch>
          </p:blipFill>
          <p:spPr>
            <a:xfrm>
              <a:off x="6483855" y="1375722"/>
              <a:ext cx="855093" cy="853128"/>
            </a:xfrm>
            <a:prstGeom prst="rect">
              <a:avLst/>
            </a:prstGeom>
          </p:spPr>
        </p:pic>
        <p:sp>
          <p:nvSpPr>
            <p:cNvPr id="128" name="矩形 127"/>
            <p:cNvSpPr/>
            <p:nvPr/>
          </p:nvSpPr>
          <p:spPr>
            <a:xfrm>
              <a:off x="6572250" y="1428750"/>
              <a:ext cx="647934" cy="646331"/>
            </a:xfrm>
            <a:prstGeom prst="rect">
              <a:avLst/>
            </a:prstGeom>
          </p:spPr>
          <p:txBody>
            <a:bodyPr wrap="none">
              <a:spAutoFit/>
            </a:bodyPr>
            <a:lstStyle/>
            <a:p>
              <a:r>
                <a:rPr lang="zh-CN" altLang="en-US" b="1" dirty="0" smtClean="0">
                  <a:latin typeface="+mj-ea"/>
                  <a:ea typeface="+mj-ea"/>
                </a:rPr>
                <a:t>论</a:t>
              </a:r>
              <a:endParaRPr lang="zh-CN" altLang="en-US" b="1" dirty="0">
                <a:latin typeface="+mj-ea"/>
                <a:ea typeface="+mj-ea"/>
              </a:endParaRPr>
            </a:p>
          </p:txBody>
        </p:sp>
        <p:pic>
          <p:nvPicPr>
            <p:cNvPr id="130" name="图片 129" descr="米资格白.png"/>
            <p:cNvPicPr>
              <a:picLocks noChangeAspect="1"/>
            </p:cNvPicPr>
            <p:nvPr/>
          </p:nvPicPr>
          <p:blipFill>
            <a:blip r:embed="rId5" cstate="print"/>
            <a:stretch>
              <a:fillRect/>
            </a:stretch>
          </p:blipFill>
          <p:spPr>
            <a:xfrm>
              <a:off x="7327900" y="1375722"/>
              <a:ext cx="855093" cy="853128"/>
            </a:xfrm>
            <a:prstGeom prst="rect">
              <a:avLst/>
            </a:prstGeom>
          </p:spPr>
        </p:pic>
        <p:sp>
          <p:nvSpPr>
            <p:cNvPr id="131" name="矩形 130"/>
            <p:cNvSpPr/>
            <p:nvPr/>
          </p:nvSpPr>
          <p:spPr>
            <a:xfrm>
              <a:off x="7397516" y="1428750"/>
              <a:ext cx="647934" cy="646331"/>
            </a:xfrm>
            <a:prstGeom prst="rect">
              <a:avLst/>
            </a:prstGeom>
          </p:spPr>
          <p:txBody>
            <a:bodyPr wrap="none">
              <a:spAutoFit/>
            </a:bodyPr>
            <a:lstStyle/>
            <a:p>
              <a:r>
                <a:rPr lang="zh-CN" altLang="en-US" b="1" dirty="0" smtClean="0">
                  <a:latin typeface="+mj-ea"/>
                  <a:ea typeface="+mj-ea"/>
                </a:rPr>
                <a:t>定</a:t>
              </a:r>
              <a:endParaRPr lang="zh-CN" altLang="en-US" b="1" dirty="0">
                <a:latin typeface="+mj-ea"/>
                <a:ea typeface="+mj-ea"/>
              </a:endParaRPr>
            </a:p>
          </p:txBody>
        </p:sp>
        <p:pic>
          <p:nvPicPr>
            <p:cNvPr id="132" name="图片 131" descr="米资格白.png"/>
            <p:cNvPicPr>
              <a:picLocks noChangeAspect="1"/>
            </p:cNvPicPr>
            <p:nvPr/>
          </p:nvPicPr>
          <p:blipFill>
            <a:blip r:embed="rId5" cstate="print"/>
            <a:stretch>
              <a:fillRect/>
            </a:stretch>
          </p:blipFill>
          <p:spPr>
            <a:xfrm>
              <a:off x="8206357" y="1375722"/>
              <a:ext cx="855093" cy="853128"/>
            </a:xfrm>
            <a:prstGeom prst="rect">
              <a:avLst/>
            </a:prstGeom>
          </p:spPr>
        </p:pic>
        <p:sp>
          <p:nvSpPr>
            <p:cNvPr id="133" name="矩形 132"/>
            <p:cNvSpPr/>
            <p:nvPr/>
          </p:nvSpPr>
          <p:spPr>
            <a:xfrm>
              <a:off x="8309937" y="1428750"/>
              <a:ext cx="647934" cy="646331"/>
            </a:xfrm>
            <a:prstGeom prst="rect">
              <a:avLst/>
            </a:prstGeom>
          </p:spPr>
          <p:txBody>
            <a:bodyPr wrap="none">
              <a:spAutoFit/>
            </a:bodyPr>
            <a:lstStyle/>
            <a:p>
              <a:r>
                <a:rPr lang="zh-CN" altLang="en-US" b="1" dirty="0" smtClean="0">
                  <a:latin typeface="+mj-ea"/>
                  <a:ea typeface="+mj-ea"/>
                </a:rPr>
                <a:t>位</a:t>
              </a:r>
              <a:endParaRPr lang="zh-CN" altLang="en-US" b="1" dirty="0">
                <a:latin typeface="+mj-ea"/>
                <a:ea typeface="+mj-ea"/>
              </a:endParaRPr>
            </a:p>
          </p:txBody>
        </p:sp>
      </p:grpSp>
      <p:grpSp>
        <p:nvGrpSpPr>
          <p:cNvPr id="183" name="组合 182"/>
          <p:cNvGrpSpPr/>
          <p:nvPr/>
        </p:nvGrpSpPr>
        <p:grpSpPr>
          <a:xfrm>
            <a:off x="482600" y="2709222"/>
            <a:ext cx="8558043" cy="1706257"/>
            <a:chOff x="482600" y="2709222"/>
            <a:chExt cx="8558043" cy="1706257"/>
          </a:xfrm>
        </p:grpSpPr>
        <p:grpSp>
          <p:nvGrpSpPr>
            <p:cNvPr id="71" name="组合 70"/>
            <p:cNvGrpSpPr/>
            <p:nvPr/>
          </p:nvGrpSpPr>
          <p:grpSpPr>
            <a:xfrm>
              <a:off x="482600" y="2730439"/>
              <a:ext cx="7695854" cy="853129"/>
              <a:chOff x="926595" y="3789040"/>
              <a:chExt cx="7695854" cy="853129"/>
            </a:xfrm>
          </p:grpSpPr>
          <p:grpSp>
            <p:nvGrpSpPr>
              <p:cNvPr id="35" name="组合 87"/>
              <p:cNvGrpSpPr/>
              <p:nvPr/>
            </p:nvGrpSpPr>
            <p:grpSpPr>
              <a:xfrm>
                <a:off x="926595" y="3789040"/>
                <a:ext cx="855094" cy="853129"/>
                <a:chOff x="791579" y="1133744"/>
                <a:chExt cx="1325771" cy="1322723"/>
              </a:xfrm>
            </p:grpSpPr>
            <p:sp>
              <p:nvSpPr>
                <p:cNvPr id="36" name="矩形 35"/>
                <p:cNvSpPr/>
                <p:nvPr/>
              </p:nvSpPr>
              <p:spPr bwMode="auto">
                <a:xfrm>
                  <a:off x="791579" y="1133744"/>
                  <a:ext cx="1305145" cy="1305145"/>
                </a:xfrm>
                <a:prstGeom prst="rect">
                  <a:avLst/>
                </a:prstGeom>
                <a:solidFill>
                  <a:schemeClr val="bg1"/>
                </a:solidFill>
                <a:ln w="1905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Pct val="100000"/>
                    <a:buFont typeface="Times New Roman" pitchFamily="18" charset="0"/>
                    <a:buNone/>
                    <a:tabLst/>
                  </a:pPr>
                  <a:endParaRPr kumimoji="0" lang="zh-CN" altLang="en-US" sz="1600" b="1" i="0" u="none" strike="noStrike" cap="none" normalizeH="0" baseline="0" smtClean="0">
                    <a:ln>
                      <a:noFill/>
                    </a:ln>
                    <a:effectLst/>
                    <a:latin typeface="+mj-ea"/>
                    <a:ea typeface="+mj-ea"/>
                  </a:endParaRPr>
                </a:p>
              </p:txBody>
            </p:sp>
            <p:pic>
              <p:nvPicPr>
                <p:cNvPr id="37" name="图片 36" descr="米资格白.png"/>
                <p:cNvPicPr>
                  <a:picLocks noChangeAspect="1"/>
                </p:cNvPicPr>
                <p:nvPr/>
              </p:nvPicPr>
              <p:blipFill>
                <a:blip r:embed="rId5" cstate="print"/>
                <a:stretch>
                  <a:fillRect/>
                </a:stretch>
              </p:blipFill>
              <p:spPr>
                <a:xfrm>
                  <a:off x="791580" y="1133745"/>
                  <a:ext cx="1325770" cy="1322722"/>
                </a:xfrm>
                <a:prstGeom prst="rect">
                  <a:avLst/>
                </a:prstGeom>
              </p:spPr>
            </p:pic>
          </p:grpSp>
          <p:grpSp>
            <p:nvGrpSpPr>
              <p:cNvPr id="38" name="组合 87"/>
              <p:cNvGrpSpPr/>
              <p:nvPr/>
            </p:nvGrpSpPr>
            <p:grpSpPr>
              <a:xfrm>
                <a:off x="1781690" y="3789040"/>
                <a:ext cx="855094" cy="853129"/>
                <a:chOff x="791579" y="1133744"/>
                <a:chExt cx="1325771" cy="1322723"/>
              </a:xfrm>
            </p:grpSpPr>
            <p:sp>
              <p:nvSpPr>
                <p:cNvPr id="39" name="矩形 38"/>
                <p:cNvSpPr/>
                <p:nvPr/>
              </p:nvSpPr>
              <p:spPr bwMode="auto">
                <a:xfrm>
                  <a:off x="791579" y="1133744"/>
                  <a:ext cx="1305145" cy="1305145"/>
                </a:xfrm>
                <a:prstGeom prst="rect">
                  <a:avLst/>
                </a:prstGeom>
                <a:solidFill>
                  <a:schemeClr val="bg1"/>
                </a:solidFill>
                <a:ln w="1905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Pct val="100000"/>
                    <a:buFont typeface="Times New Roman" pitchFamily="18" charset="0"/>
                    <a:buNone/>
                    <a:tabLst/>
                  </a:pPr>
                  <a:endParaRPr kumimoji="0" lang="zh-CN" altLang="en-US" sz="1600" b="1" i="0" u="none" strike="noStrike" cap="none" normalizeH="0" baseline="0" smtClean="0">
                    <a:ln>
                      <a:noFill/>
                    </a:ln>
                    <a:effectLst/>
                    <a:latin typeface="+mj-ea"/>
                    <a:ea typeface="+mj-ea"/>
                  </a:endParaRPr>
                </a:p>
              </p:txBody>
            </p:sp>
            <p:pic>
              <p:nvPicPr>
                <p:cNvPr id="40" name="图片 39" descr="米资格白.png"/>
                <p:cNvPicPr>
                  <a:picLocks noChangeAspect="1"/>
                </p:cNvPicPr>
                <p:nvPr/>
              </p:nvPicPr>
              <p:blipFill>
                <a:blip r:embed="rId5" cstate="print"/>
                <a:stretch>
                  <a:fillRect/>
                </a:stretch>
              </p:blipFill>
              <p:spPr>
                <a:xfrm>
                  <a:off x="791580" y="1133745"/>
                  <a:ext cx="1325770" cy="1322722"/>
                </a:xfrm>
                <a:prstGeom prst="rect">
                  <a:avLst/>
                </a:prstGeom>
              </p:spPr>
            </p:pic>
          </p:grpSp>
          <p:grpSp>
            <p:nvGrpSpPr>
              <p:cNvPr id="41" name="组合 87"/>
              <p:cNvGrpSpPr/>
              <p:nvPr/>
            </p:nvGrpSpPr>
            <p:grpSpPr>
              <a:xfrm>
                <a:off x="2636785" y="3789040"/>
                <a:ext cx="855094" cy="853129"/>
                <a:chOff x="791579" y="1133744"/>
                <a:chExt cx="1325771" cy="1322723"/>
              </a:xfrm>
            </p:grpSpPr>
            <p:sp>
              <p:nvSpPr>
                <p:cNvPr id="42" name="矩形 41"/>
                <p:cNvSpPr/>
                <p:nvPr/>
              </p:nvSpPr>
              <p:spPr bwMode="auto">
                <a:xfrm>
                  <a:off x="791579" y="1133744"/>
                  <a:ext cx="1305145" cy="1305145"/>
                </a:xfrm>
                <a:prstGeom prst="rect">
                  <a:avLst/>
                </a:prstGeom>
                <a:solidFill>
                  <a:schemeClr val="bg1"/>
                </a:solidFill>
                <a:ln w="1905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Pct val="100000"/>
                    <a:buFont typeface="Times New Roman" pitchFamily="18" charset="0"/>
                    <a:buNone/>
                    <a:tabLst/>
                  </a:pPr>
                  <a:endParaRPr kumimoji="0" lang="zh-CN" altLang="en-US" sz="1600" b="1" i="0" u="none" strike="noStrike" cap="none" normalizeH="0" baseline="0" smtClean="0">
                    <a:ln>
                      <a:noFill/>
                    </a:ln>
                    <a:effectLst/>
                    <a:latin typeface="+mj-ea"/>
                    <a:ea typeface="+mj-ea"/>
                  </a:endParaRPr>
                </a:p>
              </p:txBody>
            </p:sp>
            <p:pic>
              <p:nvPicPr>
                <p:cNvPr id="43" name="图片 42" descr="米资格白.png"/>
                <p:cNvPicPr>
                  <a:picLocks noChangeAspect="1"/>
                </p:cNvPicPr>
                <p:nvPr/>
              </p:nvPicPr>
              <p:blipFill>
                <a:blip r:embed="rId5" cstate="print"/>
                <a:stretch>
                  <a:fillRect/>
                </a:stretch>
              </p:blipFill>
              <p:spPr>
                <a:xfrm>
                  <a:off x="791580" y="1133745"/>
                  <a:ext cx="1325770" cy="1322722"/>
                </a:xfrm>
                <a:prstGeom prst="rect">
                  <a:avLst/>
                </a:prstGeom>
              </p:spPr>
            </p:pic>
          </p:grpSp>
          <p:grpSp>
            <p:nvGrpSpPr>
              <p:cNvPr id="44" name="组合 87"/>
              <p:cNvGrpSpPr/>
              <p:nvPr/>
            </p:nvGrpSpPr>
            <p:grpSpPr>
              <a:xfrm>
                <a:off x="4346975" y="3789040"/>
                <a:ext cx="855094" cy="853129"/>
                <a:chOff x="791579" y="1133744"/>
                <a:chExt cx="1325771" cy="1322723"/>
              </a:xfrm>
            </p:grpSpPr>
            <p:sp>
              <p:nvSpPr>
                <p:cNvPr id="45" name="矩形 44"/>
                <p:cNvSpPr/>
                <p:nvPr/>
              </p:nvSpPr>
              <p:spPr bwMode="auto">
                <a:xfrm>
                  <a:off x="791579" y="1133744"/>
                  <a:ext cx="1305145" cy="1305145"/>
                </a:xfrm>
                <a:prstGeom prst="rect">
                  <a:avLst/>
                </a:prstGeom>
                <a:solidFill>
                  <a:schemeClr val="bg1"/>
                </a:solidFill>
                <a:ln w="1905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Pct val="100000"/>
                    <a:buFont typeface="Times New Roman" pitchFamily="18" charset="0"/>
                    <a:buNone/>
                    <a:tabLst/>
                  </a:pPr>
                  <a:endParaRPr kumimoji="0" lang="zh-CN" altLang="en-US" sz="1600" b="1" i="0" u="none" strike="noStrike" cap="none" normalizeH="0" baseline="0" smtClean="0">
                    <a:ln>
                      <a:noFill/>
                    </a:ln>
                    <a:effectLst/>
                    <a:latin typeface="+mj-ea"/>
                    <a:ea typeface="+mj-ea"/>
                  </a:endParaRPr>
                </a:p>
              </p:txBody>
            </p:sp>
            <p:pic>
              <p:nvPicPr>
                <p:cNvPr id="46" name="图片 45" descr="米资格白.png"/>
                <p:cNvPicPr>
                  <a:picLocks noChangeAspect="1"/>
                </p:cNvPicPr>
                <p:nvPr/>
              </p:nvPicPr>
              <p:blipFill>
                <a:blip r:embed="rId5" cstate="print"/>
                <a:stretch>
                  <a:fillRect/>
                </a:stretch>
              </p:blipFill>
              <p:spPr>
                <a:xfrm>
                  <a:off x="791580" y="1133745"/>
                  <a:ext cx="1325770" cy="1322722"/>
                </a:xfrm>
                <a:prstGeom prst="rect">
                  <a:avLst/>
                </a:prstGeom>
              </p:spPr>
            </p:pic>
          </p:grpSp>
          <p:grpSp>
            <p:nvGrpSpPr>
              <p:cNvPr id="47" name="组合 87"/>
              <p:cNvGrpSpPr/>
              <p:nvPr/>
            </p:nvGrpSpPr>
            <p:grpSpPr>
              <a:xfrm>
                <a:off x="5202070" y="3789040"/>
                <a:ext cx="855094" cy="853129"/>
                <a:chOff x="791579" y="1133744"/>
                <a:chExt cx="1325771" cy="1322723"/>
              </a:xfrm>
            </p:grpSpPr>
            <p:sp>
              <p:nvSpPr>
                <p:cNvPr id="48" name="矩形 47"/>
                <p:cNvSpPr/>
                <p:nvPr/>
              </p:nvSpPr>
              <p:spPr bwMode="auto">
                <a:xfrm>
                  <a:off x="791579" y="1133744"/>
                  <a:ext cx="1305145" cy="1305145"/>
                </a:xfrm>
                <a:prstGeom prst="rect">
                  <a:avLst/>
                </a:prstGeom>
                <a:solidFill>
                  <a:schemeClr val="bg1"/>
                </a:solidFill>
                <a:ln w="1905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Pct val="100000"/>
                    <a:buFont typeface="Times New Roman" pitchFamily="18" charset="0"/>
                    <a:buNone/>
                    <a:tabLst/>
                  </a:pPr>
                  <a:endParaRPr kumimoji="0" lang="zh-CN" altLang="en-US" sz="1600" b="1" i="0" u="none" strike="noStrike" cap="none" normalizeH="0" baseline="0" smtClean="0">
                    <a:ln>
                      <a:noFill/>
                    </a:ln>
                    <a:effectLst/>
                    <a:latin typeface="+mj-ea"/>
                    <a:ea typeface="+mj-ea"/>
                  </a:endParaRPr>
                </a:p>
              </p:txBody>
            </p:sp>
            <p:pic>
              <p:nvPicPr>
                <p:cNvPr id="49" name="图片 48" descr="米资格白.png"/>
                <p:cNvPicPr>
                  <a:picLocks noChangeAspect="1"/>
                </p:cNvPicPr>
                <p:nvPr/>
              </p:nvPicPr>
              <p:blipFill>
                <a:blip r:embed="rId5" cstate="print"/>
                <a:stretch>
                  <a:fillRect/>
                </a:stretch>
              </p:blipFill>
              <p:spPr>
                <a:xfrm>
                  <a:off x="791580" y="1133745"/>
                  <a:ext cx="1325770" cy="1322722"/>
                </a:xfrm>
                <a:prstGeom prst="rect">
                  <a:avLst/>
                </a:prstGeom>
              </p:spPr>
            </p:pic>
          </p:grpSp>
          <p:grpSp>
            <p:nvGrpSpPr>
              <p:cNvPr id="50" name="组合 87"/>
              <p:cNvGrpSpPr/>
              <p:nvPr/>
            </p:nvGrpSpPr>
            <p:grpSpPr>
              <a:xfrm>
                <a:off x="6057165" y="3789040"/>
                <a:ext cx="855094" cy="853129"/>
                <a:chOff x="791579" y="1133744"/>
                <a:chExt cx="1325771" cy="1322723"/>
              </a:xfrm>
            </p:grpSpPr>
            <p:sp>
              <p:nvSpPr>
                <p:cNvPr id="51" name="矩形 50"/>
                <p:cNvSpPr/>
                <p:nvPr/>
              </p:nvSpPr>
              <p:spPr bwMode="auto">
                <a:xfrm>
                  <a:off x="791579" y="1133744"/>
                  <a:ext cx="1305145" cy="1305145"/>
                </a:xfrm>
                <a:prstGeom prst="rect">
                  <a:avLst/>
                </a:prstGeom>
                <a:solidFill>
                  <a:schemeClr val="bg1"/>
                </a:solidFill>
                <a:ln w="1905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Pct val="100000"/>
                    <a:buFont typeface="Times New Roman" pitchFamily="18" charset="0"/>
                    <a:buNone/>
                    <a:tabLst/>
                  </a:pPr>
                  <a:endParaRPr kumimoji="0" lang="zh-CN" altLang="en-US" sz="1600" b="1" i="0" u="none" strike="noStrike" cap="none" normalizeH="0" baseline="0" smtClean="0">
                    <a:ln>
                      <a:noFill/>
                    </a:ln>
                    <a:effectLst/>
                    <a:latin typeface="+mj-ea"/>
                    <a:ea typeface="+mj-ea"/>
                  </a:endParaRPr>
                </a:p>
              </p:txBody>
            </p:sp>
            <p:pic>
              <p:nvPicPr>
                <p:cNvPr id="52" name="图片 51" descr="米资格白.png"/>
                <p:cNvPicPr>
                  <a:picLocks noChangeAspect="1"/>
                </p:cNvPicPr>
                <p:nvPr/>
              </p:nvPicPr>
              <p:blipFill>
                <a:blip r:embed="rId5" cstate="print"/>
                <a:stretch>
                  <a:fillRect/>
                </a:stretch>
              </p:blipFill>
              <p:spPr>
                <a:xfrm>
                  <a:off x="791580" y="1133745"/>
                  <a:ext cx="1325770" cy="1322722"/>
                </a:xfrm>
                <a:prstGeom prst="rect">
                  <a:avLst/>
                </a:prstGeom>
              </p:spPr>
            </p:pic>
          </p:grpSp>
          <p:grpSp>
            <p:nvGrpSpPr>
              <p:cNvPr id="53" name="组合 87"/>
              <p:cNvGrpSpPr/>
              <p:nvPr/>
            </p:nvGrpSpPr>
            <p:grpSpPr>
              <a:xfrm>
                <a:off x="3491880" y="3789040"/>
                <a:ext cx="855094" cy="853129"/>
                <a:chOff x="791579" y="1133744"/>
                <a:chExt cx="1325771" cy="1322723"/>
              </a:xfrm>
            </p:grpSpPr>
            <p:sp>
              <p:nvSpPr>
                <p:cNvPr id="54" name="矩形 53"/>
                <p:cNvSpPr/>
                <p:nvPr/>
              </p:nvSpPr>
              <p:spPr bwMode="auto">
                <a:xfrm>
                  <a:off x="791579" y="1133744"/>
                  <a:ext cx="1305145" cy="1305145"/>
                </a:xfrm>
                <a:prstGeom prst="rect">
                  <a:avLst/>
                </a:prstGeom>
                <a:solidFill>
                  <a:schemeClr val="bg1"/>
                </a:solidFill>
                <a:ln w="1905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Pct val="100000"/>
                    <a:buFont typeface="Times New Roman" pitchFamily="18" charset="0"/>
                    <a:buNone/>
                    <a:tabLst/>
                  </a:pPr>
                  <a:endParaRPr kumimoji="0" lang="zh-CN" altLang="en-US" sz="1600" b="1" i="0" u="none" strike="noStrike" cap="none" normalizeH="0" baseline="0" smtClean="0">
                    <a:ln>
                      <a:noFill/>
                    </a:ln>
                    <a:effectLst/>
                    <a:latin typeface="+mj-ea"/>
                    <a:ea typeface="+mj-ea"/>
                  </a:endParaRPr>
                </a:p>
              </p:txBody>
            </p:sp>
            <p:pic>
              <p:nvPicPr>
                <p:cNvPr id="55" name="图片 54" descr="米资格白.png"/>
                <p:cNvPicPr>
                  <a:picLocks noChangeAspect="1"/>
                </p:cNvPicPr>
                <p:nvPr/>
              </p:nvPicPr>
              <p:blipFill>
                <a:blip r:embed="rId5" cstate="print"/>
                <a:stretch>
                  <a:fillRect/>
                </a:stretch>
              </p:blipFill>
              <p:spPr>
                <a:xfrm>
                  <a:off x="791580" y="1133745"/>
                  <a:ext cx="1325770" cy="1322722"/>
                </a:xfrm>
                <a:prstGeom prst="rect">
                  <a:avLst/>
                </a:prstGeom>
              </p:spPr>
            </p:pic>
          </p:grpSp>
          <p:grpSp>
            <p:nvGrpSpPr>
              <p:cNvPr id="56" name="组合 87"/>
              <p:cNvGrpSpPr/>
              <p:nvPr/>
            </p:nvGrpSpPr>
            <p:grpSpPr>
              <a:xfrm>
                <a:off x="7767355" y="3789040"/>
                <a:ext cx="855094" cy="853129"/>
                <a:chOff x="791579" y="1133744"/>
                <a:chExt cx="1325771" cy="1322723"/>
              </a:xfrm>
            </p:grpSpPr>
            <p:sp>
              <p:nvSpPr>
                <p:cNvPr id="57" name="矩形 56"/>
                <p:cNvSpPr/>
                <p:nvPr/>
              </p:nvSpPr>
              <p:spPr bwMode="auto">
                <a:xfrm>
                  <a:off x="791579" y="1133744"/>
                  <a:ext cx="1305145" cy="1305145"/>
                </a:xfrm>
                <a:prstGeom prst="rect">
                  <a:avLst/>
                </a:prstGeom>
                <a:solidFill>
                  <a:schemeClr val="bg1"/>
                </a:solidFill>
                <a:ln w="1905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Pct val="100000"/>
                    <a:buFont typeface="Times New Roman" pitchFamily="18" charset="0"/>
                    <a:buNone/>
                    <a:tabLst/>
                  </a:pPr>
                  <a:endParaRPr kumimoji="0" lang="zh-CN" altLang="en-US" sz="1600" b="1" i="0" u="none" strike="noStrike" cap="none" normalizeH="0" baseline="0" smtClean="0">
                    <a:ln>
                      <a:noFill/>
                    </a:ln>
                    <a:effectLst/>
                    <a:latin typeface="+mj-ea"/>
                    <a:ea typeface="+mj-ea"/>
                  </a:endParaRPr>
                </a:p>
              </p:txBody>
            </p:sp>
            <p:pic>
              <p:nvPicPr>
                <p:cNvPr id="58" name="图片 57" descr="米资格白.png"/>
                <p:cNvPicPr>
                  <a:picLocks noChangeAspect="1"/>
                </p:cNvPicPr>
                <p:nvPr/>
              </p:nvPicPr>
              <p:blipFill>
                <a:blip r:embed="rId5" cstate="print"/>
                <a:stretch>
                  <a:fillRect/>
                </a:stretch>
              </p:blipFill>
              <p:spPr>
                <a:xfrm>
                  <a:off x="791580" y="1133745"/>
                  <a:ext cx="1325770" cy="1322722"/>
                </a:xfrm>
                <a:prstGeom prst="rect">
                  <a:avLst/>
                </a:prstGeom>
              </p:spPr>
            </p:pic>
          </p:grpSp>
          <p:grpSp>
            <p:nvGrpSpPr>
              <p:cNvPr id="59" name="组合 87"/>
              <p:cNvGrpSpPr/>
              <p:nvPr/>
            </p:nvGrpSpPr>
            <p:grpSpPr>
              <a:xfrm>
                <a:off x="6912260" y="3789040"/>
                <a:ext cx="855094" cy="853129"/>
                <a:chOff x="791579" y="1133744"/>
                <a:chExt cx="1325771" cy="1322723"/>
              </a:xfrm>
            </p:grpSpPr>
            <p:sp>
              <p:nvSpPr>
                <p:cNvPr id="60" name="矩形 59"/>
                <p:cNvSpPr/>
                <p:nvPr/>
              </p:nvSpPr>
              <p:spPr bwMode="auto">
                <a:xfrm>
                  <a:off x="791579" y="1133744"/>
                  <a:ext cx="1305145" cy="1305145"/>
                </a:xfrm>
                <a:prstGeom prst="rect">
                  <a:avLst/>
                </a:prstGeom>
                <a:solidFill>
                  <a:schemeClr val="bg1"/>
                </a:solidFill>
                <a:ln w="1905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Pct val="100000"/>
                    <a:buFont typeface="Times New Roman" pitchFamily="18" charset="0"/>
                    <a:buNone/>
                    <a:tabLst/>
                  </a:pPr>
                  <a:endParaRPr kumimoji="0" lang="zh-CN" altLang="en-US" sz="1600" b="1" i="0" u="none" strike="noStrike" cap="none" normalizeH="0" baseline="0" smtClean="0">
                    <a:ln>
                      <a:noFill/>
                    </a:ln>
                    <a:effectLst/>
                    <a:latin typeface="+mj-ea"/>
                    <a:ea typeface="+mj-ea"/>
                  </a:endParaRPr>
                </a:p>
              </p:txBody>
            </p:sp>
            <p:pic>
              <p:nvPicPr>
                <p:cNvPr id="61" name="图片 60" descr="米资格白.png"/>
                <p:cNvPicPr>
                  <a:picLocks noChangeAspect="1"/>
                </p:cNvPicPr>
                <p:nvPr/>
              </p:nvPicPr>
              <p:blipFill>
                <a:blip r:embed="rId5" cstate="print"/>
                <a:stretch>
                  <a:fillRect/>
                </a:stretch>
              </p:blipFill>
              <p:spPr>
                <a:xfrm>
                  <a:off x="791580" y="1133745"/>
                  <a:ext cx="1325770" cy="1322722"/>
                </a:xfrm>
                <a:prstGeom prst="rect">
                  <a:avLst/>
                </a:prstGeom>
              </p:spPr>
            </p:pic>
          </p:grpSp>
          <p:sp>
            <p:nvSpPr>
              <p:cNvPr id="62" name="矩形 61"/>
              <p:cNvSpPr/>
              <p:nvPr/>
            </p:nvSpPr>
            <p:spPr>
              <a:xfrm>
                <a:off x="926595" y="3879050"/>
                <a:ext cx="1111202" cy="646331"/>
              </a:xfrm>
              <a:prstGeom prst="rect">
                <a:avLst/>
              </a:prstGeom>
            </p:spPr>
            <p:txBody>
              <a:bodyPr wrap="none">
                <a:spAutoFit/>
              </a:bodyPr>
              <a:lstStyle/>
              <a:p>
                <a:r>
                  <a:rPr lang="zh-CN" altLang="zh-CN" b="1" dirty="0" smtClean="0">
                    <a:solidFill>
                      <a:srgbClr val="FF0000"/>
                    </a:solidFill>
                    <a:latin typeface="黑体" pitchFamily="49" charset="-122"/>
                    <a:ea typeface="黑体" pitchFamily="49" charset="-122"/>
                  </a:rPr>
                  <a:t>二</a:t>
                </a:r>
                <a:r>
                  <a:rPr lang="zh-CN" altLang="en-US" b="1" dirty="0" smtClean="0">
                    <a:solidFill>
                      <a:srgbClr val="FF0000"/>
                    </a:solidFill>
                    <a:latin typeface="黑体" pitchFamily="49" charset="-122"/>
                    <a:ea typeface="黑体" pitchFamily="49" charset="-122"/>
                  </a:rPr>
                  <a:t>、</a:t>
                </a:r>
                <a:endParaRPr lang="zh-CN" altLang="en-US" b="1" dirty="0">
                  <a:solidFill>
                    <a:srgbClr val="FF0000"/>
                  </a:solidFill>
                  <a:latin typeface="黑体" pitchFamily="49" charset="-122"/>
                  <a:ea typeface="黑体" pitchFamily="49" charset="-122"/>
                </a:endParaRPr>
              </a:p>
            </p:txBody>
          </p:sp>
          <p:sp>
            <p:nvSpPr>
              <p:cNvPr id="63" name="矩形 62"/>
              <p:cNvSpPr/>
              <p:nvPr/>
            </p:nvSpPr>
            <p:spPr>
              <a:xfrm>
                <a:off x="1860045" y="3834045"/>
                <a:ext cx="647934" cy="646331"/>
              </a:xfrm>
              <a:prstGeom prst="rect">
                <a:avLst/>
              </a:prstGeom>
            </p:spPr>
            <p:txBody>
              <a:bodyPr wrap="none">
                <a:spAutoFit/>
              </a:bodyPr>
              <a:lstStyle/>
              <a:p>
                <a:r>
                  <a:rPr lang="zh-CN" altLang="en-US" b="1" dirty="0" smtClean="0">
                    <a:latin typeface="+mj-ea"/>
                    <a:ea typeface="+mj-ea"/>
                  </a:rPr>
                  <a:t>四</a:t>
                </a:r>
                <a:endParaRPr lang="zh-CN" altLang="en-US" b="1" dirty="0">
                  <a:latin typeface="+mj-ea"/>
                  <a:ea typeface="+mj-ea"/>
                </a:endParaRPr>
              </a:p>
            </p:txBody>
          </p:sp>
          <p:sp>
            <p:nvSpPr>
              <p:cNvPr id="64" name="矩形 63"/>
              <p:cNvSpPr/>
              <p:nvPr/>
            </p:nvSpPr>
            <p:spPr>
              <a:xfrm>
                <a:off x="2726795" y="3879050"/>
                <a:ext cx="647934" cy="646331"/>
              </a:xfrm>
              <a:prstGeom prst="rect">
                <a:avLst/>
              </a:prstGeom>
            </p:spPr>
            <p:txBody>
              <a:bodyPr wrap="none">
                <a:spAutoFit/>
              </a:bodyPr>
              <a:lstStyle/>
              <a:p>
                <a:r>
                  <a:rPr lang="zh-CN" altLang="en-US" b="1" dirty="0" smtClean="0">
                    <a:latin typeface="+mj-ea"/>
                    <a:ea typeface="+mj-ea"/>
                  </a:rPr>
                  <a:t>个</a:t>
                </a:r>
                <a:endParaRPr lang="zh-CN" altLang="en-US" b="1" dirty="0">
                  <a:latin typeface="+mj-ea"/>
                  <a:ea typeface="+mj-ea"/>
                </a:endParaRPr>
              </a:p>
            </p:txBody>
          </p:sp>
          <p:sp>
            <p:nvSpPr>
              <p:cNvPr id="65" name="矩形 64"/>
              <p:cNvSpPr/>
              <p:nvPr/>
            </p:nvSpPr>
            <p:spPr>
              <a:xfrm>
                <a:off x="3581890" y="3879050"/>
                <a:ext cx="647934" cy="646331"/>
              </a:xfrm>
              <a:prstGeom prst="rect">
                <a:avLst/>
              </a:prstGeom>
            </p:spPr>
            <p:txBody>
              <a:bodyPr wrap="none">
                <a:spAutoFit/>
              </a:bodyPr>
              <a:lstStyle/>
              <a:p>
                <a:r>
                  <a:rPr lang="zh-CN" altLang="en-US" b="1" dirty="0" smtClean="0">
                    <a:latin typeface="+mj-ea"/>
                    <a:ea typeface="+mj-ea"/>
                  </a:rPr>
                  <a:t>全</a:t>
                </a:r>
                <a:endParaRPr lang="zh-CN" altLang="en-US" b="1" dirty="0">
                  <a:latin typeface="+mj-ea"/>
                  <a:ea typeface="+mj-ea"/>
                </a:endParaRPr>
              </a:p>
            </p:txBody>
          </p:sp>
          <p:sp>
            <p:nvSpPr>
              <p:cNvPr id="66" name="矩形 65"/>
              <p:cNvSpPr/>
              <p:nvPr/>
            </p:nvSpPr>
            <p:spPr>
              <a:xfrm>
                <a:off x="4436985" y="3879050"/>
                <a:ext cx="647934" cy="646331"/>
              </a:xfrm>
              <a:prstGeom prst="rect">
                <a:avLst/>
              </a:prstGeom>
            </p:spPr>
            <p:txBody>
              <a:bodyPr wrap="none">
                <a:spAutoFit/>
              </a:bodyPr>
              <a:lstStyle/>
              <a:p>
                <a:r>
                  <a:rPr lang="zh-CN" altLang="en-US" b="1" dirty="0" smtClean="0">
                    <a:latin typeface="+mj-ea"/>
                    <a:ea typeface="+mj-ea"/>
                  </a:rPr>
                  <a:t>面</a:t>
                </a:r>
                <a:endParaRPr lang="zh-CN" altLang="en-US" b="1" dirty="0">
                  <a:latin typeface="+mj-ea"/>
                  <a:ea typeface="+mj-ea"/>
                </a:endParaRPr>
              </a:p>
            </p:txBody>
          </p:sp>
          <p:sp>
            <p:nvSpPr>
              <p:cNvPr id="67" name="矩形 66"/>
              <p:cNvSpPr/>
              <p:nvPr/>
            </p:nvSpPr>
            <p:spPr>
              <a:xfrm>
                <a:off x="5292080" y="3879050"/>
                <a:ext cx="647934" cy="646331"/>
              </a:xfrm>
              <a:prstGeom prst="rect">
                <a:avLst/>
              </a:prstGeom>
            </p:spPr>
            <p:txBody>
              <a:bodyPr wrap="none">
                <a:spAutoFit/>
              </a:bodyPr>
              <a:lstStyle/>
              <a:p>
                <a:r>
                  <a:rPr lang="zh-CN" altLang="en-US" b="1" dirty="0" smtClean="0">
                    <a:latin typeface="+mj-ea"/>
                    <a:ea typeface="+mj-ea"/>
                  </a:rPr>
                  <a:t>提</a:t>
                </a:r>
                <a:endParaRPr lang="zh-CN" altLang="en-US" b="1" dirty="0">
                  <a:latin typeface="+mj-ea"/>
                  <a:ea typeface="+mj-ea"/>
                </a:endParaRPr>
              </a:p>
            </p:txBody>
          </p:sp>
          <p:sp>
            <p:nvSpPr>
              <p:cNvPr id="68" name="矩形 67"/>
              <p:cNvSpPr/>
              <p:nvPr/>
            </p:nvSpPr>
            <p:spPr>
              <a:xfrm>
                <a:off x="6147175" y="3879050"/>
                <a:ext cx="647934" cy="646331"/>
              </a:xfrm>
              <a:prstGeom prst="rect">
                <a:avLst/>
              </a:prstGeom>
            </p:spPr>
            <p:txBody>
              <a:bodyPr wrap="none">
                <a:spAutoFit/>
              </a:bodyPr>
              <a:lstStyle/>
              <a:p>
                <a:r>
                  <a:rPr lang="zh-CN" altLang="en-US" b="1" dirty="0" smtClean="0">
                    <a:latin typeface="+mj-ea"/>
                    <a:ea typeface="+mj-ea"/>
                  </a:rPr>
                  <a:t>出</a:t>
                </a:r>
                <a:endParaRPr lang="zh-CN" altLang="en-US" b="1" dirty="0">
                  <a:latin typeface="+mj-ea"/>
                  <a:ea typeface="+mj-ea"/>
                </a:endParaRPr>
              </a:p>
            </p:txBody>
          </p:sp>
          <p:sp>
            <p:nvSpPr>
              <p:cNvPr id="69" name="矩形 68"/>
              <p:cNvSpPr/>
              <p:nvPr/>
            </p:nvSpPr>
            <p:spPr>
              <a:xfrm>
                <a:off x="7002270" y="3879050"/>
                <a:ext cx="647934" cy="646331"/>
              </a:xfrm>
              <a:prstGeom prst="rect">
                <a:avLst/>
              </a:prstGeom>
            </p:spPr>
            <p:txBody>
              <a:bodyPr wrap="none">
                <a:spAutoFit/>
              </a:bodyPr>
              <a:lstStyle/>
              <a:p>
                <a:r>
                  <a:rPr lang="zh-CN" altLang="en-US" b="1" dirty="0" smtClean="0">
                    <a:latin typeface="+mj-ea"/>
                    <a:ea typeface="+mj-ea"/>
                  </a:rPr>
                  <a:t>和</a:t>
                </a:r>
                <a:endParaRPr lang="zh-CN" altLang="en-US" b="1" dirty="0">
                  <a:latin typeface="+mj-ea"/>
                  <a:ea typeface="+mj-ea"/>
                </a:endParaRPr>
              </a:p>
            </p:txBody>
          </p:sp>
          <p:sp>
            <p:nvSpPr>
              <p:cNvPr id="70" name="矩形 69"/>
              <p:cNvSpPr/>
              <p:nvPr/>
            </p:nvSpPr>
            <p:spPr>
              <a:xfrm>
                <a:off x="7857365" y="3879050"/>
                <a:ext cx="647934" cy="646331"/>
              </a:xfrm>
              <a:prstGeom prst="rect">
                <a:avLst/>
              </a:prstGeom>
            </p:spPr>
            <p:txBody>
              <a:bodyPr wrap="none">
                <a:spAutoFit/>
              </a:bodyPr>
              <a:lstStyle/>
              <a:p>
                <a:r>
                  <a:rPr lang="zh-CN" altLang="en-US" b="1" dirty="0" smtClean="0">
                    <a:latin typeface="+mj-ea"/>
                    <a:ea typeface="+mj-ea"/>
                  </a:rPr>
                  <a:t>形</a:t>
                </a:r>
                <a:endParaRPr lang="zh-CN" altLang="en-US" b="1" dirty="0">
                  <a:latin typeface="+mj-ea"/>
                  <a:ea typeface="+mj-ea"/>
                </a:endParaRPr>
              </a:p>
            </p:txBody>
          </p:sp>
        </p:grpSp>
        <p:sp>
          <p:nvSpPr>
            <p:cNvPr id="143" name="矩形 142"/>
            <p:cNvSpPr/>
            <p:nvPr/>
          </p:nvSpPr>
          <p:spPr bwMode="auto">
            <a:xfrm>
              <a:off x="8176643" y="2717800"/>
              <a:ext cx="864000" cy="841792"/>
            </a:xfrm>
            <a:prstGeom prst="rect">
              <a:avLst/>
            </a:prstGeom>
            <a:solidFill>
              <a:schemeClr val="bg1"/>
            </a:solidFill>
            <a:ln w="1905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Pct val="100000"/>
                <a:buFont typeface="Times New Roman" pitchFamily="18" charset="0"/>
                <a:buNone/>
                <a:tabLst/>
              </a:pPr>
              <a:endParaRPr kumimoji="0" lang="zh-CN" altLang="en-US" sz="1600" b="1" i="0" u="none" strike="noStrike" cap="none" normalizeH="0" baseline="0" smtClean="0">
                <a:ln>
                  <a:noFill/>
                </a:ln>
                <a:effectLst/>
                <a:latin typeface="+mj-ea"/>
                <a:ea typeface="+mj-ea"/>
              </a:endParaRPr>
            </a:p>
          </p:txBody>
        </p:sp>
        <p:pic>
          <p:nvPicPr>
            <p:cNvPr id="144" name="图片 143" descr="米资格白.png"/>
            <p:cNvPicPr>
              <a:picLocks noChangeAspect="1"/>
            </p:cNvPicPr>
            <p:nvPr/>
          </p:nvPicPr>
          <p:blipFill>
            <a:blip r:embed="rId5" cstate="print"/>
            <a:stretch>
              <a:fillRect/>
            </a:stretch>
          </p:blipFill>
          <p:spPr>
            <a:xfrm>
              <a:off x="8172450" y="2709222"/>
              <a:ext cx="855093" cy="853128"/>
            </a:xfrm>
            <a:prstGeom prst="rect">
              <a:avLst/>
            </a:prstGeom>
          </p:spPr>
        </p:pic>
        <p:sp>
          <p:nvSpPr>
            <p:cNvPr id="145" name="矩形 144"/>
            <p:cNvSpPr/>
            <p:nvPr/>
          </p:nvSpPr>
          <p:spPr>
            <a:xfrm>
              <a:off x="8276030" y="2782669"/>
              <a:ext cx="647934" cy="646331"/>
            </a:xfrm>
            <a:prstGeom prst="rect">
              <a:avLst/>
            </a:prstGeom>
          </p:spPr>
          <p:txBody>
            <a:bodyPr wrap="none">
              <a:spAutoFit/>
            </a:bodyPr>
            <a:lstStyle/>
            <a:p>
              <a:r>
                <a:rPr lang="zh-CN" altLang="en-US" b="1" dirty="0" smtClean="0">
                  <a:latin typeface="+mj-ea"/>
                  <a:ea typeface="+mj-ea"/>
                </a:rPr>
                <a:t>成</a:t>
              </a:r>
              <a:endParaRPr lang="zh-CN" altLang="en-US" b="1" dirty="0">
                <a:latin typeface="+mj-ea"/>
                <a:ea typeface="+mj-ea"/>
              </a:endParaRPr>
            </a:p>
          </p:txBody>
        </p:sp>
        <p:grpSp>
          <p:nvGrpSpPr>
            <p:cNvPr id="148" name="组合 72"/>
            <p:cNvGrpSpPr/>
            <p:nvPr/>
          </p:nvGrpSpPr>
          <p:grpSpPr>
            <a:xfrm>
              <a:off x="482600" y="3562350"/>
              <a:ext cx="4275474" cy="853129"/>
              <a:chOff x="1466656" y="1403775"/>
              <a:chExt cx="4275474" cy="853129"/>
            </a:xfrm>
          </p:grpSpPr>
          <p:grpSp>
            <p:nvGrpSpPr>
              <p:cNvPr id="155" name="组合 87"/>
              <p:cNvGrpSpPr/>
              <p:nvPr/>
            </p:nvGrpSpPr>
            <p:grpSpPr>
              <a:xfrm>
                <a:off x="1466656" y="1403775"/>
                <a:ext cx="855094" cy="853129"/>
                <a:chOff x="791579" y="1133744"/>
                <a:chExt cx="1325771" cy="1322723"/>
              </a:xfrm>
            </p:grpSpPr>
            <p:sp>
              <p:nvSpPr>
                <p:cNvPr id="181" name="矩形 180"/>
                <p:cNvSpPr/>
                <p:nvPr/>
              </p:nvSpPr>
              <p:spPr bwMode="auto">
                <a:xfrm>
                  <a:off x="791579" y="1133744"/>
                  <a:ext cx="1305145" cy="1305145"/>
                </a:xfrm>
                <a:prstGeom prst="rect">
                  <a:avLst/>
                </a:prstGeom>
                <a:solidFill>
                  <a:schemeClr val="bg1"/>
                </a:solidFill>
                <a:ln w="1905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Pct val="100000"/>
                    <a:buFont typeface="Times New Roman" pitchFamily="18" charset="0"/>
                    <a:buNone/>
                    <a:tabLst/>
                  </a:pPr>
                  <a:endParaRPr kumimoji="0" lang="zh-CN" altLang="en-US" sz="1600" b="1" i="0" u="none" strike="noStrike" cap="none" normalizeH="0" baseline="0" smtClean="0">
                    <a:ln>
                      <a:noFill/>
                    </a:ln>
                    <a:effectLst/>
                    <a:latin typeface="+mj-ea"/>
                    <a:ea typeface="+mj-ea"/>
                  </a:endParaRPr>
                </a:p>
              </p:txBody>
            </p:sp>
            <p:pic>
              <p:nvPicPr>
                <p:cNvPr id="182" name="图片 181" descr="米资格白.png"/>
                <p:cNvPicPr>
                  <a:picLocks noChangeAspect="1"/>
                </p:cNvPicPr>
                <p:nvPr/>
              </p:nvPicPr>
              <p:blipFill>
                <a:blip r:embed="rId5" cstate="print"/>
                <a:stretch>
                  <a:fillRect/>
                </a:stretch>
              </p:blipFill>
              <p:spPr>
                <a:xfrm>
                  <a:off x="791580" y="1133745"/>
                  <a:ext cx="1325770" cy="1322722"/>
                </a:xfrm>
                <a:prstGeom prst="rect">
                  <a:avLst/>
                </a:prstGeom>
              </p:spPr>
            </p:pic>
          </p:grpSp>
          <p:grpSp>
            <p:nvGrpSpPr>
              <p:cNvPr id="156" name="组合 87"/>
              <p:cNvGrpSpPr/>
              <p:nvPr/>
            </p:nvGrpSpPr>
            <p:grpSpPr>
              <a:xfrm>
                <a:off x="2321751" y="1403775"/>
                <a:ext cx="855094" cy="853129"/>
                <a:chOff x="791579" y="1133744"/>
                <a:chExt cx="1325771" cy="1322723"/>
              </a:xfrm>
            </p:grpSpPr>
            <p:sp>
              <p:nvSpPr>
                <p:cNvPr id="179" name="矩形 10"/>
                <p:cNvSpPr/>
                <p:nvPr/>
              </p:nvSpPr>
              <p:spPr bwMode="auto">
                <a:xfrm>
                  <a:off x="791579" y="1133744"/>
                  <a:ext cx="1305145" cy="1305145"/>
                </a:xfrm>
                <a:prstGeom prst="rect">
                  <a:avLst/>
                </a:prstGeom>
                <a:solidFill>
                  <a:schemeClr val="bg1"/>
                </a:solidFill>
                <a:ln w="1905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Pct val="100000"/>
                    <a:buFont typeface="Times New Roman" pitchFamily="18" charset="0"/>
                    <a:buNone/>
                    <a:tabLst/>
                  </a:pPr>
                  <a:endParaRPr kumimoji="0" lang="zh-CN" altLang="en-US" sz="1600" b="1" i="0" u="none" strike="noStrike" cap="none" normalizeH="0" baseline="0" smtClean="0">
                    <a:ln>
                      <a:noFill/>
                    </a:ln>
                    <a:effectLst/>
                    <a:latin typeface="+mj-ea"/>
                    <a:ea typeface="+mj-ea"/>
                  </a:endParaRPr>
                </a:p>
              </p:txBody>
            </p:sp>
            <p:pic>
              <p:nvPicPr>
                <p:cNvPr id="180" name="图片 11" descr="米资格白.png"/>
                <p:cNvPicPr>
                  <a:picLocks noChangeAspect="1"/>
                </p:cNvPicPr>
                <p:nvPr/>
              </p:nvPicPr>
              <p:blipFill>
                <a:blip r:embed="rId5" cstate="print"/>
                <a:stretch>
                  <a:fillRect/>
                </a:stretch>
              </p:blipFill>
              <p:spPr>
                <a:xfrm>
                  <a:off x="791580" y="1133745"/>
                  <a:ext cx="1325770" cy="1322722"/>
                </a:xfrm>
                <a:prstGeom prst="rect">
                  <a:avLst/>
                </a:prstGeom>
              </p:spPr>
            </p:pic>
          </p:grpSp>
          <p:grpSp>
            <p:nvGrpSpPr>
              <p:cNvPr id="157" name="组合 87"/>
              <p:cNvGrpSpPr/>
              <p:nvPr/>
            </p:nvGrpSpPr>
            <p:grpSpPr>
              <a:xfrm>
                <a:off x="3176846" y="1403775"/>
                <a:ext cx="855094" cy="853129"/>
                <a:chOff x="791579" y="1133744"/>
                <a:chExt cx="1325771" cy="1322723"/>
              </a:xfrm>
            </p:grpSpPr>
            <p:sp>
              <p:nvSpPr>
                <p:cNvPr id="177" name="矩形 13"/>
                <p:cNvSpPr/>
                <p:nvPr/>
              </p:nvSpPr>
              <p:spPr bwMode="auto">
                <a:xfrm>
                  <a:off x="791579" y="1133744"/>
                  <a:ext cx="1305145" cy="1305145"/>
                </a:xfrm>
                <a:prstGeom prst="rect">
                  <a:avLst/>
                </a:prstGeom>
                <a:solidFill>
                  <a:schemeClr val="bg1"/>
                </a:solidFill>
                <a:ln w="1905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Pct val="100000"/>
                    <a:buFont typeface="Times New Roman" pitchFamily="18" charset="0"/>
                    <a:buNone/>
                    <a:tabLst/>
                  </a:pPr>
                  <a:endParaRPr kumimoji="0" lang="zh-CN" altLang="en-US" sz="1600" b="1" i="0" u="none" strike="noStrike" cap="none" normalizeH="0" baseline="0" smtClean="0">
                    <a:ln>
                      <a:noFill/>
                    </a:ln>
                    <a:effectLst/>
                    <a:latin typeface="+mj-ea"/>
                    <a:ea typeface="+mj-ea"/>
                  </a:endParaRPr>
                </a:p>
              </p:txBody>
            </p:sp>
            <p:pic>
              <p:nvPicPr>
                <p:cNvPr id="178" name="图片 14" descr="米资格白.png"/>
                <p:cNvPicPr>
                  <a:picLocks noChangeAspect="1"/>
                </p:cNvPicPr>
                <p:nvPr/>
              </p:nvPicPr>
              <p:blipFill>
                <a:blip r:embed="rId5" cstate="print"/>
                <a:stretch>
                  <a:fillRect/>
                </a:stretch>
              </p:blipFill>
              <p:spPr>
                <a:xfrm>
                  <a:off x="791580" y="1133745"/>
                  <a:ext cx="1325770" cy="1322722"/>
                </a:xfrm>
                <a:prstGeom prst="rect">
                  <a:avLst/>
                </a:prstGeom>
              </p:spPr>
            </p:pic>
          </p:grpSp>
          <p:grpSp>
            <p:nvGrpSpPr>
              <p:cNvPr id="158" name="组合 87"/>
              <p:cNvGrpSpPr/>
              <p:nvPr/>
            </p:nvGrpSpPr>
            <p:grpSpPr>
              <a:xfrm>
                <a:off x="4031941" y="1403775"/>
                <a:ext cx="855094" cy="853129"/>
                <a:chOff x="791579" y="1133744"/>
                <a:chExt cx="1325771" cy="1322723"/>
              </a:xfrm>
            </p:grpSpPr>
            <p:sp>
              <p:nvSpPr>
                <p:cNvPr id="175" name="矩形 16"/>
                <p:cNvSpPr/>
                <p:nvPr/>
              </p:nvSpPr>
              <p:spPr bwMode="auto">
                <a:xfrm>
                  <a:off x="791579" y="1133744"/>
                  <a:ext cx="1305145" cy="1305145"/>
                </a:xfrm>
                <a:prstGeom prst="rect">
                  <a:avLst/>
                </a:prstGeom>
                <a:solidFill>
                  <a:schemeClr val="bg1"/>
                </a:solidFill>
                <a:ln w="1905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Pct val="100000"/>
                    <a:buFont typeface="Times New Roman" pitchFamily="18" charset="0"/>
                    <a:buNone/>
                    <a:tabLst/>
                  </a:pPr>
                  <a:endParaRPr kumimoji="0" lang="zh-CN" altLang="en-US" sz="1600" b="1" i="0" u="none" strike="noStrike" cap="none" normalizeH="0" baseline="0" smtClean="0">
                    <a:ln>
                      <a:noFill/>
                    </a:ln>
                    <a:effectLst/>
                    <a:latin typeface="+mj-ea"/>
                    <a:ea typeface="+mj-ea"/>
                  </a:endParaRPr>
                </a:p>
              </p:txBody>
            </p:sp>
            <p:pic>
              <p:nvPicPr>
                <p:cNvPr id="176" name="图片 175" descr="米资格白.png"/>
                <p:cNvPicPr>
                  <a:picLocks noChangeAspect="1"/>
                </p:cNvPicPr>
                <p:nvPr/>
              </p:nvPicPr>
              <p:blipFill>
                <a:blip r:embed="rId5" cstate="print"/>
                <a:stretch>
                  <a:fillRect/>
                </a:stretch>
              </p:blipFill>
              <p:spPr>
                <a:xfrm>
                  <a:off x="791580" y="1133745"/>
                  <a:ext cx="1325770" cy="1322722"/>
                </a:xfrm>
                <a:prstGeom prst="rect">
                  <a:avLst/>
                </a:prstGeom>
              </p:spPr>
            </p:pic>
          </p:grpSp>
          <p:grpSp>
            <p:nvGrpSpPr>
              <p:cNvPr id="159" name="组合 87"/>
              <p:cNvGrpSpPr/>
              <p:nvPr/>
            </p:nvGrpSpPr>
            <p:grpSpPr>
              <a:xfrm>
                <a:off x="4887036" y="1403775"/>
                <a:ext cx="855094" cy="853129"/>
                <a:chOff x="791579" y="1133744"/>
                <a:chExt cx="1325771" cy="1322723"/>
              </a:xfrm>
            </p:grpSpPr>
            <p:sp>
              <p:nvSpPr>
                <p:cNvPr id="173" name="矩形 172"/>
                <p:cNvSpPr/>
                <p:nvPr/>
              </p:nvSpPr>
              <p:spPr bwMode="auto">
                <a:xfrm>
                  <a:off x="791579" y="1133744"/>
                  <a:ext cx="1305145" cy="1305145"/>
                </a:xfrm>
                <a:prstGeom prst="rect">
                  <a:avLst/>
                </a:prstGeom>
                <a:solidFill>
                  <a:schemeClr val="bg1"/>
                </a:solidFill>
                <a:ln w="1905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Pct val="100000"/>
                    <a:buFont typeface="Times New Roman" pitchFamily="18" charset="0"/>
                    <a:buNone/>
                    <a:tabLst/>
                  </a:pPr>
                  <a:endParaRPr kumimoji="0" lang="zh-CN" altLang="en-US" sz="1600" b="1" i="0" u="none" strike="noStrike" cap="none" normalizeH="0" baseline="0" smtClean="0">
                    <a:ln>
                      <a:noFill/>
                    </a:ln>
                    <a:effectLst/>
                    <a:latin typeface="+mj-ea"/>
                    <a:ea typeface="+mj-ea"/>
                  </a:endParaRPr>
                </a:p>
              </p:txBody>
            </p:sp>
            <p:pic>
              <p:nvPicPr>
                <p:cNvPr id="174" name="图片 173" descr="米资格白.png"/>
                <p:cNvPicPr>
                  <a:picLocks noChangeAspect="1"/>
                </p:cNvPicPr>
                <p:nvPr/>
              </p:nvPicPr>
              <p:blipFill>
                <a:blip r:embed="rId5" cstate="print"/>
                <a:stretch>
                  <a:fillRect/>
                </a:stretch>
              </p:blipFill>
              <p:spPr>
                <a:xfrm>
                  <a:off x="791580" y="1133745"/>
                  <a:ext cx="1325770" cy="1322722"/>
                </a:xfrm>
                <a:prstGeom prst="rect">
                  <a:avLst/>
                </a:prstGeom>
              </p:spPr>
            </p:pic>
          </p:grpSp>
          <p:sp>
            <p:nvSpPr>
              <p:cNvPr id="162" name="矩形 161"/>
              <p:cNvSpPr/>
              <p:nvPr/>
            </p:nvSpPr>
            <p:spPr>
              <a:xfrm>
                <a:off x="1556665" y="1493785"/>
                <a:ext cx="647934" cy="646331"/>
              </a:xfrm>
              <a:prstGeom prst="rect">
                <a:avLst/>
              </a:prstGeom>
            </p:spPr>
            <p:txBody>
              <a:bodyPr wrap="none">
                <a:spAutoFit/>
              </a:bodyPr>
              <a:lstStyle/>
              <a:p>
                <a:r>
                  <a:rPr lang="zh-CN" altLang="en-US" b="1" dirty="0" smtClean="0">
                    <a:latin typeface="+mj-ea"/>
                    <a:ea typeface="+mj-ea"/>
                  </a:rPr>
                  <a:t>的</a:t>
                </a:r>
                <a:endParaRPr lang="zh-CN" altLang="en-US" b="1" dirty="0">
                  <a:latin typeface="+mj-ea"/>
                  <a:ea typeface="+mj-ea"/>
                </a:endParaRPr>
              </a:p>
            </p:txBody>
          </p:sp>
          <p:sp>
            <p:nvSpPr>
              <p:cNvPr id="163" name="矩形 162"/>
              <p:cNvSpPr/>
              <p:nvPr/>
            </p:nvSpPr>
            <p:spPr>
              <a:xfrm>
                <a:off x="2400106" y="1513094"/>
                <a:ext cx="647934" cy="646331"/>
              </a:xfrm>
              <a:prstGeom prst="rect">
                <a:avLst/>
              </a:prstGeom>
            </p:spPr>
            <p:txBody>
              <a:bodyPr wrap="none">
                <a:spAutoFit/>
              </a:bodyPr>
              <a:lstStyle/>
              <a:p>
                <a:r>
                  <a:rPr lang="zh-CN" altLang="en-US" b="1" dirty="0" smtClean="0">
                    <a:latin typeface="+mj-ea"/>
                    <a:ea typeface="+mj-ea"/>
                  </a:rPr>
                  <a:t>历</a:t>
                </a:r>
                <a:endParaRPr lang="zh-CN" altLang="en-US" b="1" dirty="0">
                  <a:latin typeface="+mj-ea"/>
                  <a:ea typeface="+mj-ea"/>
                </a:endParaRPr>
              </a:p>
            </p:txBody>
          </p:sp>
          <p:sp>
            <p:nvSpPr>
              <p:cNvPr id="164" name="矩形 163"/>
              <p:cNvSpPr/>
              <p:nvPr/>
            </p:nvSpPr>
            <p:spPr>
              <a:xfrm>
                <a:off x="3266855" y="1493785"/>
                <a:ext cx="647934" cy="646331"/>
              </a:xfrm>
              <a:prstGeom prst="rect">
                <a:avLst/>
              </a:prstGeom>
            </p:spPr>
            <p:txBody>
              <a:bodyPr wrap="none">
                <a:spAutoFit/>
              </a:bodyPr>
              <a:lstStyle/>
              <a:p>
                <a:r>
                  <a:rPr lang="zh-CN" altLang="en-US" b="1" dirty="0" smtClean="0">
                    <a:latin typeface="+mj-ea"/>
                    <a:ea typeface="+mj-ea"/>
                  </a:rPr>
                  <a:t>史</a:t>
                </a:r>
                <a:endParaRPr lang="zh-CN" altLang="en-US" b="1" dirty="0">
                  <a:latin typeface="+mj-ea"/>
                  <a:ea typeface="+mj-ea"/>
                </a:endParaRPr>
              </a:p>
            </p:txBody>
          </p:sp>
          <p:sp>
            <p:nvSpPr>
              <p:cNvPr id="165" name="矩形 164"/>
              <p:cNvSpPr/>
              <p:nvPr/>
            </p:nvSpPr>
            <p:spPr>
              <a:xfrm>
                <a:off x="4121950" y="1493785"/>
                <a:ext cx="647934" cy="646331"/>
              </a:xfrm>
              <a:prstGeom prst="rect">
                <a:avLst/>
              </a:prstGeom>
            </p:spPr>
            <p:txBody>
              <a:bodyPr wrap="none">
                <a:spAutoFit/>
              </a:bodyPr>
              <a:lstStyle/>
              <a:p>
                <a:r>
                  <a:rPr lang="zh-CN" altLang="en-US" b="1" dirty="0" smtClean="0">
                    <a:latin typeface="+mj-ea"/>
                    <a:ea typeface="+mj-ea"/>
                  </a:rPr>
                  <a:t>过</a:t>
                </a:r>
                <a:endParaRPr lang="zh-CN" altLang="en-US" b="1" dirty="0">
                  <a:latin typeface="+mj-ea"/>
                  <a:ea typeface="+mj-ea"/>
                </a:endParaRPr>
              </a:p>
            </p:txBody>
          </p:sp>
          <p:sp>
            <p:nvSpPr>
              <p:cNvPr id="166" name="矩形 165"/>
              <p:cNvSpPr/>
              <p:nvPr/>
            </p:nvSpPr>
            <p:spPr>
              <a:xfrm>
                <a:off x="4977045" y="1493785"/>
                <a:ext cx="647934" cy="646331"/>
              </a:xfrm>
              <a:prstGeom prst="rect">
                <a:avLst/>
              </a:prstGeom>
            </p:spPr>
            <p:txBody>
              <a:bodyPr wrap="none">
                <a:spAutoFit/>
              </a:bodyPr>
              <a:lstStyle/>
              <a:p>
                <a:r>
                  <a:rPr lang="zh-CN" altLang="en-US" b="1" dirty="0" smtClean="0">
                    <a:latin typeface="+mj-ea"/>
                    <a:ea typeface="+mj-ea"/>
                  </a:rPr>
                  <a:t>程</a:t>
                </a:r>
                <a:endParaRPr lang="zh-CN" altLang="en-US" b="1" dirty="0">
                  <a:latin typeface="+mj-ea"/>
                  <a:ea typeface="+mj-ea"/>
                </a:endParaRPr>
              </a:p>
            </p:txBody>
          </p:sp>
        </p:grpSp>
      </p:grpSp>
      <p:grpSp>
        <p:nvGrpSpPr>
          <p:cNvPr id="184" name="组合 183"/>
          <p:cNvGrpSpPr/>
          <p:nvPr/>
        </p:nvGrpSpPr>
        <p:grpSpPr>
          <a:xfrm>
            <a:off x="482600" y="4878693"/>
            <a:ext cx="8558043" cy="1706257"/>
            <a:chOff x="482600" y="2709222"/>
            <a:chExt cx="8558043" cy="1706257"/>
          </a:xfrm>
        </p:grpSpPr>
        <p:grpSp>
          <p:nvGrpSpPr>
            <p:cNvPr id="185" name="组合 70"/>
            <p:cNvGrpSpPr/>
            <p:nvPr/>
          </p:nvGrpSpPr>
          <p:grpSpPr>
            <a:xfrm>
              <a:off x="482600" y="2730439"/>
              <a:ext cx="7695854" cy="853129"/>
              <a:chOff x="926595" y="3789040"/>
              <a:chExt cx="7695854" cy="853129"/>
            </a:xfrm>
          </p:grpSpPr>
          <p:grpSp>
            <p:nvGrpSpPr>
              <p:cNvPr id="210" name="组合 87"/>
              <p:cNvGrpSpPr/>
              <p:nvPr/>
            </p:nvGrpSpPr>
            <p:grpSpPr>
              <a:xfrm>
                <a:off x="926595" y="3789040"/>
                <a:ext cx="855094" cy="853129"/>
                <a:chOff x="791579" y="1133744"/>
                <a:chExt cx="1325771" cy="1322723"/>
              </a:xfrm>
            </p:grpSpPr>
            <p:sp>
              <p:nvSpPr>
                <p:cNvPr id="244" name="矩形 35"/>
                <p:cNvSpPr/>
                <p:nvPr/>
              </p:nvSpPr>
              <p:spPr bwMode="auto">
                <a:xfrm>
                  <a:off x="791579" y="1133744"/>
                  <a:ext cx="1305145" cy="1305145"/>
                </a:xfrm>
                <a:prstGeom prst="rect">
                  <a:avLst/>
                </a:prstGeom>
                <a:solidFill>
                  <a:schemeClr val="bg1"/>
                </a:solidFill>
                <a:ln w="1905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Pct val="100000"/>
                    <a:buFont typeface="Times New Roman" pitchFamily="18" charset="0"/>
                    <a:buNone/>
                    <a:tabLst/>
                  </a:pPr>
                  <a:endParaRPr kumimoji="0" lang="zh-CN" altLang="en-US" sz="1600" b="1" i="0" u="none" strike="noStrike" cap="none" normalizeH="0" baseline="0" smtClean="0">
                    <a:ln>
                      <a:noFill/>
                    </a:ln>
                    <a:effectLst/>
                    <a:latin typeface="+mj-ea"/>
                    <a:ea typeface="+mj-ea"/>
                  </a:endParaRPr>
                </a:p>
              </p:txBody>
            </p:sp>
            <p:pic>
              <p:nvPicPr>
                <p:cNvPr id="245" name="图片 244" descr="米资格白.png"/>
                <p:cNvPicPr>
                  <a:picLocks noChangeAspect="1"/>
                </p:cNvPicPr>
                <p:nvPr/>
              </p:nvPicPr>
              <p:blipFill>
                <a:blip r:embed="rId5" cstate="print"/>
                <a:stretch>
                  <a:fillRect/>
                </a:stretch>
              </p:blipFill>
              <p:spPr>
                <a:xfrm>
                  <a:off x="791580" y="1133745"/>
                  <a:ext cx="1325770" cy="1322722"/>
                </a:xfrm>
                <a:prstGeom prst="rect">
                  <a:avLst/>
                </a:prstGeom>
              </p:spPr>
            </p:pic>
          </p:grpSp>
          <p:grpSp>
            <p:nvGrpSpPr>
              <p:cNvPr id="211" name="组合 87"/>
              <p:cNvGrpSpPr/>
              <p:nvPr/>
            </p:nvGrpSpPr>
            <p:grpSpPr>
              <a:xfrm>
                <a:off x="1781690" y="3789040"/>
                <a:ext cx="855094" cy="853129"/>
                <a:chOff x="791579" y="1133744"/>
                <a:chExt cx="1325771" cy="1322723"/>
              </a:xfrm>
            </p:grpSpPr>
            <p:sp>
              <p:nvSpPr>
                <p:cNvPr id="242" name="矩形 241"/>
                <p:cNvSpPr/>
                <p:nvPr/>
              </p:nvSpPr>
              <p:spPr bwMode="auto">
                <a:xfrm>
                  <a:off x="791579" y="1133744"/>
                  <a:ext cx="1305145" cy="1305145"/>
                </a:xfrm>
                <a:prstGeom prst="rect">
                  <a:avLst/>
                </a:prstGeom>
                <a:solidFill>
                  <a:schemeClr val="bg1"/>
                </a:solidFill>
                <a:ln w="1905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Pct val="100000"/>
                    <a:buFont typeface="Times New Roman" pitchFamily="18" charset="0"/>
                    <a:buNone/>
                    <a:tabLst/>
                  </a:pPr>
                  <a:endParaRPr kumimoji="0" lang="zh-CN" altLang="en-US" sz="1600" b="1" i="0" u="none" strike="noStrike" cap="none" normalizeH="0" baseline="0" smtClean="0">
                    <a:ln>
                      <a:noFill/>
                    </a:ln>
                    <a:effectLst/>
                    <a:latin typeface="+mj-ea"/>
                    <a:ea typeface="+mj-ea"/>
                  </a:endParaRPr>
                </a:p>
              </p:txBody>
            </p:sp>
            <p:pic>
              <p:nvPicPr>
                <p:cNvPr id="243" name="图片 242" descr="米资格白.png"/>
                <p:cNvPicPr>
                  <a:picLocks noChangeAspect="1"/>
                </p:cNvPicPr>
                <p:nvPr/>
              </p:nvPicPr>
              <p:blipFill>
                <a:blip r:embed="rId5" cstate="print"/>
                <a:stretch>
                  <a:fillRect/>
                </a:stretch>
              </p:blipFill>
              <p:spPr>
                <a:xfrm>
                  <a:off x="791580" y="1133745"/>
                  <a:ext cx="1325770" cy="1322722"/>
                </a:xfrm>
                <a:prstGeom prst="rect">
                  <a:avLst/>
                </a:prstGeom>
              </p:spPr>
            </p:pic>
          </p:grpSp>
          <p:grpSp>
            <p:nvGrpSpPr>
              <p:cNvPr id="212" name="组合 87"/>
              <p:cNvGrpSpPr/>
              <p:nvPr/>
            </p:nvGrpSpPr>
            <p:grpSpPr>
              <a:xfrm>
                <a:off x="2636785" y="3789040"/>
                <a:ext cx="855094" cy="853129"/>
                <a:chOff x="791579" y="1133744"/>
                <a:chExt cx="1325771" cy="1322723"/>
              </a:xfrm>
            </p:grpSpPr>
            <p:sp>
              <p:nvSpPr>
                <p:cNvPr id="240" name="矩形 239"/>
                <p:cNvSpPr/>
                <p:nvPr/>
              </p:nvSpPr>
              <p:spPr bwMode="auto">
                <a:xfrm>
                  <a:off x="791579" y="1133744"/>
                  <a:ext cx="1305145" cy="1305145"/>
                </a:xfrm>
                <a:prstGeom prst="rect">
                  <a:avLst/>
                </a:prstGeom>
                <a:solidFill>
                  <a:schemeClr val="bg1"/>
                </a:solidFill>
                <a:ln w="1905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Pct val="100000"/>
                    <a:buFont typeface="Times New Roman" pitchFamily="18" charset="0"/>
                    <a:buNone/>
                    <a:tabLst/>
                  </a:pPr>
                  <a:endParaRPr kumimoji="0" lang="zh-CN" altLang="en-US" sz="1600" b="1" i="0" u="none" strike="noStrike" cap="none" normalizeH="0" baseline="0" smtClean="0">
                    <a:ln>
                      <a:noFill/>
                    </a:ln>
                    <a:effectLst/>
                    <a:latin typeface="+mj-ea"/>
                    <a:ea typeface="+mj-ea"/>
                  </a:endParaRPr>
                </a:p>
              </p:txBody>
            </p:sp>
            <p:pic>
              <p:nvPicPr>
                <p:cNvPr id="241" name="图片 240" descr="米资格白.png"/>
                <p:cNvPicPr>
                  <a:picLocks noChangeAspect="1"/>
                </p:cNvPicPr>
                <p:nvPr/>
              </p:nvPicPr>
              <p:blipFill>
                <a:blip r:embed="rId5" cstate="print"/>
                <a:stretch>
                  <a:fillRect/>
                </a:stretch>
              </p:blipFill>
              <p:spPr>
                <a:xfrm>
                  <a:off x="791580" y="1133745"/>
                  <a:ext cx="1325770" cy="1322722"/>
                </a:xfrm>
                <a:prstGeom prst="rect">
                  <a:avLst/>
                </a:prstGeom>
              </p:spPr>
            </p:pic>
          </p:grpSp>
          <p:grpSp>
            <p:nvGrpSpPr>
              <p:cNvPr id="213" name="组合 87"/>
              <p:cNvGrpSpPr/>
              <p:nvPr/>
            </p:nvGrpSpPr>
            <p:grpSpPr>
              <a:xfrm>
                <a:off x="4346975" y="3789040"/>
                <a:ext cx="855094" cy="853129"/>
                <a:chOff x="791579" y="1133744"/>
                <a:chExt cx="1325771" cy="1322723"/>
              </a:xfrm>
            </p:grpSpPr>
            <p:sp>
              <p:nvSpPr>
                <p:cNvPr id="238" name="矩形 237"/>
                <p:cNvSpPr/>
                <p:nvPr/>
              </p:nvSpPr>
              <p:spPr bwMode="auto">
                <a:xfrm>
                  <a:off x="791579" y="1133744"/>
                  <a:ext cx="1305145" cy="1305145"/>
                </a:xfrm>
                <a:prstGeom prst="rect">
                  <a:avLst/>
                </a:prstGeom>
                <a:solidFill>
                  <a:schemeClr val="bg1"/>
                </a:solidFill>
                <a:ln w="1905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Pct val="100000"/>
                    <a:buFont typeface="Times New Roman" pitchFamily="18" charset="0"/>
                    <a:buNone/>
                    <a:tabLst/>
                  </a:pPr>
                  <a:endParaRPr kumimoji="0" lang="zh-CN" altLang="en-US" sz="1600" b="1" i="0" u="none" strike="noStrike" cap="none" normalizeH="0" baseline="0" smtClean="0">
                    <a:ln>
                      <a:noFill/>
                    </a:ln>
                    <a:effectLst/>
                    <a:latin typeface="+mj-ea"/>
                    <a:ea typeface="+mj-ea"/>
                  </a:endParaRPr>
                </a:p>
              </p:txBody>
            </p:sp>
            <p:pic>
              <p:nvPicPr>
                <p:cNvPr id="239" name="图片 238" descr="米资格白.png"/>
                <p:cNvPicPr>
                  <a:picLocks noChangeAspect="1"/>
                </p:cNvPicPr>
                <p:nvPr/>
              </p:nvPicPr>
              <p:blipFill>
                <a:blip r:embed="rId5" cstate="print"/>
                <a:stretch>
                  <a:fillRect/>
                </a:stretch>
              </p:blipFill>
              <p:spPr>
                <a:xfrm>
                  <a:off x="791580" y="1133745"/>
                  <a:ext cx="1325770" cy="1322722"/>
                </a:xfrm>
                <a:prstGeom prst="rect">
                  <a:avLst/>
                </a:prstGeom>
              </p:spPr>
            </p:pic>
          </p:grpSp>
          <p:grpSp>
            <p:nvGrpSpPr>
              <p:cNvPr id="214" name="组合 87"/>
              <p:cNvGrpSpPr/>
              <p:nvPr/>
            </p:nvGrpSpPr>
            <p:grpSpPr>
              <a:xfrm>
                <a:off x="5202070" y="3789040"/>
                <a:ext cx="855094" cy="853129"/>
                <a:chOff x="791579" y="1133744"/>
                <a:chExt cx="1325771" cy="1322723"/>
              </a:xfrm>
            </p:grpSpPr>
            <p:sp>
              <p:nvSpPr>
                <p:cNvPr id="236" name="矩形 235"/>
                <p:cNvSpPr/>
                <p:nvPr/>
              </p:nvSpPr>
              <p:spPr bwMode="auto">
                <a:xfrm>
                  <a:off x="791579" y="1133744"/>
                  <a:ext cx="1305145" cy="1305145"/>
                </a:xfrm>
                <a:prstGeom prst="rect">
                  <a:avLst/>
                </a:prstGeom>
                <a:solidFill>
                  <a:schemeClr val="bg1"/>
                </a:solidFill>
                <a:ln w="1905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Pct val="100000"/>
                    <a:buFont typeface="Times New Roman" pitchFamily="18" charset="0"/>
                    <a:buNone/>
                    <a:tabLst/>
                  </a:pPr>
                  <a:endParaRPr kumimoji="0" lang="zh-CN" altLang="en-US" sz="1600" b="1" i="0" u="none" strike="noStrike" cap="none" normalizeH="0" baseline="0" smtClean="0">
                    <a:ln>
                      <a:noFill/>
                    </a:ln>
                    <a:effectLst/>
                    <a:latin typeface="+mj-ea"/>
                    <a:ea typeface="+mj-ea"/>
                  </a:endParaRPr>
                </a:p>
              </p:txBody>
            </p:sp>
            <p:pic>
              <p:nvPicPr>
                <p:cNvPr id="237" name="图片 236" descr="米资格白.png"/>
                <p:cNvPicPr>
                  <a:picLocks noChangeAspect="1"/>
                </p:cNvPicPr>
                <p:nvPr/>
              </p:nvPicPr>
              <p:blipFill>
                <a:blip r:embed="rId5" cstate="print"/>
                <a:stretch>
                  <a:fillRect/>
                </a:stretch>
              </p:blipFill>
              <p:spPr>
                <a:xfrm>
                  <a:off x="791580" y="1133745"/>
                  <a:ext cx="1325770" cy="1322722"/>
                </a:xfrm>
                <a:prstGeom prst="rect">
                  <a:avLst/>
                </a:prstGeom>
              </p:spPr>
            </p:pic>
          </p:grpSp>
          <p:grpSp>
            <p:nvGrpSpPr>
              <p:cNvPr id="215" name="组合 87"/>
              <p:cNvGrpSpPr/>
              <p:nvPr/>
            </p:nvGrpSpPr>
            <p:grpSpPr>
              <a:xfrm>
                <a:off x="6057165" y="3789040"/>
                <a:ext cx="855094" cy="853129"/>
                <a:chOff x="791579" y="1133744"/>
                <a:chExt cx="1325771" cy="1322723"/>
              </a:xfrm>
            </p:grpSpPr>
            <p:sp>
              <p:nvSpPr>
                <p:cNvPr id="234" name="矩形 233"/>
                <p:cNvSpPr/>
                <p:nvPr/>
              </p:nvSpPr>
              <p:spPr bwMode="auto">
                <a:xfrm>
                  <a:off x="791579" y="1133744"/>
                  <a:ext cx="1305145" cy="1305145"/>
                </a:xfrm>
                <a:prstGeom prst="rect">
                  <a:avLst/>
                </a:prstGeom>
                <a:solidFill>
                  <a:schemeClr val="bg1"/>
                </a:solidFill>
                <a:ln w="1905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Pct val="100000"/>
                    <a:buFont typeface="Times New Roman" pitchFamily="18" charset="0"/>
                    <a:buNone/>
                    <a:tabLst/>
                  </a:pPr>
                  <a:endParaRPr kumimoji="0" lang="zh-CN" altLang="en-US" sz="1600" b="1" i="0" u="none" strike="noStrike" cap="none" normalizeH="0" baseline="0" smtClean="0">
                    <a:ln>
                      <a:noFill/>
                    </a:ln>
                    <a:effectLst/>
                    <a:latin typeface="+mj-ea"/>
                    <a:ea typeface="+mj-ea"/>
                  </a:endParaRPr>
                </a:p>
              </p:txBody>
            </p:sp>
            <p:pic>
              <p:nvPicPr>
                <p:cNvPr id="235" name="图片 234" descr="米资格白.png"/>
                <p:cNvPicPr>
                  <a:picLocks noChangeAspect="1"/>
                </p:cNvPicPr>
                <p:nvPr/>
              </p:nvPicPr>
              <p:blipFill>
                <a:blip r:embed="rId5" cstate="print"/>
                <a:stretch>
                  <a:fillRect/>
                </a:stretch>
              </p:blipFill>
              <p:spPr>
                <a:xfrm>
                  <a:off x="791580" y="1133745"/>
                  <a:ext cx="1325770" cy="1322722"/>
                </a:xfrm>
                <a:prstGeom prst="rect">
                  <a:avLst/>
                </a:prstGeom>
              </p:spPr>
            </p:pic>
          </p:grpSp>
          <p:grpSp>
            <p:nvGrpSpPr>
              <p:cNvPr id="216" name="组合 87"/>
              <p:cNvGrpSpPr/>
              <p:nvPr/>
            </p:nvGrpSpPr>
            <p:grpSpPr>
              <a:xfrm>
                <a:off x="3491880" y="3789040"/>
                <a:ext cx="855094" cy="853129"/>
                <a:chOff x="791579" y="1133744"/>
                <a:chExt cx="1325771" cy="1322723"/>
              </a:xfrm>
            </p:grpSpPr>
            <p:sp>
              <p:nvSpPr>
                <p:cNvPr id="232" name="矩形 231"/>
                <p:cNvSpPr/>
                <p:nvPr/>
              </p:nvSpPr>
              <p:spPr bwMode="auto">
                <a:xfrm>
                  <a:off x="791579" y="1133744"/>
                  <a:ext cx="1305145" cy="1305145"/>
                </a:xfrm>
                <a:prstGeom prst="rect">
                  <a:avLst/>
                </a:prstGeom>
                <a:solidFill>
                  <a:schemeClr val="bg1"/>
                </a:solidFill>
                <a:ln w="1905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Pct val="100000"/>
                    <a:buFont typeface="Times New Roman" pitchFamily="18" charset="0"/>
                    <a:buNone/>
                    <a:tabLst/>
                  </a:pPr>
                  <a:endParaRPr kumimoji="0" lang="zh-CN" altLang="en-US" sz="1600" b="1" i="0" u="none" strike="noStrike" cap="none" normalizeH="0" baseline="0" smtClean="0">
                    <a:ln>
                      <a:noFill/>
                    </a:ln>
                    <a:effectLst/>
                    <a:latin typeface="+mj-ea"/>
                    <a:ea typeface="+mj-ea"/>
                  </a:endParaRPr>
                </a:p>
              </p:txBody>
            </p:sp>
            <p:pic>
              <p:nvPicPr>
                <p:cNvPr id="233" name="图片 232" descr="米资格白.png"/>
                <p:cNvPicPr>
                  <a:picLocks noChangeAspect="1"/>
                </p:cNvPicPr>
                <p:nvPr/>
              </p:nvPicPr>
              <p:blipFill>
                <a:blip r:embed="rId5" cstate="print"/>
                <a:stretch>
                  <a:fillRect/>
                </a:stretch>
              </p:blipFill>
              <p:spPr>
                <a:xfrm>
                  <a:off x="791580" y="1133745"/>
                  <a:ext cx="1325770" cy="1322722"/>
                </a:xfrm>
                <a:prstGeom prst="rect">
                  <a:avLst/>
                </a:prstGeom>
              </p:spPr>
            </p:pic>
          </p:grpSp>
          <p:grpSp>
            <p:nvGrpSpPr>
              <p:cNvPr id="217" name="组合 87"/>
              <p:cNvGrpSpPr/>
              <p:nvPr/>
            </p:nvGrpSpPr>
            <p:grpSpPr>
              <a:xfrm>
                <a:off x="7767355" y="3789040"/>
                <a:ext cx="855094" cy="853129"/>
                <a:chOff x="791579" y="1133744"/>
                <a:chExt cx="1325771" cy="1322723"/>
              </a:xfrm>
            </p:grpSpPr>
            <p:sp>
              <p:nvSpPr>
                <p:cNvPr id="230" name="矩形 229"/>
                <p:cNvSpPr/>
                <p:nvPr/>
              </p:nvSpPr>
              <p:spPr bwMode="auto">
                <a:xfrm>
                  <a:off x="791579" y="1133744"/>
                  <a:ext cx="1305145" cy="1305145"/>
                </a:xfrm>
                <a:prstGeom prst="rect">
                  <a:avLst/>
                </a:prstGeom>
                <a:solidFill>
                  <a:schemeClr val="bg1"/>
                </a:solidFill>
                <a:ln w="1905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Pct val="100000"/>
                    <a:buFont typeface="Times New Roman" pitchFamily="18" charset="0"/>
                    <a:buNone/>
                    <a:tabLst/>
                  </a:pPr>
                  <a:endParaRPr kumimoji="0" lang="zh-CN" altLang="en-US" sz="1600" b="1" i="0" u="none" strike="noStrike" cap="none" normalizeH="0" baseline="0" smtClean="0">
                    <a:ln>
                      <a:noFill/>
                    </a:ln>
                    <a:effectLst/>
                    <a:latin typeface="+mj-ea"/>
                    <a:ea typeface="+mj-ea"/>
                  </a:endParaRPr>
                </a:p>
              </p:txBody>
            </p:sp>
            <p:pic>
              <p:nvPicPr>
                <p:cNvPr id="231" name="图片 230" descr="米资格白.png"/>
                <p:cNvPicPr>
                  <a:picLocks noChangeAspect="1"/>
                </p:cNvPicPr>
                <p:nvPr/>
              </p:nvPicPr>
              <p:blipFill>
                <a:blip r:embed="rId5" cstate="print"/>
                <a:stretch>
                  <a:fillRect/>
                </a:stretch>
              </p:blipFill>
              <p:spPr>
                <a:xfrm>
                  <a:off x="791580" y="1133745"/>
                  <a:ext cx="1325770" cy="1322722"/>
                </a:xfrm>
                <a:prstGeom prst="rect">
                  <a:avLst/>
                </a:prstGeom>
              </p:spPr>
            </p:pic>
          </p:grpSp>
          <p:grpSp>
            <p:nvGrpSpPr>
              <p:cNvPr id="218" name="组合 87"/>
              <p:cNvGrpSpPr/>
              <p:nvPr/>
            </p:nvGrpSpPr>
            <p:grpSpPr>
              <a:xfrm>
                <a:off x="6912260" y="3789040"/>
                <a:ext cx="855094" cy="853129"/>
                <a:chOff x="791579" y="1133744"/>
                <a:chExt cx="1325771" cy="1322723"/>
              </a:xfrm>
            </p:grpSpPr>
            <p:sp>
              <p:nvSpPr>
                <p:cNvPr id="228" name="矩形 227"/>
                <p:cNvSpPr/>
                <p:nvPr/>
              </p:nvSpPr>
              <p:spPr bwMode="auto">
                <a:xfrm>
                  <a:off x="791579" y="1133744"/>
                  <a:ext cx="1305145" cy="1305145"/>
                </a:xfrm>
                <a:prstGeom prst="rect">
                  <a:avLst/>
                </a:prstGeom>
                <a:solidFill>
                  <a:schemeClr val="bg1"/>
                </a:solidFill>
                <a:ln w="1905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Pct val="100000"/>
                    <a:buFont typeface="Times New Roman" pitchFamily="18" charset="0"/>
                    <a:buNone/>
                    <a:tabLst/>
                  </a:pPr>
                  <a:endParaRPr kumimoji="0" lang="zh-CN" altLang="en-US" sz="1600" b="1" i="0" u="none" strike="noStrike" cap="none" normalizeH="0" baseline="0" smtClean="0">
                    <a:ln>
                      <a:noFill/>
                    </a:ln>
                    <a:effectLst/>
                    <a:latin typeface="+mj-ea"/>
                    <a:ea typeface="+mj-ea"/>
                  </a:endParaRPr>
                </a:p>
              </p:txBody>
            </p:sp>
            <p:pic>
              <p:nvPicPr>
                <p:cNvPr id="229" name="图片 228" descr="米资格白.png"/>
                <p:cNvPicPr>
                  <a:picLocks noChangeAspect="1"/>
                </p:cNvPicPr>
                <p:nvPr/>
              </p:nvPicPr>
              <p:blipFill>
                <a:blip r:embed="rId5" cstate="print"/>
                <a:stretch>
                  <a:fillRect/>
                </a:stretch>
              </p:blipFill>
              <p:spPr>
                <a:xfrm>
                  <a:off x="791580" y="1133745"/>
                  <a:ext cx="1325770" cy="1322722"/>
                </a:xfrm>
                <a:prstGeom prst="rect">
                  <a:avLst/>
                </a:prstGeom>
              </p:spPr>
            </p:pic>
          </p:grpSp>
          <p:sp>
            <p:nvSpPr>
              <p:cNvPr id="219" name="矩形 218"/>
              <p:cNvSpPr/>
              <p:nvPr/>
            </p:nvSpPr>
            <p:spPr>
              <a:xfrm>
                <a:off x="971045" y="3879050"/>
                <a:ext cx="1111202" cy="646331"/>
              </a:xfrm>
              <a:prstGeom prst="rect">
                <a:avLst/>
              </a:prstGeom>
            </p:spPr>
            <p:txBody>
              <a:bodyPr wrap="none">
                <a:spAutoFit/>
              </a:bodyPr>
              <a:lstStyle/>
              <a:p>
                <a:r>
                  <a:rPr lang="zh-CN" altLang="en-US" b="1" dirty="0" smtClean="0">
                    <a:solidFill>
                      <a:srgbClr val="FF0000"/>
                    </a:solidFill>
                    <a:latin typeface="黑体" pitchFamily="49" charset="-122"/>
                    <a:ea typeface="黑体" pitchFamily="49" charset="-122"/>
                  </a:rPr>
                  <a:t>三、</a:t>
                </a:r>
                <a:endParaRPr lang="zh-CN" altLang="en-US" b="1" dirty="0">
                  <a:solidFill>
                    <a:srgbClr val="FF0000"/>
                  </a:solidFill>
                  <a:latin typeface="黑体" pitchFamily="49" charset="-122"/>
                  <a:ea typeface="黑体" pitchFamily="49" charset="-122"/>
                </a:endParaRPr>
              </a:p>
            </p:txBody>
          </p:sp>
          <p:sp>
            <p:nvSpPr>
              <p:cNvPr id="220" name="矩形 219"/>
              <p:cNvSpPr/>
              <p:nvPr/>
            </p:nvSpPr>
            <p:spPr>
              <a:xfrm>
                <a:off x="1860045" y="3894299"/>
                <a:ext cx="647934" cy="646331"/>
              </a:xfrm>
              <a:prstGeom prst="rect">
                <a:avLst/>
              </a:prstGeom>
            </p:spPr>
            <p:txBody>
              <a:bodyPr wrap="none">
                <a:spAutoFit/>
              </a:bodyPr>
              <a:lstStyle/>
              <a:p>
                <a:r>
                  <a:rPr lang="zh-CN" altLang="en-US" b="1" dirty="0" smtClean="0">
                    <a:latin typeface="+mj-ea"/>
                    <a:ea typeface="+mj-ea"/>
                  </a:rPr>
                  <a:t>四</a:t>
                </a:r>
                <a:endParaRPr lang="zh-CN" altLang="en-US" b="1" dirty="0">
                  <a:latin typeface="+mj-ea"/>
                  <a:ea typeface="+mj-ea"/>
                </a:endParaRPr>
              </a:p>
            </p:txBody>
          </p:sp>
          <p:sp>
            <p:nvSpPr>
              <p:cNvPr id="221" name="矩形 220"/>
              <p:cNvSpPr/>
              <p:nvPr/>
            </p:nvSpPr>
            <p:spPr>
              <a:xfrm>
                <a:off x="2726795" y="3879050"/>
                <a:ext cx="647934" cy="646331"/>
              </a:xfrm>
              <a:prstGeom prst="rect">
                <a:avLst/>
              </a:prstGeom>
            </p:spPr>
            <p:txBody>
              <a:bodyPr wrap="none">
                <a:spAutoFit/>
              </a:bodyPr>
              <a:lstStyle/>
              <a:p>
                <a:r>
                  <a:rPr lang="zh-CN" altLang="en-US" b="1" dirty="0" smtClean="0">
                    <a:latin typeface="+mj-ea"/>
                    <a:ea typeface="+mj-ea"/>
                  </a:rPr>
                  <a:t>个</a:t>
                </a:r>
                <a:endParaRPr lang="zh-CN" altLang="en-US" b="1" dirty="0">
                  <a:latin typeface="+mj-ea"/>
                  <a:ea typeface="+mj-ea"/>
                </a:endParaRPr>
              </a:p>
            </p:txBody>
          </p:sp>
          <p:sp>
            <p:nvSpPr>
              <p:cNvPr id="222" name="矩形 221"/>
              <p:cNvSpPr/>
              <p:nvPr/>
            </p:nvSpPr>
            <p:spPr>
              <a:xfrm>
                <a:off x="3581890" y="3879050"/>
                <a:ext cx="647934" cy="646331"/>
              </a:xfrm>
              <a:prstGeom prst="rect">
                <a:avLst/>
              </a:prstGeom>
            </p:spPr>
            <p:txBody>
              <a:bodyPr wrap="none">
                <a:spAutoFit/>
              </a:bodyPr>
              <a:lstStyle/>
              <a:p>
                <a:r>
                  <a:rPr lang="zh-CN" altLang="en-US" b="1" dirty="0" smtClean="0">
                    <a:latin typeface="+mj-ea"/>
                    <a:ea typeface="+mj-ea"/>
                  </a:rPr>
                  <a:t>全</a:t>
                </a:r>
                <a:endParaRPr lang="zh-CN" altLang="en-US" b="1" dirty="0">
                  <a:latin typeface="+mj-ea"/>
                  <a:ea typeface="+mj-ea"/>
                </a:endParaRPr>
              </a:p>
            </p:txBody>
          </p:sp>
          <p:sp>
            <p:nvSpPr>
              <p:cNvPr id="223" name="矩形 222"/>
              <p:cNvSpPr/>
              <p:nvPr/>
            </p:nvSpPr>
            <p:spPr>
              <a:xfrm>
                <a:off x="4436985" y="3879050"/>
                <a:ext cx="647934" cy="646331"/>
              </a:xfrm>
              <a:prstGeom prst="rect">
                <a:avLst/>
              </a:prstGeom>
            </p:spPr>
            <p:txBody>
              <a:bodyPr wrap="none">
                <a:spAutoFit/>
              </a:bodyPr>
              <a:lstStyle/>
              <a:p>
                <a:r>
                  <a:rPr lang="zh-CN" altLang="en-US" b="1" dirty="0" smtClean="0">
                    <a:latin typeface="+mj-ea"/>
                    <a:ea typeface="+mj-ea"/>
                  </a:rPr>
                  <a:t>面</a:t>
                </a:r>
                <a:endParaRPr lang="zh-CN" altLang="en-US" b="1" dirty="0">
                  <a:latin typeface="+mj-ea"/>
                  <a:ea typeface="+mj-ea"/>
                </a:endParaRPr>
              </a:p>
            </p:txBody>
          </p:sp>
          <p:sp>
            <p:nvSpPr>
              <p:cNvPr id="224" name="矩形 223"/>
              <p:cNvSpPr/>
              <p:nvPr/>
            </p:nvSpPr>
            <p:spPr>
              <a:xfrm>
                <a:off x="5292080" y="3879050"/>
                <a:ext cx="647934" cy="646331"/>
              </a:xfrm>
              <a:prstGeom prst="rect">
                <a:avLst/>
              </a:prstGeom>
            </p:spPr>
            <p:txBody>
              <a:bodyPr wrap="none">
                <a:spAutoFit/>
              </a:bodyPr>
              <a:lstStyle/>
              <a:p>
                <a:r>
                  <a:rPr lang="zh-CN" altLang="en-US" b="1" dirty="0" smtClean="0">
                    <a:latin typeface="+mj-ea"/>
                    <a:ea typeface="+mj-ea"/>
                  </a:rPr>
                  <a:t>的</a:t>
                </a:r>
                <a:endParaRPr lang="zh-CN" altLang="en-US" b="1" dirty="0">
                  <a:latin typeface="+mj-ea"/>
                  <a:ea typeface="+mj-ea"/>
                </a:endParaRPr>
              </a:p>
            </p:txBody>
          </p:sp>
          <p:sp>
            <p:nvSpPr>
              <p:cNvPr id="225" name="矩形 224"/>
              <p:cNvSpPr/>
              <p:nvPr/>
            </p:nvSpPr>
            <p:spPr>
              <a:xfrm>
                <a:off x="6147175" y="3879050"/>
                <a:ext cx="647934" cy="646331"/>
              </a:xfrm>
              <a:prstGeom prst="rect">
                <a:avLst/>
              </a:prstGeom>
            </p:spPr>
            <p:txBody>
              <a:bodyPr wrap="none">
                <a:spAutoFit/>
              </a:bodyPr>
              <a:lstStyle/>
              <a:p>
                <a:r>
                  <a:rPr lang="zh-CN" altLang="en-US" b="1" dirty="0" smtClean="0">
                    <a:latin typeface="+mj-ea"/>
                    <a:ea typeface="+mj-ea"/>
                  </a:rPr>
                  <a:t>辩</a:t>
                </a:r>
                <a:endParaRPr lang="zh-CN" altLang="en-US" b="1" dirty="0">
                  <a:latin typeface="+mj-ea"/>
                  <a:ea typeface="+mj-ea"/>
                </a:endParaRPr>
              </a:p>
            </p:txBody>
          </p:sp>
          <p:sp>
            <p:nvSpPr>
              <p:cNvPr id="226" name="矩形 225"/>
              <p:cNvSpPr/>
              <p:nvPr/>
            </p:nvSpPr>
            <p:spPr>
              <a:xfrm>
                <a:off x="7002270" y="3879050"/>
                <a:ext cx="647934" cy="646331"/>
              </a:xfrm>
              <a:prstGeom prst="rect">
                <a:avLst/>
              </a:prstGeom>
            </p:spPr>
            <p:txBody>
              <a:bodyPr wrap="none">
                <a:spAutoFit/>
              </a:bodyPr>
              <a:lstStyle/>
              <a:p>
                <a:r>
                  <a:rPr lang="zh-CN" altLang="en-US" b="1" dirty="0" smtClean="0">
                    <a:latin typeface="+mj-ea"/>
                    <a:ea typeface="+mj-ea"/>
                  </a:rPr>
                  <a:t>证</a:t>
                </a:r>
                <a:endParaRPr lang="zh-CN" altLang="en-US" b="1" dirty="0">
                  <a:latin typeface="+mj-ea"/>
                  <a:ea typeface="+mj-ea"/>
                </a:endParaRPr>
              </a:p>
            </p:txBody>
          </p:sp>
          <p:sp>
            <p:nvSpPr>
              <p:cNvPr id="227" name="矩形 226"/>
              <p:cNvSpPr/>
              <p:nvPr/>
            </p:nvSpPr>
            <p:spPr>
              <a:xfrm>
                <a:off x="7857365" y="3879050"/>
                <a:ext cx="647934" cy="646331"/>
              </a:xfrm>
              <a:prstGeom prst="rect">
                <a:avLst/>
              </a:prstGeom>
            </p:spPr>
            <p:txBody>
              <a:bodyPr wrap="none">
                <a:spAutoFit/>
              </a:bodyPr>
              <a:lstStyle/>
              <a:p>
                <a:r>
                  <a:rPr lang="zh-CN" altLang="en-US" b="1" dirty="0" smtClean="0">
                    <a:latin typeface="+mj-ea"/>
                    <a:ea typeface="+mj-ea"/>
                  </a:rPr>
                  <a:t>统</a:t>
                </a:r>
                <a:endParaRPr lang="zh-CN" altLang="en-US" b="1" dirty="0">
                  <a:latin typeface="+mj-ea"/>
                  <a:ea typeface="+mj-ea"/>
                </a:endParaRPr>
              </a:p>
            </p:txBody>
          </p:sp>
        </p:grpSp>
        <p:sp>
          <p:nvSpPr>
            <p:cNvPr id="186" name="矩形 185"/>
            <p:cNvSpPr/>
            <p:nvPr/>
          </p:nvSpPr>
          <p:spPr bwMode="auto">
            <a:xfrm>
              <a:off x="8176643" y="2717800"/>
              <a:ext cx="864000" cy="841792"/>
            </a:xfrm>
            <a:prstGeom prst="rect">
              <a:avLst/>
            </a:prstGeom>
            <a:solidFill>
              <a:schemeClr val="bg1"/>
            </a:solidFill>
            <a:ln w="1905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Pct val="100000"/>
                <a:buFont typeface="Times New Roman" pitchFamily="18" charset="0"/>
                <a:buNone/>
                <a:tabLst/>
              </a:pPr>
              <a:endParaRPr kumimoji="0" lang="zh-CN" altLang="en-US" sz="1600" b="1" i="0" u="none" strike="noStrike" cap="none" normalizeH="0" baseline="0" smtClean="0">
                <a:ln>
                  <a:noFill/>
                </a:ln>
                <a:effectLst/>
                <a:latin typeface="+mj-ea"/>
                <a:ea typeface="+mj-ea"/>
              </a:endParaRPr>
            </a:p>
          </p:txBody>
        </p:sp>
        <p:pic>
          <p:nvPicPr>
            <p:cNvPr id="187" name="图片 186" descr="米资格白.png"/>
            <p:cNvPicPr>
              <a:picLocks noChangeAspect="1"/>
            </p:cNvPicPr>
            <p:nvPr/>
          </p:nvPicPr>
          <p:blipFill>
            <a:blip r:embed="rId5" cstate="print"/>
            <a:stretch>
              <a:fillRect/>
            </a:stretch>
          </p:blipFill>
          <p:spPr>
            <a:xfrm>
              <a:off x="8172450" y="2709222"/>
              <a:ext cx="855093" cy="853128"/>
            </a:xfrm>
            <a:prstGeom prst="rect">
              <a:avLst/>
            </a:prstGeom>
          </p:spPr>
        </p:pic>
        <p:sp>
          <p:nvSpPr>
            <p:cNvPr id="188" name="矩形 187"/>
            <p:cNvSpPr/>
            <p:nvPr/>
          </p:nvSpPr>
          <p:spPr>
            <a:xfrm>
              <a:off x="8276030" y="2782669"/>
              <a:ext cx="647934" cy="646331"/>
            </a:xfrm>
            <a:prstGeom prst="rect">
              <a:avLst/>
            </a:prstGeom>
          </p:spPr>
          <p:txBody>
            <a:bodyPr wrap="none">
              <a:spAutoFit/>
            </a:bodyPr>
            <a:lstStyle/>
            <a:p>
              <a:r>
                <a:rPr lang="zh-CN" altLang="en-US" b="1" dirty="0" smtClean="0">
                  <a:latin typeface="+mj-ea"/>
                  <a:ea typeface="+mj-ea"/>
                </a:rPr>
                <a:t>一</a:t>
              </a:r>
              <a:endParaRPr lang="zh-CN" altLang="en-US" b="1" dirty="0">
                <a:latin typeface="+mj-ea"/>
                <a:ea typeface="+mj-ea"/>
              </a:endParaRPr>
            </a:p>
          </p:txBody>
        </p:sp>
        <p:grpSp>
          <p:nvGrpSpPr>
            <p:cNvPr id="189" name="组合 72"/>
            <p:cNvGrpSpPr/>
            <p:nvPr/>
          </p:nvGrpSpPr>
          <p:grpSpPr>
            <a:xfrm>
              <a:off x="482600" y="3562350"/>
              <a:ext cx="1710189" cy="853129"/>
              <a:chOff x="1466656" y="1403775"/>
              <a:chExt cx="1710189" cy="853129"/>
            </a:xfrm>
          </p:grpSpPr>
          <p:grpSp>
            <p:nvGrpSpPr>
              <p:cNvPr id="190" name="组合 87"/>
              <p:cNvGrpSpPr/>
              <p:nvPr/>
            </p:nvGrpSpPr>
            <p:grpSpPr>
              <a:xfrm>
                <a:off x="1466656" y="1403775"/>
                <a:ext cx="855094" cy="853129"/>
                <a:chOff x="791579" y="1133744"/>
                <a:chExt cx="1325771" cy="1322723"/>
              </a:xfrm>
            </p:grpSpPr>
            <p:sp>
              <p:nvSpPr>
                <p:cNvPr id="208" name="矩形 207"/>
                <p:cNvSpPr/>
                <p:nvPr/>
              </p:nvSpPr>
              <p:spPr bwMode="auto">
                <a:xfrm>
                  <a:off x="791579" y="1133744"/>
                  <a:ext cx="1305145" cy="1305145"/>
                </a:xfrm>
                <a:prstGeom prst="rect">
                  <a:avLst/>
                </a:prstGeom>
                <a:solidFill>
                  <a:schemeClr val="bg1"/>
                </a:solidFill>
                <a:ln w="1905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Pct val="100000"/>
                    <a:buFont typeface="Times New Roman" pitchFamily="18" charset="0"/>
                    <a:buNone/>
                    <a:tabLst/>
                  </a:pPr>
                  <a:endParaRPr kumimoji="0" lang="zh-CN" altLang="en-US" sz="1600" b="1" i="0" u="none" strike="noStrike" cap="none" normalizeH="0" baseline="0" smtClean="0">
                    <a:ln>
                      <a:noFill/>
                    </a:ln>
                    <a:effectLst/>
                    <a:latin typeface="+mj-ea"/>
                    <a:ea typeface="+mj-ea"/>
                  </a:endParaRPr>
                </a:p>
              </p:txBody>
            </p:sp>
            <p:pic>
              <p:nvPicPr>
                <p:cNvPr id="209" name="图片 208" descr="米资格白.png"/>
                <p:cNvPicPr>
                  <a:picLocks noChangeAspect="1"/>
                </p:cNvPicPr>
                <p:nvPr/>
              </p:nvPicPr>
              <p:blipFill>
                <a:blip r:embed="rId5" cstate="print"/>
                <a:stretch>
                  <a:fillRect/>
                </a:stretch>
              </p:blipFill>
              <p:spPr>
                <a:xfrm>
                  <a:off x="791580" y="1133745"/>
                  <a:ext cx="1325770" cy="1322722"/>
                </a:xfrm>
                <a:prstGeom prst="rect">
                  <a:avLst/>
                </a:prstGeom>
              </p:spPr>
            </p:pic>
          </p:grpSp>
          <p:grpSp>
            <p:nvGrpSpPr>
              <p:cNvPr id="191" name="组合 87"/>
              <p:cNvGrpSpPr/>
              <p:nvPr/>
            </p:nvGrpSpPr>
            <p:grpSpPr>
              <a:xfrm>
                <a:off x="2321751" y="1403775"/>
                <a:ext cx="855094" cy="853129"/>
                <a:chOff x="791579" y="1133744"/>
                <a:chExt cx="1325771" cy="1322723"/>
              </a:xfrm>
            </p:grpSpPr>
            <p:sp>
              <p:nvSpPr>
                <p:cNvPr id="206" name="矩形 10"/>
                <p:cNvSpPr/>
                <p:nvPr/>
              </p:nvSpPr>
              <p:spPr bwMode="auto">
                <a:xfrm>
                  <a:off x="791579" y="1133744"/>
                  <a:ext cx="1305145" cy="1305145"/>
                </a:xfrm>
                <a:prstGeom prst="rect">
                  <a:avLst/>
                </a:prstGeom>
                <a:solidFill>
                  <a:schemeClr val="bg1"/>
                </a:solidFill>
                <a:ln w="1905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Pct val="100000"/>
                    <a:buFont typeface="Times New Roman" pitchFamily="18" charset="0"/>
                    <a:buNone/>
                    <a:tabLst/>
                  </a:pPr>
                  <a:endParaRPr kumimoji="0" lang="zh-CN" altLang="en-US" sz="1600" b="1" i="0" u="none" strike="noStrike" cap="none" normalizeH="0" baseline="0" smtClean="0">
                    <a:ln>
                      <a:noFill/>
                    </a:ln>
                    <a:effectLst/>
                    <a:latin typeface="+mj-ea"/>
                    <a:ea typeface="+mj-ea"/>
                  </a:endParaRPr>
                </a:p>
              </p:txBody>
            </p:sp>
            <p:pic>
              <p:nvPicPr>
                <p:cNvPr id="207" name="图片 11" descr="米资格白.png"/>
                <p:cNvPicPr>
                  <a:picLocks noChangeAspect="1"/>
                </p:cNvPicPr>
                <p:nvPr/>
              </p:nvPicPr>
              <p:blipFill>
                <a:blip r:embed="rId5" cstate="print"/>
                <a:stretch>
                  <a:fillRect/>
                </a:stretch>
              </p:blipFill>
              <p:spPr>
                <a:xfrm>
                  <a:off x="791580" y="1133745"/>
                  <a:ext cx="1325770" cy="1322722"/>
                </a:xfrm>
                <a:prstGeom prst="rect">
                  <a:avLst/>
                </a:prstGeom>
              </p:spPr>
            </p:pic>
          </p:grpSp>
          <p:sp>
            <p:nvSpPr>
              <p:cNvPr id="195" name="矩形 194"/>
              <p:cNvSpPr/>
              <p:nvPr/>
            </p:nvSpPr>
            <p:spPr>
              <a:xfrm>
                <a:off x="1556665" y="1493785"/>
                <a:ext cx="647934" cy="646331"/>
              </a:xfrm>
              <a:prstGeom prst="rect">
                <a:avLst/>
              </a:prstGeom>
            </p:spPr>
            <p:txBody>
              <a:bodyPr wrap="none">
                <a:spAutoFit/>
              </a:bodyPr>
              <a:lstStyle/>
              <a:p>
                <a:r>
                  <a:rPr lang="zh-CN" altLang="en-US" b="1" dirty="0" smtClean="0">
                    <a:latin typeface="+mj-ea"/>
                    <a:ea typeface="+mj-ea"/>
                  </a:rPr>
                  <a:t>关</a:t>
                </a:r>
                <a:endParaRPr lang="zh-CN" altLang="en-US" b="1" dirty="0">
                  <a:latin typeface="+mj-ea"/>
                  <a:ea typeface="+mj-ea"/>
                </a:endParaRPr>
              </a:p>
            </p:txBody>
          </p:sp>
          <p:sp>
            <p:nvSpPr>
              <p:cNvPr id="196" name="矩形 195"/>
              <p:cNvSpPr/>
              <p:nvPr/>
            </p:nvSpPr>
            <p:spPr>
              <a:xfrm>
                <a:off x="2400106" y="1501254"/>
                <a:ext cx="647934" cy="646331"/>
              </a:xfrm>
              <a:prstGeom prst="rect">
                <a:avLst/>
              </a:prstGeom>
            </p:spPr>
            <p:txBody>
              <a:bodyPr wrap="none">
                <a:spAutoFit/>
              </a:bodyPr>
              <a:lstStyle/>
              <a:p>
                <a:r>
                  <a:rPr lang="zh-CN" altLang="en-US" b="1" dirty="0" smtClean="0">
                    <a:latin typeface="+mj-ea"/>
                    <a:ea typeface="+mj-ea"/>
                  </a:rPr>
                  <a:t>系</a:t>
                </a:r>
                <a:endParaRPr lang="zh-CN" altLang="en-US" b="1" dirty="0">
                  <a:latin typeface="+mj-ea"/>
                  <a:ea typeface="+mj-ea"/>
                </a:endParaRPr>
              </a:p>
            </p:txBody>
          </p:sp>
        </p:grpSp>
      </p:grpSp>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496575" y="184150"/>
            <a:ext cx="8964925" cy="646331"/>
          </a:xfrm>
          <a:prstGeom prst="rect">
            <a:avLst/>
          </a:prstGeom>
        </p:spPr>
        <p:txBody>
          <a:bodyPr wrap="square">
            <a:spAutoFit/>
          </a:bodyPr>
          <a:lstStyle/>
          <a:p>
            <a:r>
              <a:rPr lang="zh-CN" altLang="en-US" b="1" dirty="0" smtClean="0">
                <a:latin typeface="黑体" pitchFamily="49" charset="-122"/>
                <a:ea typeface="黑体" pitchFamily="49" charset="-122"/>
              </a:rPr>
              <a:t>全面从严治党提出和形成的历史过程</a:t>
            </a:r>
          </a:p>
        </p:txBody>
      </p:sp>
      <p:pic>
        <p:nvPicPr>
          <p:cNvPr id="4098" name="Picture 2" descr="G:\四个全面\四个全面的提出过程.jpg"/>
          <p:cNvPicPr>
            <a:picLocks noChangeAspect="1" noChangeArrowheads="1"/>
          </p:cNvPicPr>
          <p:nvPr/>
        </p:nvPicPr>
        <p:blipFill>
          <a:blip r:embed="rId3"/>
          <a:srcRect t="54785" b="21655"/>
          <a:stretch>
            <a:fillRect/>
          </a:stretch>
        </p:blipFill>
        <p:spPr bwMode="auto">
          <a:xfrm>
            <a:off x="1327150" y="1739900"/>
            <a:ext cx="6096000" cy="3689350"/>
          </a:xfrm>
          <a:prstGeom prst="rect">
            <a:avLst/>
          </a:prstGeom>
          <a:noFill/>
        </p:spPr>
      </p:pic>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矩形 8"/>
          <p:cNvSpPr/>
          <p:nvPr/>
        </p:nvSpPr>
        <p:spPr>
          <a:xfrm>
            <a:off x="496575" y="184150"/>
            <a:ext cx="8964925" cy="646331"/>
          </a:xfrm>
          <a:prstGeom prst="rect">
            <a:avLst/>
          </a:prstGeom>
        </p:spPr>
        <p:txBody>
          <a:bodyPr wrap="square">
            <a:spAutoFit/>
          </a:bodyPr>
          <a:lstStyle/>
          <a:p>
            <a:r>
              <a:rPr lang="zh-CN" altLang="en-US" b="1" dirty="0" smtClean="0">
                <a:latin typeface="黑体" pitchFamily="49" charset="-122"/>
                <a:ea typeface="黑体" pitchFamily="49" charset="-122"/>
              </a:rPr>
              <a:t>全面从严治党提出和形成的历史过程</a:t>
            </a:r>
          </a:p>
        </p:txBody>
      </p:sp>
      <p:sp>
        <p:nvSpPr>
          <p:cNvPr id="107" name="Oval 3"/>
          <p:cNvSpPr>
            <a:spLocks noChangeArrowheads="1"/>
          </p:cNvSpPr>
          <p:nvPr/>
        </p:nvSpPr>
        <p:spPr bwMode="invGray">
          <a:xfrm rot="20924912">
            <a:off x="2272779" y="5029200"/>
            <a:ext cx="5029200" cy="1219200"/>
          </a:xfrm>
          <a:prstGeom prst="ellipse">
            <a:avLst/>
          </a:prstGeom>
          <a:gradFill rotWithShape="1">
            <a:gsLst>
              <a:gs pos="0">
                <a:srgbClr val="000000">
                  <a:alpha val="50000"/>
                </a:srgbClr>
              </a:gs>
              <a:gs pos="100000">
                <a:schemeClr val="bg1">
                  <a:alpha val="50000"/>
                </a:schemeClr>
              </a:gs>
            </a:gsLst>
            <a:lin ang="0" scaled="1"/>
          </a:gradFill>
          <a:ln w="9525" algn="ctr">
            <a:noFill/>
            <a:round/>
            <a:headEnd/>
            <a:tailEnd/>
          </a:ln>
        </p:spPr>
        <p:txBody>
          <a:bodyPr wrap="none" anchor="ctr"/>
          <a:lstStyle/>
          <a:p>
            <a:endParaRPr lang="zh-CN" altLang="zh-CN"/>
          </a:p>
        </p:txBody>
      </p:sp>
      <p:sp>
        <p:nvSpPr>
          <p:cNvPr id="108" name="PubPieSlice"/>
          <p:cNvSpPr>
            <a:spLocks noEditPoints="1" noChangeArrowheads="1"/>
          </p:cNvSpPr>
          <p:nvPr/>
        </p:nvSpPr>
        <p:spPr bwMode="gray">
          <a:xfrm rot="21058037">
            <a:off x="-13221" y="1219200"/>
            <a:ext cx="6262688" cy="4937125"/>
          </a:xfrm>
          <a:custGeom>
            <a:avLst/>
            <a:gdLst>
              <a:gd name="T0" fmla="*/ 2147483647 w 21600"/>
              <a:gd name="T1" fmla="*/ 2147483647 h 21600"/>
              <a:gd name="T2" fmla="*/ 2147483647 w 21600"/>
              <a:gd name="T3" fmla="*/ 2147483647 h 21600"/>
              <a:gd name="T4" fmla="*/ 2147483647 w 21600"/>
              <a:gd name="T5" fmla="*/ 2147483647 h 21600"/>
              <a:gd name="T6" fmla="*/ 0 60000 65536"/>
              <a:gd name="T7" fmla="*/ 0 60000 65536"/>
              <a:gd name="T8" fmla="*/ 0 60000 65536"/>
              <a:gd name="T9" fmla="*/ 3163 w 21600"/>
              <a:gd name="T10" fmla="*/ 3163 h 21600"/>
              <a:gd name="T11" fmla="*/ 18437 w 21600"/>
              <a:gd name="T12" fmla="*/ 18437 h 21600"/>
            </a:gdLst>
            <a:ahLst/>
            <a:cxnLst>
              <a:cxn ang="T6">
                <a:pos x="T0" y="T1"/>
              </a:cxn>
              <a:cxn ang="T7">
                <a:pos x="T2" y="T3"/>
              </a:cxn>
              <a:cxn ang="T8">
                <a:pos x="T4" y="T5"/>
              </a:cxn>
            </a:cxnLst>
            <a:rect l="T9" t="T10" r="T11" b="T12"/>
            <a:pathLst>
              <a:path w="21600" h="21600">
                <a:moveTo>
                  <a:pt x="15290" y="978"/>
                </a:moveTo>
                <a:cubicBezTo>
                  <a:pt x="13881" y="333"/>
                  <a:pt x="12349" y="0"/>
                  <a:pt x="10800" y="0"/>
                </a:cubicBezTo>
                <a:cubicBezTo>
                  <a:pt x="4835" y="0"/>
                  <a:pt x="0" y="4835"/>
                  <a:pt x="0" y="10800"/>
                </a:cubicBezTo>
                <a:cubicBezTo>
                  <a:pt x="0" y="16764"/>
                  <a:pt x="4835" y="21600"/>
                  <a:pt x="10800" y="21600"/>
                </a:cubicBezTo>
                <a:cubicBezTo>
                  <a:pt x="16764" y="21600"/>
                  <a:pt x="21600" y="16764"/>
                  <a:pt x="21600" y="10800"/>
                </a:cubicBezTo>
                <a:cubicBezTo>
                  <a:pt x="21600" y="6597"/>
                  <a:pt x="19161" y="2775"/>
                  <a:pt x="15349" y="1005"/>
                </a:cubicBezTo>
                <a:lnTo>
                  <a:pt x="10800" y="10800"/>
                </a:lnTo>
                <a:close/>
              </a:path>
            </a:pathLst>
          </a:custGeom>
          <a:gradFill rotWithShape="1">
            <a:gsLst>
              <a:gs pos="0">
                <a:srgbClr val="878787"/>
              </a:gs>
              <a:gs pos="100000">
                <a:srgbClr val="B2B2B2"/>
              </a:gs>
            </a:gsLst>
            <a:lin ang="18900000" scaled="1"/>
          </a:gradFill>
          <a:ln w="9525">
            <a:miter lim="800000"/>
            <a:headEnd/>
            <a:tailEnd/>
          </a:ln>
          <a:scene3d>
            <a:camera prst="legacyPerspectiveFront">
              <a:rot lat="20099973" lon="1500000" rev="0"/>
            </a:camera>
            <a:lightRig rig="legacyFlat4" dir="b"/>
          </a:scene3d>
          <a:sp3d extrusionH="506400" prstMaterial="legacyMatte">
            <a:bevelT w="13500" h="13500" prst="angle"/>
            <a:bevelB w="13500" h="13500" prst="angle"/>
            <a:extrusionClr>
              <a:srgbClr val="B2B2B2"/>
            </a:extrusionClr>
          </a:sp3d>
        </p:spPr>
        <p:txBody>
          <a:bodyPr>
            <a:flatTx/>
          </a:bodyPr>
          <a:lstStyle/>
          <a:p>
            <a:endParaRPr lang="zh-CN" altLang="en-US"/>
          </a:p>
        </p:txBody>
      </p:sp>
      <p:sp>
        <p:nvSpPr>
          <p:cNvPr id="109" name="PubPieSlice"/>
          <p:cNvSpPr>
            <a:spLocks noEditPoints="1" noChangeArrowheads="1"/>
          </p:cNvSpPr>
          <p:nvPr/>
        </p:nvSpPr>
        <p:spPr bwMode="gray">
          <a:xfrm rot="19859051">
            <a:off x="421754" y="1731963"/>
            <a:ext cx="6154738" cy="4275137"/>
          </a:xfrm>
          <a:custGeom>
            <a:avLst/>
            <a:gdLst>
              <a:gd name="T0" fmla="*/ 2147483647 w 21600"/>
              <a:gd name="T1" fmla="*/ 2147483647 h 21600"/>
              <a:gd name="T2" fmla="*/ 2147483647 w 21600"/>
              <a:gd name="T3" fmla="*/ 2147483647 h 21600"/>
              <a:gd name="T4" fmla="*/ 2147483647 w 21600"/>
              <a:gd name="T5" fmla="*/ 2147483647 h 21600"/>
              <a:gd name="T6" fmla="*/ 0 60000 65536"/>
              <a:gd name="T7" fmla="*/ 0 60000 65536"/>
              <a:gd name="T8" fmla="*/ 0 60000 65536"/>
              <a:gd name="T9" fmla="*/ 3163 w 21600"/>
              <a:gd name="T10" fmla="*/ 3163 h 21600"/>
              <a:gd name="T11" fmla="*/ 18437 w 21600"/>
              <a:gd name="T12" fmla="*/ 18437 h 21600"/>
            </a:gdLst>
            <a:ahLst/>
            <a:cxnLst>
              <a:cxn ang="T6">
                <a:pos x="T0" y="T1"/>
              </a:cxn>
              <a:cxn ang="T7">
                <a:pos x="T2" y="T3"/>
              </a:cxn>
              <a:cxn ang="T8">
                <a:pos x="T4" y="T5"/>
              </a:cxn>
            </a:cxnLst>
            <a:rect l="T9" t="T10" r="T11" b="T12"/>
            <a:pathLst>
              <a:path w="21600" h="21600">
                <a:moveTo>
                  <a:pt x="21417" y="8823"/>
                </a:moveTo>
                <a:cubicBezTo>
                  <a:pt x="20873" y="5898"/>
                  <a:pt x="19145" y="3327"/>
                  <a:pt x="16642" y="1717"/>
                </a:cubicBezTo>
                <a:lnTo>
                  <a:pt x="10800" y="10800"/>
                </a:lnTo>
                <a:close/>
              </a:path>
            </a:pathLst>
          </a:custGeom>
          <a:gradFill rotWithShape="1">
            <a:gsLst>
              <a:gs pos="0">
                <a:srgbClr val="B58DEF"/>
              </a:gs>
              <a:gs pos="100000">
                <a:srgbClr val="9474C4"/>
              </a:gs>
            </a:gsLst>
            <a:lin ang="18900000" scaled="1"/>
          </a:gradFill>
          <a:ln w="9525">
            <a:noFill/>
            <a:miter lim="800000"/>
            <a:headEnd/>
            <a:tailEnd/>
          </a:ln>
        </p:spPr>
        <p:txBody>
          <a:bodyPr/>
          <a:lstStyle/>
          <a:p>
            <a:endParaRPr lang="zh-CN" altLang="en-US"/>
          </a:p>
        </p:txBody>
      </p:sp>
      <p:sp>
        <p:nvSpPr>
          <p:cNvPr id="110" name="PubPieSlice"/>
          <p:cNvSpPr>
            <a:spLocks noEditPoints="1" noChangeArrowheads="1"/>
          </p:cNvSpPr>
          <p:nvPr/>
        </p:nvSpPr>
        <p:spPr bwMode="gray">
          <a:xfrm rot="19868936">
            <a:off x="409054" y="1711325"/>
            <a:ext cx="6156325" cy="4303713"/>
          </a:xfrm>
          <a:custGeom>
            <a:avLst/>
            <a:gdLst>
              <a:gd name="T0" fmla="*/ 2147483647 w 21600"/>
              <a:gd name="T1" fmla="*/ 2147483647 h 21600"/>
              <a:gd name="T2" fmla="*/ 2147483647 w 21600"/>
              <a:gd name="T3" fmla="*/ 2147483647 h 21600"/>
              <a:gd name="T4" fmla="*/ 2147483647 w 21600"/>
              <a:gd name="T5" fmla="*/ 2147483647 h 21600"/>
              <a:gd name="T6" fmla="*/ 0 60000 65536"/>
              <a:gd name="T7" fmla="*/ 0 60000 65536"/>
              <a:gd name="T8" fmla="*/ 0 60000 65536"/>
              <a:gd name="T9" fmla="*/ 3163 w 21600"/>
              <a:gd name="T10" fmla="*/ 3163 h 21600"/>
              <a:gd name="T11" fmla="*/ 18437 w 21600"/>
              <a:gd name="T12" fmla="*/ 18437 h 21600"/>
            </a:gdLst>
            <a:ahLst/>
            <a:cxnLst>
              <a:cxn ang="T6">
                <a:pos x="T0" y="T1"/>
              </a:cxn>
              <a:cxn ang="T7">
                <a:pos x="T2" y="T3"/>
              </a:cxn>
              <a:cxn ang="T8">
                <a:pos x="T4" y="T5"/>
              </a:cxn>
            </a:cxnLst>
            <a:rect l="T9" t="T10" r="T11" b="T12"/>
            <a:pathLst>
              <a:path w="21600" h="21600">
                <a:moveTo>
                  <a:pt x="18494" y="18378"/>
                </a:moveTo>
                <a:cubicBezTo>
                  <a:pt x="20484" y="16358"/>
                  <a:pt x="21600" y="13635"/>
                  <a:pt x="21600" y="10800"/>
                </a:cubicBezTo>
                <a:cubicBezTo>
                  <a:pt x="21600" y="10129"/>
                  <a:pt x="21537" y="9460"/>
                  <a:pt x="21413" y="8801"/>
                </a:cubicBezTo>
                <a:lnTo>
                  <a:pt x="10800" y="10800"/>
                </a:lnTo>
                <a:close/>
              </a:path>
            </a:pathLst>
          </a:custGeom>
          <a:gradFill rotWithShape="1">
            <a:gsLst>
              <a:gs pos="0">
                <a:srgbClr val="94B8FF"/>
              </a:gs>
              <a:gs pos="100000">
                <a:srgbClr val="6699FF"/>
              </a:gs>
            </a:gsLst>
            <a:lin ang="18900000" scaled="1"/>
          </a:gradFill>
          <a:ln w="9525">
            <a:noFill/>
            <a:miter lim="800000"/>
            <a:headEnd/>
            <a:tailEnd/>
          </a:ln>
        </p:spPr>
        <p:txBody>
          <a:bodyPr/>
          <a:lstStyle/>
          <a:p>
            <a:endParaRPr lang="zh-CN" altLang="en-US"/>
          </a:p>
        </p:txBody>
      </p:sp>
      <p:sp>
        <p:nvSpPr>
          <p:cNvPr id="111" name="PubPieSlice"/>
          <p:cNvSpPr>
            <a:spLocks noEditPoints="1" noChangeArrowheads="1"/>
          </p:cNvSpPr>
          <p:nvPr/>
        </p:nvSpPr>
        <p:spPr bwMode="gray">
          <a:xfrm rot="19868936">
            <a:off x="418579" y="1689100"/>
            <a:ext cx="6156325" cy="4305300"/>
          </a:xfrm>
          <a:custGeom>
            <a:avLst/>
            <a:gdLst>
              <a:gd name="T0" fmla="*/ 2147483647 w 21600"/>
              <a:gd name="T1" fmla="*/ 2147483647 h 21600"/>
              <a:gd name="T2" fmla="*/ 2147483647 w 21600"/>
              <a:gd name="T3" fmla="*/ 2147483647 h 21600"/>
              <a:gd name="T4" fmla="*/ 2147483647 w 21600"/>
              <a:gd name="T5" fmla="*/ 2147483647 h 21600"/>
              <a:gd name="T6" fmla="*/ 0 60000 65536"/>
              <a:gd name="T7" fmla="*/ 0 60000 65536"/>
              <a:gd name="T8" fmla="*/ 0 60000 65536"/>
              <a:gd name="T9" fmla="*/ 3163 w 21600"/>
              <a:gd name="T10" fmla="*/ 3163 h 21600"/>
              <a:gd name="T11" fmla="*/ 18437 w 21600"/>
              <a:gd name="T12" fmla="*/ 18437 h 21600"/>
            </a:gdLst>
            <a:ahLst/>
            <a:cxnLst>
              <a:cxn ang="T6">
                <a:pos x="T0" y="T1"/>
              </a:cxn>
              <a:cxn ang="T7">
                <a:pos x="T2" y="T3"/>
              </a:cxn>
              <a:cxn ang="T8">
                <a:pos x="T4" y="T5"/>
              </a:cxn>
            </a:cxnLst>
            <a:rect l="T9" t="T10" r="T11" b="T12"/>
            <a:pathLst>
              <a:path w="21600" h="21600">
                <a:moveTo>
                  <a:pt x="11080" y="21596"/>
                </a:moveTo>
                <a:cubicBezTo>
                  <a:pt x="13896" y="21523"/>
                  <a:pt x="16573" y="20352"/>
                  <a:pt x="18538" y="18333"/>
                </a:cubicBezTo>
                <a:lnTo>
                  <a:pt x="10800" y="10800"/>
                </a:lnTo>
                <a:close/>
              </a:path>
            </a:pathLst>
          </a:custGeom>
          <a:gradFill rotWithShape="1">
            <a:gsLst>
              <a:gs pos="0">
                <a:srgbClr val="77DDDD"/>
              </a:gs>
              <a:gs pos="100000">
                <a:srgbClr val="33CCCC"/>
              </a:gs>
            </a:gsLst>
            <a:lin ang="18900000" scaled="1"/>
          </a:gradFill>
          <a:ln w="9525">
            <a:noFill/>
            <a:miter lim="800000"/>
            <a:headEnd/>
            <a:tailEnd/>
          </a:ln>
        </p:spPr>
        <p:txBody>
          <a:bodyPr/>
          <a:lstStyle/>
          <a:p>
            <a:endParaRPr lang="zh-CN" altLang="en-US"/>
          </a:p>
        </p:txBody>
      </p:sp>
      <p:sp>
        <p:nvSpPr>
          <p:cNvPr id="130" name="PubPieSlice"/>
          <p:cNvSpPr>
            <a:spLocks noEditPoints="1" noChangeArrowheads="1"/>
          </p:cNvSpPr>
          <p:nvPr/>
        </p:nvSpPr>
        <p:spPr bwMode="gray">
          <a:xfrm rot="19868936">
            <a:off x="415404" y="1719263"/>
            <a:ext cx="6156325" cy="4292600"/>
          </a:xfrm>
          <a:custGeom>
            <a:avLst/>
            <a:gdLst>
              <a:gd name="T0" fmla="*/ 2147483647 w 21600"/>
              <a:gd name="T1" fmla="*/ 2147483647 h 21600"/>
              <a:gd name="T2" fmla="*/ 2147483647 w 21600"/>
              <a:gd name="T3" fmla="*/ 2147483647 h 21600"/>
              <a:gd name="T4" fmla="*/ 2147483647 w 21600"/>
              <a:gd name="T5" fmla="*/ 2147483647 h 21600"/>
              <a:gd name="T6" fmla="*/ 0 60000 65536"/>
              <a:gd name="T7" fmla="*/ 0 60000 65536"/>
              <a:gd name="T8" fmla="*/ 0 60000 65536"/>
              <a:gd name="T9" fmla="*/ 3163 w 21600"/>
              <a:gd name="T10" fmla="*/ 3163 h 21600"/>
              <a:gd name="T11" fmla="*/ 18437 w 21600"/>
              <a:gd name="T12" fmla="*/ 18437 h 21600"/>
            </a:gdLst>
            <a:ahLst/>
            <a:cxnLst>
              <a:cxn ang="T6">
                <a:pos x="T0" y="T1"/>
              </a:cxn>
              <a:cxn ang="T7">
                <a:pos x="T2" y="T3"/>
              </a:cxn>
              <a:cxn ang="T8">
                <a:pos x="T4" y="T5"/>
              </a:cxn>
            </a:cxnLst>
            <a:rect l="T9" t="T10" r="T11" b="T12"/>
            <a:pathLst>
              <a:path w="21600" h="21600">
                <a:moveTo>
                  <a:pt x="16769" y="1800"/>
                </a:moveTo>
                <a:cubicBezTo>
                  <a:pt x="15000" y="626"/>
                  <a:pt x="12923" y="0"/>
                  <a:pt x="10800" y="0"/>
                </a:cubicBezTo>
                <a:cubicBezTo>
                  <a:pt x="10493" y="-1"/>
                  <a:pt x="10188" y="13"/>
                  <a:pt x="9883" y="38"/>
                </a:cubicBezTo>
                <a:lnTo>
                  <a:pt x="10800" y="10800"/>
                </a:lnTo>
                <a:close/>
              </a:path>
            </a:pathLst>
          </a:custGeom>
          <a:gradFill rotWithShape="1">
            <a:gsLst>
              <a:gs pos="0">
                <a:srgbClr val="BDD578"/>
              </a:gs>
              <a:gs pos="100000">
                <a:srgbClr val="A0C33D"/>
              </a:gs>
            </a:gsLst>
            <a:lin ang="18900000" scaled="1"/>
          </a:gradFill>
          <a:ln w="9525">
            <a:noFill/>
            <a:miter lim="800000"/>
            <a:headEnd/>
            <a:tailEnd/>
          </a:ln>
        </p:spPr>
        <p:txBody>
          <a:bodyPr/>
          <a:lstStyle/>
          <a:p>
            <a:endParaRPr lang="zh-CN" altLang="en-US"/>
          </a:p>
        </p:txBody>
      </p:sp>
      <p:sp>
        <p:nvSpPr>
          <p:cNvPr id="131" name="PubPieSlice"/>
          <p:cNvSpPr>
            <a:spLocks noEditPoints="1" noChangeArrowheads="1"/>
          </p:cNvSpPr>
          <p:nvPr/>
        </p:nvSpPr>
        <p:spPr bwMode="gray">
          <a:xfrm rot="19868936">
            <a:off x="390004" y="1714500"/>
            <a:ext cx="6227763" cy="4271963"/>
          </a:xfrm>
          <a:custGeom>
            <a:avLst/>
            <a:gdLst>
              <a:gd name="T0" fmla="*/ 2147483647 w 21600"/>
              <a:gd name="T1" fmla="*/ 2147483647 h 21600"/>
              <a:gd name="T2" fmla="*/ 2147483647 w 21600"/>
              <a:gd name="T3" fmla="*/ 2147483647 h 21600"/>
              <a:gd name="T4" fmla="*/ 2147483647 w 21600"/>
              <a:gd name="T5" fmla="*/ 2147483647 h 21600"/>
              <a:gd name="T6" fmla="*/ 0 60000 65536"/>
              <a:gd name="T7" fmla="*/ 0 60000 65536"/>
              <a:gd name="T8" fmla="*/ 0 60000 65536"/>
              <a:gd name="T9" fmla="*/ 3163 w 21600"/>
              <a:gd name="T10" fmla="*/ 3163 h 21600"/>
              <a:gd name="T11" fmla="*/ 18437 w 21600"/>
              <a:gd name="T12" fmla="*/ 18437 h 21600"/>
            </a:gdLst>
            <a:ahLst/>
            <a:cxnLst>
              <a:cxn ang="T6">
                <a:pos x="T0" y="T1"/>
              </a:cxn>
              <a:cxn ang="T7">
                <a:pos x="T2" y="T3"/>
              </a:cxn>
              <a:cxn ang="T8">
                <a:pos x="T4" y="T5"/>
              </a:cxn>
            </a:cxnLst>
            <a:rect l="T9" t="T10" r="T11" b="T12"/>
            <a:pathLst>
              <a:path w="21600" h="21600">
                <a:moveTo>
                  <a:pt x="9833" y="43"/>
                </a:moveTo>
                <a:cubicBezTo>
                  <a:pt x="7286" y="272"/>
                  <a:pt x="4902" y="1397"/>
                  <a:pt x="3107" y="3218"/>
                </a:cubicBezTo>
                <a:lnTo>
                  <a:pt x="10800" y="10800"/>
                </a:lnTo>
                <a:close/>
              </a:path>
            </a:pathLst>
          </a:custGeom>
          <a:gradFill rotWithShape="1">
            <a:gsLst>
              <a:gs pos="0">
                <a:srgbClr val="33CCCC"/>
              </a:gs>
              <a:gs pos="100000">
                <a:srgbClr val="196363"/>
              </a:gs>
            </a:gsLst>
            <a:lin ang="2700000" scaled="1"/>
          </a:gradFill>
          <a:ln w="9525">
            <a:noFill/>
            <a:miter lim="800000"/>
            <a:headEnd/>
            <a:tailEnd/>
          </a:ln>
        </p:spPr>
        <p:txBody>
          <a:bodyPr/>
          <a:lstStyle/>
          <a:p>
            <a:endParaRPr lang="zh-CN" altLang="en-US"/>
          </a:p>
        </p:txBody>
      </p:sp>
      <p:sp>
        <p:nvSpPr>
          <p:cNvPr id="132" name="PubPieSlice"/>
          <p:cNvSpPr>
            <a:spLocks noEditPoints="1" noChangeArrowheads="1"/>
          </p:cNvSpPr>
          <p:nvPr/>
        </p:nvSpPr>
        <p:spPr bwMode="gray">
          <a:xfrm rot="19868936">
            <a:off x="397942" y="1720850"/>
            <a:ext cx="6189662" cy="4252913"/>
          </a:xfrm>
          <a:custGeom>
            <a:avLst/>
            <a:gdLst>
              <a:gd name="T0" fmla="*/ 2147483647 w 21600"/>
              <a:gd name="T1" fmla="*/ 2147483647 h 21600"/>
              <a:gd name="T2" fmla="*/ 2147483647 w 21600"/>
              <a:gd name="T3" fmla="*/ 2147483647 h 21600"/>
              <a:gd name="T4" fmla="*/ 2147483647 w 21600"/>
              <a:gd name="T5" fmla="*/ 2147483647 h 21600"/>
              <a:gd name="T6" fmla="*/ 0 60000 65536"/>
              <a:gd name="T7" fmla="*/ 0 60000 65536"/>
              <a:gd name="T8" fmla="*/ 0 60000 65536"/>
              <a:gd name="T9" fmla="*/ 3163 w 21600"/>
              <a:gd name="T10" fmla="*/ 3163 h 21600"/>
              <a:gd name="T11" fmla="*/ 18437 w 21600"/>
              <a:gd name="T12" fmla="*/ 18437 h 21600"/>
            </a:gdLst>
            <a:ahLst/>
            <a:cxnLst>
              <a:cxn ang="T6">
                <a:pos x="T0" y="T1"/>
              </a:cxn>
              <a:cxn ang="T7">
                <a:pos x="T2" y="T3"/>
              </a:cxn>
              <a:cxn ang="T8">
                <a:pos x="T4" y="T5"/>
              </a:cxn>
            </a:cxnLst>
            <a:rect l="T9" t="T10" r="T11" b="T12"/>
            <a:pathLst>
              <a:path w="21600" h="21600">
                <a:moveTo>
                  <a:pt x="3097" y="3229"/>
                </a:moveTo>
                <a:cubicBezTo>
                  <a:pt x="1112" y="5249"/>
                  <a:pt x="0" y="7967"/>
                  <a:pt x="0" y="10799"/>
                </a:cubicBezTo>
                <a:cubicBezTo>
                  <a:pt x="-1" y="11342"/>
                  <a:pt x="40" y="11885"/>
                  <a:pt x="122" y="12421"/>
                </a:cubicBezTo>
                <a:lnTo>
                  <a:pt x="10800" y="10800"/>
                </a:lnTo>
                <a:close/>
              </a:path>
            </a:pathLst>
          </a:custGeom>
          <a:gradFill rotWithShape="1">
            <a:gsLst>
              <a:gs pos="0">
                <a:srgbClr val="4D74C1"/>
              </a:gs>
              <a:gs pos="100000">
                <a:srgbClr val="6699FF"/>
              </a:gs>
            </a:gsLst>
            <a:lin ang="18900000" scaled="1"/>
          </a:gradFill>
          <a:ln w="9525">
            <a:noFill/>
            <a:miter lim="800000"/>
            <a:headEnd/>
            <a:tailEnd/>
          </a:ln>
        </p:spPr>
        <p:txBody>
          <a:bodyPr/>
          <a:lstStyle/>
          <a:p>
            <a:endParaRPr lang="zh-CN" altLang="en-US"/>
          </a:p>
        </p:txBody>
      </p:sp>
      <p:sp>
        <p:nvSpPr>
          <p:cNvPr id="133" name="PubPieSlice"/>
          <p:cNvSpPr>
            <a:spLocks noEditPoints="1" noChangeArrowheads="1"/>
          </p:cNvSpPr>
          <p:nvPr/>
        </p:nvSpPr>
        <p:spPr bwMode="gray">
          <a:xfrm rot="19868936">
            <a:off x="437629" y="1741488"/>
            <a:ext cx="6140450" cy="4252912"/>
          </a:xfrm>
          <a:custGeom>
            <a:avLst/>
            <a:gdLst>
              <a:gd name="T0" fmla="*/ 2147483647 w 21600"/>
              <a:gd name="T1" fmla="*/ 2147483647 h 21600"/>
              <a:gd name="T2" fmla="*/ 2147483647 w 21600"/>
              <a:gd name="T3" fmla="*/ 2147483647 h 21600"/>
              <a:gd name="T4" fmla="*/ 2147483647 w 21600"/>
              <a:gd name="T5" fmla="*/ 2147483647 h 21600"/>
              <a:gd name="T6" fmla="*/ 0 60000 65536"/>
              <a:gd name="T7" fmla="*/ 0 60000 65536"/>
              <a:gd name="T8" fmla="*/ 0 60000 65536"/>
              <a:gd name="T9" fmla="*/ 3163 w 21600"/>
              <a:gd name="T10" fmla="*/ 3163 h 21600"/>
              <a:gd name="T11" fmla="*/ 18437 w 21600"/>
              <a:gd name="T12" fmla="*/ 18437 h 21600"/>
            </a:gdLst>
            <a:ahLst/>
            <a:cxnLst>
              <a:cxn ang="T6">
                <a:pos x="T0" y="T1"/>
              </a:cxn>
              <a:cxn ang="T7">
                <a:pos x="T2" y="T3"/>
              </a:cxn>
              <a:cxn ang="T8">
                <a:pos x="T4" y="T5"/>
              </a:cxn>
            </a:cxnLst>
            <a:rect l="T9" t="T10" r="T11" b="T12"/>
            <a:pathLst>
              <a:path w="21600" h="21600">
                <a:moveTo>
                  <a:pt x="4393" y="19495"/>
                </a:moveTo>
                <a:cubicBezTo>
                  <a:pt x="6249" y="20862"/>
                  <a:pt x="8494" y="21600"/>
                  <a:pt x="10800" y="21600"/>
                </a:cubicBezTo>
                <a:cubicBezTo>
                  <a:pt x="11153" y="21599"/>
                  <a:pt x="11507" y="21582"/>
                  <a:pt x="11859" y="21547"/>
                </a:cubicBezTo>
                <a:lnTo>
                  <a:pt x="10800" y="10800"/>
                </a:lnTo>
                <a:close/>
              </a:path>
            </a:pathLst>
          </a:custGeom>
          <a:gradFill rotWithShape="1">
            <a:gsLst>
              <a:gs pos="0">
                <a:srgbClr val="82AD00"/>
              </a:gs>
              <a:gs pos="100000">
                <a:srgbClr val="99CC00"/>
              </a:gs>
            </a:gsLst>
            <a:lin ang="18900000" scaled="1"/>
          </a:gradFill>
          <a:ln w="9525">
            <a:noFill/>
            <a:miter lim="800000"/>
            <a:headEnd/>
            <a:tailEnd/>
          </a:ln>
        </p:spPr>
        <p:txBody>
          <a:bodyPr/>
          <a:lstStyle/>
          <a:p>
            <a:endParaRPr lang="zh-CN" altLang="en-US"/>
          </a:p>
        </p:txBody>
      </p:sp>
      <p:grpSp>
        <p:nvGrpSpPr>
          <p:cNvPr id="24" name="组合 23"/>
          <p:cNvGrpSpPr/>
          <p:nvPr/>
        </p:nvGrpSpPr>
        <p:grpSpPr>
          <a:xfrm>
            <a:off x="704850" y="1651000"/>
            <a:ext cx="5750900" cy="4243249"/>
            <a:chOff x="704850" y="1651000"/>
            <a:chExt cx="5750900" cy="4243249"/>
          </a:xfrm>
        </p:grpSpPr>
        <p:sp>
          <p:nvSpPr>
            <p:cNvPr id="134" name="Text Box 12"/>
            <p:cNvSpPr txBox="1">
              <a:spLocks noChangeArrowheads="1"/>
            </p:cNvSpPr>
            <p:nvPr/>
          </p:nvSpPr>
          <p:spPr bwMode="gray">
            <a:xfrm>
              <a:off x="2571750" y="1695450"/>
              <a:ext cx="1217000" cy="1015663"/>
            </a:xfrm>
            <a:prstGeom prst="rect">
              <a:avLst/>
            </a:prstGeom>
            <a:noFill/>
            <a:ln w="9525" algn="ctr">
              <a:noFill/>
              <a:miter lim="800000"/>
              <a:headEnd/>
              <a:tailEnd/>
            </a:ln>
          </p:spPr>
          <p:txBody>
            <a:bodyPr wrap="none">
              <a:spAutoFit/>
            </a:bodyPr>
            <a:lstStyle/>
            <a:p>
              <a:pPr algn="ctr" eaLnBrk="0" hangingPunct="0"/>
              <a:r>
                <a:rPr lang="zh-CN" altLang="en-US" sz="2000" b="1" dirty="0" smtClean="0">
                  <a:solidFill>
                    <a:srgbClr val="FFFFFF"/>
                  </a:solidFill>
                </a:rPr>
                <a:t>落实</a:t>
              </a:r>
              <a:endParaRPr lang="en-US" altLang="zh-CN" sz="2000" b="1" dirty="0" smtClean="0">
                <a:solidFill>
                  <a:srgbClr val="FFFFFF"/>
                </a:solidFill>
              </a:endParaRPr>
            </a:p>
            <a:p>
              <a:pPr algn="ctr" eaLnBrk="0" hangingPunct="0"/>
              <a:r>
                <a:rPr lang="zh-CN" altLang="en-US" sz="2000" b="1" dirty="0" smtClean="0">
                  <a:solidFill>
                    <a:srgbClr val="FFFFFF"/>
                  </a:solidFill>
                </a:rPr>
                <a:t>从严治党</a:t>
              </a:r>
              <a:endParaRPr lang="en-US" altLang="zh-CN" sz="2000" b="1" dirty="0" smtClean="0">
                <a:solidFill>
                  <a:srgbClr val="FFFFFF"/>
                </a:solidFill>
              </a:endParaRPr>
            </a:p>
            <a:p>
              <a:pPr algn="ctr" eaLnBrk="0" hangingPunct="0"/>
              <a:r>
                <a:rPr lang="zh-CN" altLang="en-US" sz="2000" b="1" dirty="0" smtClean="0">
                  <a:solidFill>
                    <a:srgbClr val="FFFFFF"/>
                  </a:solidFill>
                </a:rPr>
                <a:t>责任</a:t>
              </a:r>
              <a:endParaRPr lang="en-US" altLang="zh-CN" sz="2000" b="1" dirty="0">
                <a:solidFill>
                  <a:srgbClr val="FFFFFF"/>
                </a:solidFill>
              </a:endParaRPr>
            </a:p>
          </p:txBody>
        </p:sp>
        <p:sp>
          <p:nvSpPr>
            <p:cNvPr id="135" name="Text Box 13"/>
            <p:cNvSpPr txBox="1">
              <a:spLocks noChangeArrowheads="1"/>
            </p:cNvSpPr>
            <p:nvPr/>
          </p:nvSpPr>
          <p:spPr bwMode="gray">
            <a:xfrm rot="657762">
              <a:off x="3949700" y="1651000"/>
              <a:ext cx="1733167" cy="1015663"/>
            </a:xfrm>
            <a:prstGeom prst="rect">
              <a:avLst/>
            </a:prstGeom>
            <a:noFill/>
            <a:ln w="9525" algn="ctr">
              <a:noFill/>
              <a:miter lim="800000"/>
              <a:headEnd/>
              <a:tailEnd/>
            </a:ln>
          </p:spPr>
          <p:txBody>
            <a:bodyPr wrap="none">
              <a:spAutoFit/>
            </a:bodyPr>
            <a:lstStyle/>
            <a:p>
              <a:pPr algn="ctr" eaLnBrk="0" hangingPunct="0"/>
              <a:r>
                <a:rPr lang="zh-CN" altLang="en-US" sz="2000" b="1" dirty="0" smtClean="0">
                  <a:solidFill>
                    <a:srgbClr val="FFFFFF"/>
                  </a:solidFill>
                </a:rPr>
                <a:t>坚持思想建党</a:t>
              </a:r>
              <a:endParaRPr lang="en-US" altLang="zh-CN" sz="2000" b="1" dirty="0" smtClean="0">
                <a:solidFill>
                  <a:srgbClr val="FFFFFF"/>
                </a:solidFill>
              </a:endParaRPr>
            </a:p>
            <a:p>
              <a:pPr algn="ctr" eaLnBrk="0" hangingPunct="0"/>
              <a:r>
                <a:rPr lang="zh-CN" altLang="en-US" sz="2000" b="1" dirty="0" smtClean="0">
                  <a:solidFill>
                    <a:srgbClr val="FFFFFF"/>
                  </a:solidFill>
                </a:rPr>
                <a:t>和制度治党</a:t>
              </a:r>
              <a:endParaRPr lang="en-US" altLang="zh-CN" sz="2000" b="1" dirty="0" smtClean="0">
                <a:solidFill>
                  <a:srgbClr val="FFFFFF"/>
                </a:solidFill>
              </a:endParaRPr>
            </a:p>
            <a:p>
              <a:pPr algn="ctr" eaLnBrk="0" hangingPunct="0"/>
              <a:r>
                <a:rPr lang="zh-CN" altLang="en-US" sz="2000" b="1" dirty="0" smtClean="0">
                  <a:solidFill>
                    <a:srgbClr val="FFFFFF"/>
                  </a:solidFill>
                </a:rPr>
                <a:t>紧密结合</a:t>
              </a:r>
              <a:endParaRPr lang="en-US" altLang="zh-CN" sz="2000" b="1" dirty="0">
                <a:solidFill>
                  <a:srgbClr val="FFFFFF"/>
                </a:solidFill>
              </a:endParaRPr>
            </a:p>
          </p:txBody>
        </p:sp>
        <p:sp>
          <p:nvSpPr>
            <p:cNvPr id="136" name="Text Box 14"/>
            <p:cNvSpPr txBox="1">
              <a:spLocks noChangeArrowheads="1"/>
            </p:cNvSpPr>
            <p:nvPr/>
          </p:nvSpPr>
          <p:spPr bwMode="gray">
            <a:xfrm>
              <a:off x="5238750" y="2851150"/>
              <a:ext cx="1217000" cy="707886"/>
            </a:xfrm>
            <a:prstGeom prst="rect">
              <a:avLst/>
            </a:prstGeom>
            <a:noFill/>
            <a:ln w="9525" algn="ctr">
              <a:noFill/>
              <a:miter lim="800000"/>
              <a:headEnd/>
              <a:tailEnd/>
            </a:ln>
          </p:spPr>
          <p:txBody>
            <a:bodyPr wrap="none">
              <a:spAutoFit/>
            </a:bodyPr>
            <a:lstStyle/>
            <a:p>
              <a:pPr algn="ctr" eaLnBrk="0" hangingPunct="0"/>
              <a:r>
                <a:rPr lang="zh-CN" altLang="en-US" sz="2000" b="1" dirty="0" smtClean="0">
                  <a:solidFill>
                    <a:srgbClr val="FFFFFF"/>
                  </a:solidFill>
                </a:rPr>
                <a:t>严肃党内</a:t>
              </a:r>
              <a:endParaRPr lang="en-US" altLang="zh-CN" sz="2000" b="1" dirty="0" smtClean="0">
                <a:solidFill>
                  <a:srgbClr val="FFFFFF"/>
                </a:solidFill>
              </a:endParaRPr>
            </a:p>
            <a:p>
              <a:pPr algn="ctr" eaLnBrk="0" hangingPunct="0"/>
              <a:r>
                <a:rPr lang="zh-CN" altLang="en-US" sz="2000" b="1" dirty="0" smtClean="0">
                  <a:solidFill>
                    <a:srgbClr val="FFFFFF"/>
                  </a:solidFill>
                </a:rPr>
                <a:t>政治生活</a:t>
              </a:r>
              <a:endParaRPr lang="en-US" altLang="zh-CN" sz="2000" b="1" dirty="0">
                <a:solidFill>
                  <a:srgbClr val="FFFFFF"/>
                </a:solidFill>
              </a:endParaRPr>
            </a:p>
          </p:txBody>
        </p:sp>
        <p:sp>
          <p:nvSpPr>
            <p:cNvPr id="137" name="Text Box 15"/>
            <p:cNvSpPr txBox="1">
              <a:spLocks noChangeArrowheads="1"/>
            </p:cNvSpPr>
            <p:nvPr/>
          </p:nvSpPr>
          <p:spPr bwMode="gray">
            <a:xfrm>
              <a:off x="4527550" y="4184650"/>
              <a:ext cx="1217000" cy="707886"/>
            </a:xfrm>
            <a:prstGeom prst="rect">
              <a:avLst/>
            </a:prstGeom>
            <a:noFill/>
            <a:ln w="9525" algn="ctr">
              <a:noFill/>
              <a:miter lim="800000"/>
              <a:headEnd/>
              <a:tailEnd/>
            </a:ln>
          </p:spPr>
          <p:txBody>
            <a:bodyPr wrap="none">
              <a:spAutoFit/>
            </a:bodyPr>
            <a:lstStyle/>
            <a:p>
              <a:pPr algn="ctr" eaLnBrk="0" hangingPunct="0"/>
              <a:r>
                <a:rPr lang="zh-CN" altLang="en-US" sz="2000" b="1" dirty="0" smtClean="0">
                  <a:solidFill>
                    <a:srgbClr val="FFFFFF"/>
                  </a:solidFill>
                  <a:latin typeface="+mn-ea"/>
                  <a:ea typeface="+mn-ea"/>
                </a:rPr>
                <a:t>坚持从严</a:t>
              </a:r>
              <a:endParaRPr lang="en-US" altLang="zh-CN" sz="2000" b="1" dirty="0" smtClean="0">
                <a:solidFill>
                  <a:srgbClr val="FFFFFF"/>
                </a:solidFill>
                <a:latin typeface="+mn-ea"/>
                <a:ea typeface="+mn-ea"/>
              </a:endParaRPr>
            </a:p>
            <a:p>
              <a:pPr algn="ctr" eaLnBrk="0" hangingPunct="0"/>
              <a:r>
                <a:rPr lang="zh-CN" altLang="en-US" sz="2000" b="1" dirty="0" smtClean="0">
                  <a:solidFill>
                    <a:srgbClr val="FFFFFF"/>
                  </a:solidFill>
                  <a:latin typeface="+mn-ea"/>
                  <a:ea typeface="+mn-ea"/>
                </a:rPr>
                <a:t>管理干部</a:t>
              </a:r>
              <a:endParaRPr lang="en-US" altLang="zh-CN" sz="2000" b="1" dirty="0">
                <a:solidFill>
                  <a:srgbClr val="FFFFFF"/>
                </a:solidFill>
                <a:latin typeface="+mn-ea"/>
                <a:ea typeface="+mn-ea"/>
              </a:endParaRPr>
            </a:p>
          </p:txBody>
        </p:sp>
        <p:sp>
          <p:nvSpPr>
            <p:cNvPr id="138" name="Text Box 16"/>
            <p:cNvSpPr txBox="1">
              <a:spLocks noChangeArrowheads="1"/>
            </p:cNvSpPr>
            <p:nvPr/>
          </p:nvSpPr>
          <p:spPr bwMode="gray">
            <a:xfrm rot="20947352">
              <a:off x="3205459" y="5182120"/>
              <a:ext cx="1217000" cy="707886"/>
            </a:xfrm>
            <a:prstGeom prst="rect">
              <a:avLst/>
            </a:prstGeom>
            <a:noFill/>
            <a:ln w="9525" algn="ctr">
              <a:noFill/>
              <a:miter lim="800000"/>
              <a:headEnd/>
              <a:tailEnd/>
            </a:ln>
          </p:spPr>
          <p:txBody>
            <a:bodyPr wrap="none">
              <a:spAutoFit/>
            </a:bodyPr>
            <a:lstStyle/>
            <a:p>
              <a:pPr algn="ctr" eaLnBrk="0" hangingPunct="0"/>
              <a:r>
                <a:rPr lang="zh-CN" altLang="en-US" sz="2000" b="1" dirty="0" smtClean="0">
                  <a:solidFill>
                    <a:srgbClr val="FFFFFF"/>
                  </a:solidFill>
                  <a:latin typeface="+mn-ea"/>
                  <a:ea typeface="+mn-ea"/>
                </a:rPr>
                <a:t>持续深入</a:t>
              </a:r>
              <a:endParaRPr lang="en-US" altLang="zh-CN" sz="2000" b="1" dirty="0" smtClean="0">
                <a:solidFill>
                  <a:srgbClr val="FFFFFF"/>
                </a:solidFill>
                <a:latin typeface="+mn-ea"/>
                <a:ea typeface="+mn-ea"/>
              </a:endParaRPr>
            </a:p>
            <a:p>
              <a:pPr algn="ctr" eaLnBrk="0" hangingPunct="0"/>
              <a:r>
                <a:rPr lang="zh-CN" altLang="en-US" sz="2000" b="1" dirty="0" smtClean="0">
                  <a:solidFill>
                    <a:srgbClr val="FFFFFF"/>
                  </a:solidFill>
                  <a:latin typeface="+mn-ea"/>
                  <a:ea typeface="+mn-ea"/>
                </a:rPr>
                <a:t>改进作风</a:t>
              </a:r>
              <a:endParaRPr lang="en-US" altLang="zh-CN" sz="2000" b="1" dirty="0">
                <a:solidFill>
                  <a:srgbClr val="FFFFFF"/>
                </a:solidFill>
                <a:latin typeface="+mn-ea"/>
                <a:ea typeface="+mn-ea"/>
              </a:endParaRPr>
            </a:p>
          </p:txBody>
        </p:sp>
        <p:sp>
          <p:nvSpPr>
            <p:cNvPr id="139" name="Text Box 17"/>
            <p:cNvSpPr txBox="1">
              <a:spLocks noChangeArrowheads="1"/>
            </p:cNvSpPr>
            <p:nvPr/>
          </p:nvSpPr>
          <p:spPr bwMode="gray">
            <a:xfrm rot="632509">
              <a:off x="1767954" y="5186363"/>
              <a:ext cx="1217000" cy="707886"/>
            </a:xfrm>
            <a:prstGeom prst="rect">
              <a:avLst/>
            </a:prstGeom>
            <a:noFill/>
            <a:ln w="9525" algn="ctr">
              <a:noFill/>
              <a:miter lim="800000"/>
              <a:headEnd/>
              <a:tailEnd/>
            </a:ln>
          </p:spPr>
          <p:txBody>
            <a:bodyPr wrap="none">
              <a:spAutoFit/>
            </a:bodyPr>
            <a:lstStyle/>
            <a:p>
              <a:pPr algn="ctr" eaLnBrk="0" hangingPunct="0"/>
              <a:r>
                <a:rPr lang="zh-CN" altLang="en-US" sz="2000" b="1" dirty="0" smtClean="0">
                  <a:solidFill>
                    <a:srgbClr val="FFFFFF"/>
                  </a:solidFill>
                  <a:latin typeface="+mn-ea"/>
                  <a:ea typeface="+mn-ea"/>
                </a:rPr>
                <a:t>严明</a:t>
              </a:r>
              <a:endParaRPr lang="en-US" altLang="zh-CN" sz="2000" b="1" dirty="0" smtClean="0">
                <a:solidFill>
                  <a:srgbClr val="FFFFFF"/>
                </a:solidFill>
                <a:latin typeface="+mn-ea"/>
                <a:ea typeface="+mn-ea"/>
              </a:endParaRPr>
            </a:p>
            <a:p>
              <a:pPr algn="ctr" eaLnBrk="0" hangingPunct="0"/>
              <a:r>
                <a:rPr lang="zh-CN" altLang="en-US" sz="2000" b="1" dirty="0" smtClean="0">
                  <a:solidFill>
                    <a:srgbClr val="FFFFFF"/>
                  </a:solidFill>
                  <a:latin typeface="+mn-ea"/>
                  <a:ea typeface="+mn-ea"/>
                </a:rPr>
                <a:t>党的纪律</a:t>
              </a:r>
              <a:endParaRPr lang="en-US" altLang="zh-CN" sz="2000" b="1" dirty="0">
                <a:solidFill>
                  <a:srgbClr val="FFFFFF"/>
                </a:solidFill>
                <a:latin typeface="+mn-ea"/>
                <a:ea typeface="+mn-ea"/>
              </a:endParaRPr>
            </a:p>
          </p:txBody>
        </p:sp>
        <p:sp>
          <p:nvSpPr>
            <p:cNvPr id="140" name="Oval 18"/>
            <p:cNvSpPr>
              <a:spLocks noChangeArrowheads="1"/>
            </p:cNvSpPr>
            <p:nvPr/>
          </p:nvSpPr>
          <p:spPr bwMode="white">
            <a:xfrm rot="19733972">
              <a:off x="2242617" y="3016250"/>
              <a:ext cx="2568575" cy="1582738"/>
            </a:xfrm>
            <a:prstGeom prst="ellipse">
              <a:avLst/>
            </a:prstGeom>
            <a:gradFill rotWithShape="1">
              <a:gsLst>
                <a:gs pos="0">
                  <a:schemeClr val="bg1">
                    <a:gamma/>
                    <a:shade val="27451"/>
                    <a:invGamma/>
                  </a:schemeClr>
                </a:gs>
                <a:gs pos="50000">
                  <a:schemeClr val="bg1"/>
                </a:gs>
                <a:gs pos="100000">
                  <a:schemeClr val="bg1">
                    <a:gamma/>
                    <a:shade val="27451"/>
                    <a:invGamma/>
                  </a:schemeClr>
                </a:gs>
              </a:gsLst>
              <a:lin ang="2700000" scaled="1"/>
            </a:gradFill>
            <a:ln w="9525">
              <a:solidFill>
                <a:srgbClr val="000000"/>
              </a:solidFill>
              <a:round/>
              <a:headEnd/>
              <a:tailEnd/>
            </a:ln>
            <a:effectLst/>
          </p:spPr>
          <p:txBody>
            <a:bodyPr wrap="none" anchor="ctr"/>
            <a:lstStyle/>
            <a:p>
              <a:pPr>
                <a:defRPr/>
              </a:pPr>
              <a:endParaRPr lang="zh-CN" altLang="en-US"/>
            </a:p>
          </p:txBody>
        </p:sp>
        <p:sp>
          <p:nvSpPr>
            <p:cNvPr id="141" name="AutoShape 19"/>
            <p:cNvSpPr>
              <a:spLocks noChangeArrowheads="1"/>
            </p:cNvSpPr>
            <p:nvPr/>
          </p:nvSpPr>
          <p:spPr bwMode="gray">
            <a:xfrm rot="19729945">
              <a:off x="1817167" y="2743200"/>
              <a:ext cx="3357562" cy="2085975"/>
            </a:xfrm>
            <a:custGeom>
              <a:avLst/>
              <a:gdLst>
                <a:gd name="G0" fmla="+- 1763482 0 0"/>
                <a:gd name="G1" fmla="+- 5477921 0 0"/>
                <a:gd name="G2" fmla="+- 1763482 0 5477921"/>
                <a:gd name="G3" fmla="+- 10800 0 0"/>
                <a:gd name="G4" fmla="+- 0 0 1763482"/>
                <a:gd name="T0" fmla="*/ 360 256 1"/>
                <a:gd name="T1" fmla="*/ 0 256 1"/>
                <a:gd name="G5" fmla="+- G2 T0 T1"/>
                <a:gd name="G6" fmla="?: G2 G2 G5"/>
                <a:gd name="G7" fmla="+- 0 0 G6"/>
                <a:gd name="G8" fmla="+- 8204 0 0"/>
                <a:gd name="G9" fmla="+- 0 0 5477921"/>
                <a:gd name="G10" fmla="+- 8204 0 2700"/>
                <a:gd name="G11" fmla="cos G10 1763482"/>
                <a:gd name="G12" fmla="sin G10 1763482"/>
                <a:gd name="G13" fmla="cos 13500 1763482"/>
                <a:gd name="G14" fmla="sin 13500 1763482"/>
                <a:gd name="G15" fmla="+- G11 10800 0"/>
                <a:gd name="G16" fmla="+- G12 10800 0"/>
                <a:gd name="G17" fmla="+- G13 10800 0"/>
                <a:gd name="G18" fmla="+- G14 10800 0"/>
                <a:gd name="G19" fmla="*/ 8204 1 2"/>
                <a:gd name="G20" fmla="+- G19 5400 0"/>
                <a:gd name="G21" fmla="cos G20 1763482"/>
                <a:gd name="G22" fmla="sin G20 1763482"/>
                <a:gd name="G23" fmla="+- G21 10800 0"/>
                <a:gd name="G24" fmla="+- G12 G23 G22"/>
                <a:gd name="G25" fmla="+- G22 G23 G11"/>
                <a:gd name="G26" fmla="cos 10800 1763482"/>
                <a:gd name="G27" fmla="sin 10800 1763482"/>
                <a:gd name="G28" fmla="cos 8204 1763482"/>
                <a:gd name="G29" fmla="sin 8204 1763482"/>
                <a:gd name="G30" fmla="+- G26 10800 0"/>
                <a:gd name="G31" fmla="+- G27 10800 0"/>
                <a:gd name="G32" fmla="+- G28 10800 0"/>
                <a:gd name="G33" fmla="+- G29 10800 0"/>
                <a:gd name="G34" fmla="+- G19 5400 0"/>
                <a:gd name="G35" fmla="cos G34 5477921"/>
                <a:gd name="G36" fmla="sin G34 5477921"/>
                <a:gd name="G37" fmla="+/ 5477921 1763482 2"/>
                <a:gd name="T2" fmla="*/ 180 256 1"/>
                <a:gd name="T3" fmla="*/ 0 256 1"/>
                <a:gd name="G38" fmla="+- G37 T2 T3"/>
                <a:gd name="G39" fmla="?: G2 G37 G38"/>
                <a:gd name="G40" fmla="cos 10800 G39"/>
                <a:gd name="G41" fmla="sin 10800 G39"/>
                <a:gd name="G42" fmla="cos 8204 G39"/>
                <a:gd name="G43" fmla="sin 8204 G39"/>
                <a:gd name="G44" fmla="+- G40 10800 0"/>
                <a:gd name="G45" fmla="+- G41 10800 0"/>
                <a:gd name="G46" fmla="+- G42 10800 0"/>
                <a:gd name="G47" fmla="+- G43 10800 0"/>
                <a:gd name="G48" fmla="+- G35 10800 0"/>
                <a:gd name="G49" fmla="+- G36 10800 0"/>
                <a:gd name="T4" fmla="*/ 4643 w 21600"/>
                <a:gd name="T5" fmla="*/ 1926 h 21600"/>
                <a:gd name="T6" fmla="*/ 11861 w 21600"/>
                <a:gd name="T7" fmla="*/ 20242 h 21600"/>
                <a:gd name="T8" fmla="*/ 6123 w 21600"/>
                <a:gd name="T9" fmla="*/ 4059 h 21600"/>
                <a:gd name="T10" fmla="*/ 22838 w 21600"/>
                <a:gd name="T11" fmla="*/ 16909 h 21600"/>
                <a:gd name="T12" fmla="*/ 17463 w 21600"/>
                <a:gd name="T13" fmla="*/ 18665 h 21600"/>
                <a:gd name="T14" fmla="*/ 15708 w 21600"/>
                <a:gd name="T15" fmla="*/ 1329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115" y="14512"/>
                  </a:moveTo>
                  <a:cubicBezTo>
                    <a:pt x="18699" y="13362"/>
                    <a:pt x="19004" y="12090"/>
                    <a:pt x="19004" y="10800"/>
                  </a:cubicBezTo>
                  <a:cubicBezTo>
                    <a:pt x="19004" y="6269"/>
                    <a:pt x="15330" y="2596"/>
                    <a:pt x="10800" y="2596"/>
                  </a:cubicBezTo>
                  <a:cubicBezTo>
                    <a:pt x="6269" y="2596"/>
                    <a:pt x="2596" y="6269"/>
                    <a:pt x="2596" y="10800"/>
                  </a:cubicBezTo>
                  <a:cubicBezTo>
                    <a:pt x="2596" y="15330"/>
                    <a:pt x="6269" y="19004"/>
                    <a:pt x="10800" y="19004"/>
                  </a:cubicBezTo>
                  <a:cubicBezTo>
                    <a:pt x="11106" y="19004"/>
                    <a:pt x="11412" y="18986"/>
                    <a:pt x="11716" y="18952"/>
                  </a:cubicBezTo>
                  <a:lnTo>
                    <a:pt x="12006" y="21532"/>
                  </a:lnTo>
                  <a:cubicBezTo>
                    <a:pt x="11605" y="21577"/>
                    <a:pt x="11203" y="21599"/>
                    <a:pt x="10800" y="21600"/>
                  </a:cubicBezTo>
                  <a:cubicBezTo>
                    <a:pt x="4835" y="21600"/>
                    <a:pt x="0" y="16764"/>
                    <a:pt x="0" y="10800"/>
                  </a:cubicBezTo>
                  <a:cubicBezTo>
                    <a:pt x="0" y="4835"/>
                    <a:pt x="4835" y="0"/>
                    <a:pt x="10800" y="0"/>
                  </a:cubicBezTo>
                  <a:cubicBezTo>
                    <a:pt x="16764" y="0"/>
                    <a:pt x="21600" y="4835"/>
                    <a:pt x="21600" y="10800"/>
                  </a:cubicBezTo>
                  <a:cubicBezTo>
                    <a:pt x="21600" y="12498"/>
                    <a:pt x="21199" y="14173"/>
                    <a:pt x="20430" y="15687"/>
                  </a:cubicBezTo>
                  <a:lnTo>
                    <a:pt x="22838" y="16909"/>
                  </a:lnTo>
                  <a:lnTo>
                    <a:pt x="17463" y="18665"/>
                  </a:lnTo>
                  <a:lnTo>
                    <a:pt x="15708" y="13290"/>
                  </a:lnTo>
                  <a:lnTo>
                    <a:pt x="18115" y="14512"/>
                  </a:lnTo>
                  <a:close/>
                </a:path>
              </a:pathLst>
            </a:custGeom>
            <a:gradFill rotWithShape="1">
              <a:gsLst>
                <a:gs pos="0">
                  <a:srgbClr val="FF6600"/>
                </a:gs>
                <a:gs pos="100000">
                  <a:srgbClr val="FF6600">
                    <a:gamma/>
                    <a:tint val="48627"/>
                    <a:invGamma/>
                  </a:srgbClr>
                </a:gs>
              </a:gsLst>
              <a:lin ang="2700000" scaled="1"/>
            </a:gradFill>
            <a:ln w="9525">
              <a:noFill/>
              <a:miter lim="800000"/>
              <a:headEnd/>
              <a:tailEnd/>
            </a:ln>
            <a:effectLst>
              <a:outerShdw dist="107763" dir="2700000" algn="ctr" rotWithShape="0">
                <a:srgbClr val="000000">
                  <a:alpha val="50000"/>
                </a:srgbClr>
              </a:outerShdw>
            </a:effectLst>
          </p:spPr>
          <p:txBody>
            <a:bodyPr wrap="none" anchor="ctr"/>
            <a:lstStyle/>
            <a:p>
              <a:pPr>
                <a:defRPr/>
              </a:pPr>
              <a:endParaRPr lang="zh-CN" altLang="en-US"/>
            </a:p>
          </p:txBody>
        </p:sp>
        <p:sp>
          <p:nvSpPr>
            <p:cNvPr id="143" name="Text Box 21"/>
            <p:cNvSpPr txBox="1">
              <a:spLocks noChangeArrowheads="1"/>
            </p:cNvSpPr>
            <p:nvPr/>
          </p:nvSpPr>
          <p:spPr bwMode="gray">
            <a:xfrm>
              <a:off x="704850" y="4095750"/>
              <a:ext cx="1217000" cy="707886"/>
            </a:xfrm>
            <a:prstGeom prst="rect">
              <a:avLst/>
            </a:prstGeom>
            <a:noFill/>
            <a:ln w="9525" algn="ctr">
              <a:noFill/>
              <a:miter lim="800000"/>
              <a:headEnd/>
              <a:tailEnd/>
            </a:ln>
          </p:spPr>
          <p:txBody>
            <a:bodyPr wrap="none">
              <a:spAutoFit/>
            </a:bodyPr>
            <a:lstStyle/>
            <a:p>
              <a:pPr algn="ctr" eaLnBrk="0" hangingPunct="0"/>
              <a:r>
                <a:rPr lang="zh-CN" altLang="en-US" sz="2000" b="1" dirty="0" smtClean="0">
                  <a:solidFill>
                    <a:srgbClr val="FFFFFF"/>
                  </a:solidFill>
                </a:rPr>
                <a:t>发挥人民</a:t>
              </a:r>
              <a:endParaRPr lang="en-US" altLang="zh-CN" sz="2000" b="1" dirty="0" smtClean="0">
                <a:solidFill>
                  <a:srgbClr val="FFFFFF"/>
                </a:solidFill>
              </a:endParaRPr>
            </a:p>
            <a:p>
              <a:pPr algn="ctr" eaLnBrk="0" hangingPunct="0"/>
              <a:r>
                <a:rPr lang="zh-CN" altLang="en-US" sz="2000" b="1" dirty="0" smtClean="0">
                  <a:solidFill>
                    <a:srgbClr val="FFFFFF"/>
                  </a:solidFill>
                </a:rPr>
                <a:t>监督作用</a:t>
              </a:r>
              <a:endParaRPr lang="en-US" altLang="zh-CN" sz="2000" b="1" dirty="0">
                <a:solidFill>
                  <a:srgbClr val="FFFFFF"/>
                </a:solidFill>
              </a:endParaRPr>
            </a:p>
          </p:txBody>
        </p:sp>
        <p:sp>
          <p:nvSpPr>
            <p:cNvPr id="144" name="Text Box 22"/>
            <p:cNvSpPr txBox="1">
              <a:spLocks noChangeArrowheads="1"/>
            </p:cNvSpPr>
            <p:nvPr/>
          </p:nvSpPr>
          <p:spPr bwMode="gray">
            <a:xfrm rot="557432">
              <a:off x="1356703" y="2631576"/>
              <a:ext cx="1217000" cy="1015663"/>
            </a:xfrm>
            <a:prstGeom prst="rect">
              <a:avLst/>
            </a:prstGeom>
            <a:noFill/>
            <a:ln w="9525" algn="ctr">
              <a:noFill/>
              <a:miter lim="800000"/>
              <a:headEnd/>
              <a:tailEnd/>
            </a:ln>
          </p:spPr>
          <p:txBody>
            <a:bodyPr wrap="none">
              <a:spAutoFit/>
            </a:bodyPr>
            <a:lstStyle/>
            <a:p>
              <a:pPr algn="ctr" eaLnBrk="0" hangingPunct="0"/>
              <a:r>
                <a:rPr lang="zh-CN" altLang="en-US" sz="2000" b="1" dirty="0" smtClean="0">
                  <a:solidFill>
                    <a:srgbClr val="FFFFFF"/>
                  </a:solidFill>
                </a:rPr>
                <a:t>深入把握</a:t>
              </a:r>
              <a:endParaRPr lang="en-US" altLang="zh-CN" sz="2000" b="1" dirty="0" smtClean="0">
                <a:solidFill>
                  <a:srgbClr val="FFFFFF"/>
                </a:solidFill>
              </a:endParaRPr>
            </a:p>
            <a:p>
              <a:pPr algn="ctr" eaLnBrk="0" hangingPunct="0"/>
              <a:r>
                <a:rPr lang="zh-CN" altLang="en-US" sz="2000" b="1" dirty="0" smtClean="0">
                  <a:solidFill>
                    <a:srgbClr val="FFFFFF"/>
                  </a:solidFill>
                </a:rPr>
                <a:t>从严治党</a:t>
              </a:r>
              <a:endParaRPr lang="en-US" altLang="zh-CN" sz="2000" b="1" dirty="0" smtClean="0">
                <a:solidFill>
                  <a:srgbClr val="FFFFFF"/>
                </a:solidFill>
              </a:endParaRPr>
            </a:p>
            <a:p>
              <a:pPr algn="ctr" eaLnBrk="0" hangingPunct="0"/>
              <a:r>
                <a:rPr lang="zh-CN" altLang="en-US" sz="2000" b="1" dirty="0" smtClean="0">
                  <a:solidFill>
                    <a:srgbClr val="FFFFFF"/>
                  </a:solidFill>
                </a:rPr>
                <a:t>规律</a:t>
              </a:r>
              <a:endParaRPr lang="en-US" altLang="zh-CN" sz="2000" b="1" dirty="0">
                <a:solidFill>
                  <a:srgbClr val="FFFFFF"/>
                </a:solidFill>
              </a:endParaRPr>
            </a:p>
          </p:txBody>
        </p:sp>
        <p:pic>
          <p:nvPicPr>
            <p:cNvPr id="145" name="图片 144" descr="1028960_135113082_2.gif"/>
            <p:cNvPicPr>
              <a:picLocks noChangeAspect="1"/>
            </p:cNvPicPr>
            <p:nvPr/>
          </p:nvPicPr>
          <p:blipFill>
            <a:blip r:embed="rId3"/>
            <a:stretch>
              <a:fillRect/>
            </a:stretch>
          </p:blipFill>
          <p:spPr>
            <a:xfrm>
              <a:off x="2660650" y="2984500"/>
              <a:ext cx="1555750" cy="1405361"/>
            </a:xfrm>
            <a:prstGeom prst="rect">
              <a:avLst/>
            </a:prstGeom>
          </p:spPr>
        </p:pic>
      </p:grpSp>
      <p:sp>
        <p:nvSpPr>
          <p:cNvPr id="146" name="TextBox 145"/>
          <p:cNvSpPr txBox="1"/>
          <p:nvPr/>
        </p:nvSpPr>
        <p:spPr>
          <a:xfrm>
            <a:off x="6572250" y="1517650"/>
            <a:ext cx="2571750" cy="1200329"/>
          </a:xfrm>
          <a:prstGeom prst="rect">
            <a:avLst/>
          </a:prstGeom>
          <a:noFill/>
        </p:spPr>
        <p:txBody>
          <a:bodyPr wrap="square" rtlCol="0">
            <a:spAutoFit/>
          </a:bodyPr>
          <a:lstStyle/>
          <a:p>
            <a:r>
              <a:rPr lang="zh-CN" altLang="en-US" sz="2400" b="1" dirty="0" smtClean="0"/>
              <a:t>全面从严治党</a:t>
            </a:r>
            <a:endParaRPr lang="en-US" altLang="zh-CN" sz="2400" b="1" dirty="0" smtClean="0"/>
          </a:p>
          <a:p>
            <a:r>
              <a:rPr lang="zh-CN" altLang="en-US" sz="2400" b="1" dirty="0" smtClean="0"/>
              <a:t>间接来源于</a:t>
            </a:r>
            <a:endParaRPr lang="en-US" altLang="zh-CN" sz="2400" b="1" dirty="0" smtClean="0"/>
          </a:p>
          <a:p>
            <a:r>
              <a:rPr lang="zh-CN" altLang="en-US" sz="2400" b="1" dirty="0" smtClean="0"/>
              <a:t>党的十八大</a:t>
            </a:r>
            <a:endParaRPr lang="zh-CN" altLang="en-US" sz="2400" b="1"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checkerboard(across)">
                                      <p:cBhvr>
                                        <p:cTn id="7" dur="500"/>
                                        <p:tgtEl>
                                          <p:spTgt spid="146"/>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131"/>
                                        </p:tgtEl>
                                        <p:attrNameLst>
                                          <p:attrName>style.visibility</p:attrName>
                                        </p:attrNameLst>
                                      </p:cBhvr>
                                      <p:to>
                                        <p:strVal val="visible"/>
                                      </p:to>
                                    </p:set>
                                    <p:animEffect transition="in" filter="circle(in)">
                                      <p:cBhvr>
                                        <p:cTn id="11" dur="2000"/>
                                        <p:tgtEl>
                                          <p:spTgt spid="131"/>
                                        </p:tgtEl>
                                      </p:cBhvr>
                                    </p:animEffect>
                                  </p:childTnLst>
                                </p:cTn>
                              </p:par>
                            </p:childTnLst>
                          </p:cTn>
                        </p:par>
                        <p:par>
                          <p:cTn id="12" fill="hold">
                            <p:stCondLst>
                              <p:cond delay="2500"/>
                            </p:stCondLst>
                            <p:childTnLst>
                              <p:par>
                                <p:cTn id="13" presetID="42" presetClass="entr" presetSubtype="0"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1000"/>
                                        <p:tgtEl>
                                          <p:spTgt spid="24"/>
                                        </p:tgtEl>
                                      </p:cBhvr>
                                    </p:animEffect>
                                    <p:anim calcmode="lin" valueType="num">
                                      <p:cBhvr>
                                        <p:cTn id="16" dur="1000" fill="hold"/>
                                        <p:tgtEl>
                                          <p:spTgt spid="24"/>
                                        </p:tgtEl>
                                        <p:attrNameLst>
                                          <p:attrName>ppt_x</p:attrName>
                                        </p:attrNameLst>
                                      </p:cBhvr>
                                      <p:tavLst>
                                        <p:tav tm="0">
                                          <p:val>
                                            <p:strVal val="#ppt_x"/>
                                          </p:val>
                                        </p:tav>
                                        <p:tav tm="100000">
                                          <p:val>
                                            <p:strVal val="#ppt_x"/>
                                          </p:val>
                                        </p:tav>
                                      </p:tavLst>
                                    </p:anim>
                                    <p:anim calcmode="lin" valueType="num">
                                      <p:cBhvr>
                                        <p:cTn id="1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animBg="1"/>
      <p:bldP spid="14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2" name="图片 1" descr="四个全面的提出了定位.jpg"/>
          <p:cNvPicPr>
            <a:picLocks noChangeAspect="1"/>
          </p:cNvPicPr>
          <p:nvPr/>
        </p:nvPicPr>
        <p:blipFill>
          <a:blip r:embed="rId3"/>
          <a:stretch>
            <a:fillRect/>
          </a:stretch>
        </p:blipFill>
        <p:spPr>
          <a:xfrm>
            <a:off x="1104900" y="2139950"/>
            <a:ext cx="7334250" cy="3025378"/>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G:\photoshop 资源\大数据\9896.jpg"/>
          <p:cNvPicPr>
            <a:picLocks noChangeAspect="1" noChangeArrowheads="1"/>
          </p:cNvPicPr>
          <p:nvPr/>
        </p:nvPicPr>
        <p:blipFill>
          <a:blip r:embed="rId3"/>
          <a:srcRect l="7186" t="4533" r="7186" b="5262"/>
          <a:stretch>
            <a:fillRect/>
          </a:stretch>
        </p:blipFill>
        <p:spPr bwMode="auto">
          <a:xfrm>
            <a:off x="1104900" y="628650"/>
            <a:ext cx="7023100" cy="5893510"/>
          </a:xfrm>
          <a:prstGeom prst="rect">
            <a:avLst/>
          </a:prstGeom>
          <a:noFill/>
        </p:spPr>
      </p:pic>
      <p:sp>
        <p:nvSpPr>
          <p:cNvPr id="3" name="TextBox 2"/>
          <p:cNvSpPr txBox="1"/>
          <p:nvPr/>
        </p:nvSpPr>
        <p:spPr>
          <a:xfrm>
            <a:off x="2038350" y="3251200"/>
            <a:ext cx="5334000" cy="1200329"/>
          </a:xfrm>
          <a:prstGeom prst="rect">
            <a:avLst/>
          </a:prstGeom>
          <a:noFill/>
        </p:spPr>
        <p:txBody>
          <a:bodyPr wrap="square" rtlCol="0">
            <a:spAutoFit/>
          </a:bodyPr>
          <a:lstStyle/>
          <a:p>
            <a:r>
              <a:rPr lang="zh-CN" altLang="en-US" dirty="0" smtClean="0"/>
              <a:t>“四个全面”提出和形成的历史过程</a:t>
            </a:r>
            <a:endParaRPr lang="zh-CN" altLang="en-US"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pic>
        <p:nvPicPr>
          <p:cNvPr id="19" name="图片 18" descr="杂志社logo带新网址（一点红）单独.png"/>
          <p:cNvPicPr>
            <a:picLocks noChangeAspect="1"/>
          </p:cNvPicPr>
          <p:nvPr/>
        </p:nvPicPr>
        <p:blipFill>
          <a:blip r:embed="rId3" cstate="print"/>
          <a:stretch>
            <a:fillRect/>
          </a:stretch>
        </p:blipFill>
        <p:spPr>
          <a:xfrm>
            <a:off x="6822250" y="6399330"/>
            <a:ext cx="2025225" cy="415826"/>
          </a:xfrm>
          <a:prstGeom prst="rect">
            <a:avLst/>
          </a:prstGeom>
        </p:spPr>
      </p:pic>
      <p:grpSp>
        <p:nvGrpSpPr>
          <p:cNvPr id="21" name="组合 20"/>
          <p:cNvGrpSpPr/>
          <p:nvPr/>
        </p:nvGrpSpPr>
        <p:grpSpPr>
          <a:xfrm>
            <a:off x="2260600" y="2673350"/>
            <a:ext cx="6045200" cy="2355850"/>
            <a:chOff x="2310358" y="764704"/>
            <a:chExt cx="6045200" cy="2355850"/>
          </a:xfrm>
        </p:grpSpPr>
        <p:pic>
          <p:nvPicPr>
            <p:cNvPr id="22" name="Picture 2" descr="N:\依法治国\content(20).gif"/>
            <p:cNvPicPr>
              <a:picLocks noChangeAspect="1" noChangeArrowheads="1"/>
            </p:cNvPicPr>
            <p:nvPr/>
          </p:nvPicPr>
          <p:blipFill>
            <a:blip r:embed="rId4" cstate="print"/>
            <a:srcRect b="60401"/>
            <a:stretch>
              <a:fillRect/>
            </a:stretch>
          </p:blipFill>
          <p:spPr bwMode="auto">
            <a:xfrm>
              <a:off x="2310358" y="764704"/>
              <a:ext cx="5934050" cy="2355850"/>
            </a:xfrm>
            <a:prstGeom prst="rect">
              <a:avLst/>
            </a:prstGeom>
            <a:noFill/>
          </p:spPr>
        </p:pic>
        <p:sp>
          <p:nvSpPr>
            <p:cNvPr id="23" name="TextBox 22"/>
            <p:cNvSpPr txBox="1"/>
            <p:nvPr/>
          </p:nvSpPr>
          <p:spPr>
            <a:xfrm>
              <a:off x="3894534" y="1263834"/>
              <a:ext cx="4461024" cy="523220"/>
            </a:xfrm>
            <a:prstGeom prst="rect">
              <a:avLst/>
            </a:prstGeom>
            <a:noFill/>
          </p:spPr>
          <p:txBody>
            <a:bodyPr wrap="square" rtlCol="0">
              <a:spAutoFit/>
            </a:bodyPr>
            <a:lstStyle/>
            <a:p>
              <a:r>
                <a:rPr lang="zh-CN" altLang="en-US" sz="2800" dirty="0" smtClean="0"/>
                <a:t>“四个全面”之间的关系</a:t>
              </a:r>
            </a:p>
          </p:txBody>
        </p:sp>
        <p:sp>
          <p:nvSpPr>
            <p:cNvPr id="24" name="TextBox 23"/>
            <p:cNvSpPr txBox="1"/>
            <p:nvPr/>
          </p:nvSpPr>
          <p:spPr>
            <a:xfrm>
              <a:off x="3955008" y="2330634"/>
              <a:ext cx="4139208" cy="523220"/>
            </a:xfrm>
            <a:prstGeom prst="rect">
              <a:avLst/>
            </a:prstGeom>
            <a:noFill/>
          </p:spPr>
          <p:txBody>
            <a:bodyPr wrap="square" rtlCol="0">
              <a:spAutoFit/>
            </a:bodyPr>
            <a:lstStyle/>
            <a:p>
              <a:r>
                <a:rPr lang="zh-CN" altLang="en-US" sz="2800" dirty="0" smtClean="0"/>
                <a:t>几个理论问题</a:t>
              </a:r>
            </a:p>
          </p:txBody>
        </p:sp>
      </p:grpSp>
      <p:grpSp>
        <p:nvGrpSpPr>
          <p:cNvPr id="25" name="组合 8"/>
          <p:cNvGrpSpPr/>
          <p:nvPr/>
        </p:nvGrpSpPr>
        <p:grpSpPr>
          <a:xfrm>
            <a:off x="323528" y="0"/>
            <a:ext cx="2304256" cy="1992401"/>
            <a:chOff x="323528" y="0"/>
            <a:chExt cx="2304256" cy="1992401"/>
          </a:xfrm>
        </p:grpSpPr>
        <p:pic>
          <p:nvPicPr>
            <p:cNvPr id="26" name="图片 25" descr="1023.gif"/>
            <p:cNvPicPr>
              <a:picLocks noChangeAspect="1"/>
            </p:cNvPicPr>
            <p:nvPr/>
          </p:nvPicPr>
          <p:blipFill>
            <a:blip r:embed="rId5" cstate="print"/>
            <a:stretch>
              <a:fillRect/>
            </a:stretch>
          </p:blipFill>
          <p:spPr>
            <a:xfrm>
              <a:off x="323528" y="0"/>
              <a:ext cx="2304256" cy="1992401"/>
            </a:xfrm>
            <a:prstGeom prst="rect">
              <a:avLst/>
            </a:prstGeom>
          </p:spPr>
        </p:pic>
        <p:sp>
          <p:nvSpPr>
            <p:cNvPr id="27" name="TextBox 26"/>
            <p:cNvSpPr txBox="1"/>
            <p:nvPr/>
          </p:nvSpPr>
          <p:spPr>
            <a:xfrm>
              <a:off x="683568" y="692696"/>
              <a:ext cx="1656184" cy="461665"/>
            </a:xfrm>
            <a:prstGeom prst="rect">
              <a:avLst/>
            </a:prstGeom>
            <a:noFill/>
          </p:spPr>
          <p:txBody>
            <a:bodyPr wrap="square" rtlCol="0">
              <a:spAutoFit/>
            </a:bodyPr>
            <a:lstStyle/>
            <a:p>
              <a:r>
                <a:rPr lang="zh-CN" altLang="en-US" sz="2400" dirty="0" smtClean="0">
                  <a:latin typeface="黑体" pitchFamily="49" charset="-122"/>
                  <a:ea typeface="黑体" pitchFamily="49" charset="-122"/>
                </a:rPr>
                <a:t>本章概要</a:t>
              </a:r>
              <a:endParaRPr lang="zh-CN" altLang="en-US" sz="2400" dirty="0">
                <a:latin typeface="黑体" pitchFamily="49" charset="-122"/>
                <a:ea typeface="黑体" pitchFamily="49" charset="-122"/>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4"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slide(fromBottom)">
                                      <p:cBhvr>
                                        <p:cTn id="13"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矩形 8"/>
          <p:cNvSpPr/>
          <p:nvPr/>
        </p:nvSpPr>
        <p:spPr>
          <a:xfrm>
            <a:off x="296525" y="233645"/>
            <a:ext cx="7110790" cy="646331"/>
          </a:xfrm>
          <a:prstGeom prst="rect">
            <a:avLst/>
          </a:prstGeom>
        </p:spPr>
        <p:txBody>
          <a:bodyPr wrap="square">
            <a:spAutoFit/>
          </a:bodyPr>
          <a:lstStyle/>
          <a:p>
            <a:r>
              <a:rPr lang="zh-CN" altLang="en-US" b="1" dirty="0" smtClean="0">
                <a:latin typeface="黑体" pitchFamily="49" charset="-122"/>
                <a:ea typeface="黑体" pitchFamily="49" charset="-122"/>
              </a:rPr>
              <a:t>“四个全面”之间的关系</a:t>
            </a:r>
          </a:p>
        </p:txBody>
      </p:sp>
      <p:pic>
        <p:nvPicPr>
          <p:cNvPr id="20" name="图片 19" descr="杂志社logo带新网址（一点红）单独.png"/>
          <p:cNvPicPr>
            <a:picLocks noChangeAspect="1"/>
          </p:cNvPicPr>
          <p:nvPr/>
        </p:nvPicPr>
        <p:blipFill>
          <a:blip r:embed="rId3" cstate="print"/>
          <a:stretch>
            <a:fillRect/>
          </a:stretch>
        </p:blipFill>
        <p:spPr>
          <a:xfrm>
            <a:off x="6822250" y="6399330"/>
            <a:ext cx="2025225" cy="415826"/>
          </a:xfrm>
          <a:prstGeom prst="rect">
            <a:avLst/>
          </a:prstGeom>
        </p:spPr>
      </p:pic>
      <p:pic>
        <p:nvPicPr>
          <p:cNvPr id="23" name="图片 22" descr="14255500255711.jpg"/>
          <p:cNvPicPr>
            <a:picLocks noChangeAspect="1"/>
          </p:cNvPicPr>
          <p:nvPr/>
        </p:nvPicPr>
        <p:blipFill>
          <a:blip r:embed="rId4"/>
          <a:stretch>
            <a:fillRect/>
          </a:stretch>
        </p:blipFill>
        <p:spPr>
          <a:xfrm>
            <a:off x="838200" y="1250950"/>
            <a:ext cx="4907809" cy="4845050"/>
          </a:xfrm>
          <a:prstGeom prst="rect">
            <a:avLst/>
          </a:prstGeom>
        </p:spPr>
      </p:pic>
      <p:sp>
        <p:nvSpPr>
          <p:cNvPr id="24" name="TextBox 23"/>
          <p:cNvSpPr txBox="1"/>
          <p:nvPr/>
        </p:nvSpPr>
        <p:spPr>
          <a:xfrm>
            <a:off x="5772150" y="2362200"/>
            <a:ext cx="3111500" cy="2308324"/>
          </a:xfrm>
          <a:prstGeom prst="rect">
            <a:avLst/>
          </a:prstGeom>
          <a:noFill/>
        </p:spPr>
        <p:txBody>
          <a:bodyPr wrap="square" rtlCol="0">
            <a:spAutoFit/>
          </a:bodyPr>
          <a:lstStyle/>
          <a:p>
            <a:r>
              <a:rPr lang="zh-CN" altLang="en-US" sz="2400" dirty="0" smtClean="0"/>
              <a:t>        从整体上看，</a:t>
            </a:r>
            <a:endParaRPr lang="en-US" altLang="zh-CN" sz="2400" dirty="0" smtClean="0"/>
          </a:p>
          <a:p>
            <a:r>
              <a:rPr lang="zh-CN" altLang="en-US" sz="2400" dirty="0" smtClean="0"/>
              <a:t>“四个全面”是一个系统，而且是一个大系统，每个“全面”是相对独立的一个小系统。</a:t>
            </a:r>
            <a:endParaRPr lang="zh-CN" altLang="en-US" sz="2400" dirty="0"/>
          </a:p>
        </p:txBody>
      </p:sp>
      <p:sp>
        <p:nvSpPr>
          <p:cNvPr id="25" name="TextBox 24"/>
          <p:cNvSpPr txBox="1"/>
          <p:nvPr/>
        </p:nvSpPr>
        <p:spPr>
          <a:xfrm>
            <a:off x="971550" y="5029200"/>
            <a:ext cx="1333500" cy="400110"/>
          </a:xfrm>
          <a:prstGeom prst="rect">
            <a:avLst/>
          </a:prstGeom>
          <a:solidFill>
            <a:srgbClr val="00FF99"/>
          </a:solidFill>
        </p:spPr>
        <p:txBody>
          <a:bodyPr wrap="square" rtlCol="0">
            <a:spAutoFit/>
          </a:bodyPr>
          <a:lstStyle/>
          <a:p>
            <a:r>
              <a:rPr lang="zh-CN" altLang="en-US" sz="2000" dirty="0" smtClean="0">
                <a:latin typeface="黑体" pitchFamily="49" charset="-122"/>
                <a:ea typeface="黑体" pitchFamily="49" charset="-122"/>
              </a:rPr>
              <a:t>动力系统</a:t>
            </a:r>
            <a:endParaRPr lang="zh-CN" altLang="en-US" sz="2000" dirty="0">
              <a:latin typeface="黑体" pitchFamily="49" charset="-122"/>
              <a:ea typeface="黑体" pitchFamily="49" charset="-122"/>
            </a:endParaRPr>
          </a:p>
        </p:txBody>
      </p:sp>
      <p:sp>
        <p:nvSpPr>
          <p:cNvPr id="26" name="TextBox 25"/>
          <p:cNvSpPr txBox="1"/>
          <p:nvPr/>
        </p:nvSpPr>
        <p:spPr>
          <a:xfrm>
            <a:off x="4305300" y="5029200"/>
            <a:ext cx="1333500" cy="400110"/>
          </a:xfrm>
          <a:prstGeom prst="rect">
            <a:avLst/>
          </a:prstGeom>
          <a:solidFill>
            <a:srgbClr val="00FF99"/>
          </a:solidFill>
        </p:spPr>
        <p:txBody>
          <a:bodyPr wrap="square" rtlCol="0">
            <a:spAutoFit/>
          </a:bodyPr>
          <a:lstStyle/>
          <a:p>
            <a:r>
              <a:rPr lang="zh-CN" altLang="en-US" sz="2000" dirty="0" smtClean="0">
                <a:latin typeface="黑体" pitchFamily="49" charset="-122"/>
                <a:ea typeface="黑体" pitchFamily="49" charset="-122"/>
              </a:rPr>
              <a:t>保障系统</a:t>
            </a:r>
            <a:endParaRPr lang="zh-CN" altLang="en-US" sz="2000" dirty="0">
              <a:latin typeface="黑体" pitchFamily="49" charset="-122"/>
              <a:ea typeface="黑体" pitchFamily="49" charset="-122"/>
            </a:endParaRPr>
          </a:p>
        </p:txBody>
      </p:sp>
      <p:sp>
        <p:nvSpPr>
          <p:cNvPr id="27" name="TextBox 26"/>
          <p:cNvSpPr txBox="1"/>
          <p:nvPr/>
        </p:nvSpPr>
        <p:spPr>
          <a:xfrm>
            <a:off x="2660650" y="5873750"/>
            <a:ext cx="1333500" cy="400110"/>
          </a:xfrm>
          <a:prstGeom prst="rect">
            <a:avLst/>
          </a:prstGeom>
          <a:solidFill>
            <a:srgbClr val="00FF99"/>
          </a:solidFill>
        </p:spPr>
        <p:txBody>
          <a:bodyPr wrap="square" rtlCol="0">
            <a:spAutoFit/>
          </a:bodyPr>
          <a:lstStyle/>
          <a:p>
            <a:r>
              <a:rPr lang="zh-CN" altLang="en-US" sz="2000" dirty="0" smtClean="0">
                <a:latin typeface="黑体" pitchFamily="49" charset="-122"/>
                <a:ea typeface="黑体" pitchFamily="49" charset="-122"/>
              </a:rPr>
              <a:t>调控系统</a:t>
            </a:r>
            <a:endParaRPr lang="zh-CN" altLang="en-US" sz="2000" dirty="0">
              <a:latin typeface="黑体" pitchFamily="49" charset="-122"/>
              <a:ea typeface="黑体" pitchFamily="49" charset="-122"/>
            </a:endParaRPr>
          </a:p>
        </p:txBody>
      </p:sp>
      <p:sp>
        <p:nvSpPr>
          <p:cNvPr id="28" name="TextBox 27"/>
          <p:cNvSpPr txBox="1"/>
          <p:nvPr/>
        </p:nvSpPr>
        <p:spPr>
          <a:xfrm>
            <a:off x="2393950" y="984250"/>
            <a:ext cx="1866900" cy="400110"/>
          </a:xfrm>
          <a:prstGeom prst="rect">
            <a:avLst/>
          </a:prstGeom>
          <a:solidFill>
            <a:srgbClr val="00FF99"/>
          </a:solidFill>
        </p:spPr>
        <p:txBody>
          <a:bodyPr wrap="square" rtlCol="0">
            <a:spAutoFit/>
          </a:bodyPr>
          <a:lstStyle/>
          <a:p>
            <a:r>
              <a:rPr lang="zh-CN" altLang="en-US" sz="2000" dirty="0" smtClean="0">
                <a:latin typeface="黑体" pitchFamily="49" charset="-122"/>
                <a:ea typeface="黑体" pitchFamily="49" charset="-122"/>
              </a:rPr>
              <a:t>战略引领作用</a:t>
            </a:r>
            <a:endParaRPr lang="zh-CN" altLang="en-US" sz="2000" dirty="0">
              <a:latin typeface="黑体" pitchFamily="49" charset="-122"/>
              <a:ea typeface="黑体" pitchFamily="49"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strips(downLeft)">
                                      <p:cBhvr>
                                        <p:cTn id="11" dur="500"/>
                                        <p:tgtEl>
                                          <p:spTgt spid="23"/>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1000"/>
                                        <p:tgtEl>
                                          <p:spTgt spid="28"/>
                                        </p:tgtEl>
                                      </p:cBhvr>
                                    </p:animEffect>
                                    <p:anim calcmode="lin" valueType="num">
                                      <p:cBhvr>
                                        <p:cTn id="16" dur="1000" fill="hold"/>
                                        <p:tgtEl>
                                          <p:spTgt spid="28"/>
                                        </p:tgtEl>
                                        <p:attrNameLst>
                                          <p:attrName>ppt_x</p:attrName>
                                        </p:attrNameLst>
                                      </p:cBhvr>
                                      <p:tavLst>
                                        <p:tav tm="0">
                                          <p:val>
                                            <p:strVal val="#ppt_x"/>
                                          </p:val>
                                        </p:tav>
                                        <p:tav tm="100000">
                                          <p:val>
                                            <p:strVal val="#ppt_x"/>
                                          </p:val>
                                        </p:tav>
                                      </p:tavLst>
                                    </p:anim>
                                    <p:anim calcmode="lin" valueType="num">
                                      <p:cBhvr>
                                        <p:cTn id="17" dur="1000" fill="hold"/>
                                        <p:tgtEl>
                                          <p:spTgt spid="28"/>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1000"/>
                                        <p:tgtEl>
                                          <p:spTgt spid="27"/>
                                        </p:tgtEl>
                                      </p:cBhvr>
                                    </p:animEffect>
                                    <p:anim calcmode="lin" valueType="num">
                                      <p:cBhvr>
                                        <p:cTn id="28" dur="1000" fill="hold"/>
                                        <p:tgtEl>
                                          <p:spTgt spid="27"/>
                                        </p:tgtEl>
                                        <p:attrNameLst>
                                          <p:attrName>ppt_x</p:attrName>
                                        </p:attrNameLst>
                                      </p:cBhvr>
                                      <p:tavLst>
                                        <p:tav tm="0">
                                          <p:val>
                                            <p:strVal val="#ppt_x"/>
                                          </p:val>
                                        </p:tav>
                                        <p:tav tm="100000">
                                          <p:val>
                                            <p:strVal val="#ppt_x"/>
                                          </p:val>
                                        </p:tav>
                                      </p:tavLst>
                                    </p:anim>
                                    <p:anim calcmode="lin" valueType="num">
                                      <p:cBhvr>
                                        <p:cTn id="29" dur="1000" fill="hold"/>
                                        <p:tgtEl>
                                          <p:spTgt spid="27"/>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42" presetClass="entr" presetSubtype="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1000"/>
                                        <p:tgtEl>
                                          <p:spTgt spid="26"/>
                                        </p:tgtEl>
                                      </p:cBhvr>
                                    </p:animEffect>
                                    <p:anim calcmode="lin" valueType="num">
                                      <p:cBhvr>
                                        <p:cTn id="34" dur="1000" fill="hold"/>
                                        <p:tgtEl>
                                          <p:spTgt spid="26"/>
                                        </p:tgtEl>
                                        <p:attrNameLst>
                                          <p:attrName>ppt_x</p:attrName>
                                        </p:attrNameLst>
                                      </p:cBhvr>
                                      <p:tavLst>
                                        <p:tav tm="0">
                                          <p:val>
                                            <p:strVal val="#ppt_x"/>
                                          </p:val>
                                        </p:tav>
                                        <p:tav tm="100000">
                                          <p:val>
                                            <p:strVal val="#ppt_x"/>
                                          </p:val>
                                        </p:tav>
                                      </p:tavLst>
                                    </p:anim>
                                    <p:anim calcmode="lin" valueType="num">
                                      <p:cBhvr>
                                        <p:cTn id="35" dur="1000" fill="hold"/>
                                        <p:tgtEl>
                                          <p:spTgt spid="26"/>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13" presetClass="entr" presetSubtype="16" fill="hold" grpId="0"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plus(in)">
                                      <p:cBhvr>
                                        <p:cTn id="39"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4" grpId="0"/>
      <p:bldP spid="25" grpId="0" animBg="1"/>
      <p:bldP spid="26" grpId="0" animBg="1"/>
      <p:bldP spid="27"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pic>
        <p:nvPicPr>
          <p:cNvPr id="14" name="图片 13" descr="杂志社logo带新网址（一点红）单独.png"/>
          <p:cNvPicPr>
            <a:picLocks noChangeAspect="1"/>
          </p:cNvPicPr>
          <p:nvPr/>
        </p:nvPicPr>
        <p:blipFill>
          <a:blip r:embed="rId3" cstate="print"/>
          <a:stretch>
            <a:fillRect/>
          </a:stretch>
        </p:blipFill>
        <p:spPr>
          <a:xfrm>
            <a:off x="6822250" y="6399330"/>
            <a:ext cx="2025225" cy="415826"/>
          </a:xfrm>
          <a:prstGeom prst="rect">
            <a:avLst/>
          </a:prstGeom>
        </p:spPr>
      </p:pic>
      <p:sp>
        <p:nvSpPr>
          <p:cNvPr id="13" name="矩形 12"/>
          <p:cNvSpPr/>
          <p:nvPr/>
        </p:nvSpPr>
        <p:spPr>
          <a:xfrm>
            <a:off x="439360" y="233645"/>
            <a:ext cx="7110790" cy="646331"/>
          </a:xfrm>
          <a:prstGeom prst="rect">
            <a:avLst/>
          </a:prstGeom>
        </p:spPr>
        <p:txBody>
          <a:bodyPr wrap="square">
            <a:spAutoFit/>
          </a:bodyPr>
          <a:lstStyle/>
          <a:p>
            <a:r>
              <a:rPr lang="zh-CN" altLang="en-US" b="1" dirty="0" smtClean="0">
                <a:latin typeface="黑体" pitchFamily="49" charset="-122"/>
                <a:ea typeface="黑体" pitchFamily="49" charset="-122"/>
              </a:rPr>
              <a:t>“四个全面”之间的关系</a:t>
            </a:r>
          </a:p>
        </p:txBody>
      </p:sp>
      <p:pic>
        <p:nvPicPr>
          <p:cNvPr id="1026" name="Picture 2" descr="J:\四个全面\U6539P1190DT20120125093832.jpg"/>
          <p:cNvPicPr>
            <a:picLocks noChangeAspect="1" noChangeArrowheads="1"/>
          </p:cNvPicPr>
          <p:nvPr/>
        </p:nvPicPr>
        <p:blipFill>
          <a:blip r:embed="rId4"/>
          <a:srcRect/>
          <a:stretch>
            <a:fillRect/>
          </a:stretch>
        </p:blipFill>
        <p:spPr bwMode="auto">
          <a:xfrm>
            <a:off x="1949450" y="895350"/>
            <a:ext cx="4445000" cy="4099914"/>
          </a:xfrm>
          <a:prstGeom prst="rect">
            <a:avLst/>
          </a:prstGeom>
          <a:noFill/>
        </p:spPr>
      </p:pic>
      <p:sp>
        <p:nvSpPr>
          <p:cNvPr id="16" name="TextBox 15"/>
          <p:cNvSpPr txBox="1"/>
          <p:nvPr/>
        </p:nvSpPr>
        <p:spPr>
          <a:xfrm>
            <a:off x="88900" y="5029200"/>
            <a:ext cx="8883650" cy="1323439"/>
          </a:xfrm>
          <a:prstGeom prst="rect">
            <a:avLst/>
          </a:prstGeom>
          <a:noFill/>
        </p:spPr>
        <p:txBody>
          <a:bodyPr wrap="square" rtlCol="0">
            <a:spAutoFit/>
          </a:bodyPr>
          <a:lstStyle/>
          <a:p>
            <a:r>
              <a:rPr lang="zh-CN" altLang="en-US" sz="2000" dirty="0" smtClean="0"/>
              <a:t>全面建成小康社会是“中国梦”号列车前进的方向和所要到达的一个目的地，</a:t>
            </a:r>
            <a:endParaRPr lang="en-US" altLang="zh-CN" sz="2000" dirty="0" smtClean="0"/>
          </a:p>
          <a:p>
            <a:r>
              <a:rPr lang="zh-CN" altLang="en-US" sz="2000" dirty="0" smtClean="0"/>
              <a:t>全面深化改革是“中国梦”号列车的发动机，</a:t>
            </a:r>
            <a:endParaRPr lang="en-US" altLang="zh-CN" sz="2000" dirty="0" smtClean="0"/>
          </a:p>
          <a:p>
            <a:r>
              <a:rPr lang="zh-CN" altLang="en-US" sz="2000" dirty="0" smtClean="0"/>
              <a:t>全面依法治国是“中国梦”号列车的铁轨、安全阀和制动器，</a:t>
            </a:r>
            <a:endParaRPr lang="en-US" altLang="zh-CN" sz="2000" dirty="0" smtClean="0"/>
          </a:p>
          <a:p>
            <a:r>
              <a:rPr lang="zh-CN" altLang="en-US" sz="2000" dirty="0" smtClean="0"/>
              <a:t>全面从严治党是“中国梦”号列车的车头和导向仪。</a:t>
            </a:r>
            <a:endParaRPr lang="zh-CN" altLang="en-US" sz="20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13" name="矩形 12"/>
          <p:cNvSpPr/>
          <p:nvPr/>
        </p:nvSpPr>
        <p:spPr>
          <a:xfrm>
            <a:off x="521550" y="233645"/>
            <a:ext cx="2964273" cy="646331"/>
          </a:xfrm>
          <a:prstGeom prst="rect">
            <a:avLst/>
          </a:prstGeom>
        </p:spPr>
        <p:txBody>
          <a:bodyPr wrap="none">
            <a:spAutoFit/>
          </a:bodyPr>
          <a:lstStyle/>
          <a:p>
            <a:r>
              <a:rPr lang="zh-CN" altLang="en-US" b="1" dirty="0" smtClean="0">
                <a:latin typeface="黑体" pitchFamily="49" charset="-122"/>
                <a:ea typeface="黑体" pitchFamily="49" charset="-122"/>
              </a:rPr>
              <a:t>几个理论问题</a:t>
            </a:r>
          </a:p>
        </p:txBody>
      </p:sp>
      <p:sp>
        <p:nvSpPr>
          <p:cNvPr id="4" name="矩形 3"/>
          <p:cNvSpPr/>
          <p:nvPr/>
        </p:nvSpPr>
        <p:spPr>
          <a:xfrm>
            <a:off x="521549" y="1100435"/>
            <a:ext cx="8451001" cy="461665"/>
          </a:xfrm>
          <a:prstGeom prst="rect">
            <a:avLst/>
          </a:prstGeom>
        </p:spPr>
        <p:txBody>
          <a:bodyPr wrap="square">
            <a:spAutoFit/>
          </a:bodyPr>
          <a:lstStyle/>
          <a:p>
            <a:r>
              <a:rPr lang="zh-CN" altLang="en-US" sz="2400" dirty="0" smtClean="0"/>
              <a:t>“四个全面”在习近平总书记系列重要讲话中处于核心地位。</a:t>
            </a:r>
            <a:endParaRPr lang="zh-CN" altLang="en-US" sz="2400" dirty="0"/>
          </a:p>
        </p:txBody>
      </p:sp>
      <p:pic>
        <p:nvPicPr>
          <p:cNvPr id="70" name="图片 69" descr="杂志社logo带新网址（一点红）单独.png"/>
          <p:cNvPicPr>
            <a:picLocks noChangeAspect="1"/>
          </p:cNvPicPr>
          <p:nvPr/>
        </p:nvPicPr>
        <p:blipFill>
          <a:blip r:embed="rId3" cstate="print"/>
          <a:stretch>
            <a:fillRect/>
          </a:stretch>
        </p:blipFill>
        <p:spPr>
          <a:xfrm>
            <a:off x="6822250" y="6399330"/>
            <a:ext cx="2025225" cy="415826"/>
          </a:xfrm>
          <a:prstGeom prst="rect">
            <a:avLst/>
          </a:prstGeom>
        </p:spPr>
      </p:pic>
      <p:pic>
        <p:nvPicPr>
          <p:cNvPr id="69" name="图片 68" descr="u=2355689159,2000106190&amp;fm=21&amp;gp=0.jpg"/>
          <p:cNvPicPr>
            <a:picLocks noChangeAspect="1"/>
          </p:cNvPicPr>
          <p:nvPr/>
        </p:nvPicPr>
        <p:blipFill>
          <a:blip r:embed="rId4"/>
          <a:stretch>
            <a:fillRect/>
          </a:stretch>
        </p:blipFill>
        <p:spPr>
          <a:xfrm>
            <a:off x="1549400" y="2228850"/>
            <a:ext cx="6032099" cy="1955800"/>
          </a:xfrm>
          <a:prstGeom prst="rect">
            <a:avLst/>
          </a:prstGeom>
        </p:spPr>
      </p:pic>
      <p:sp>
        <p:nvSpPr>
          <p:cNvPr id="71" name="TextBox 70"/>
          <p:cNvSpPr txBox="1"/>
          <p:nvPr/>
        </p:nvSpPr>
        <p:spPr>
          <a:xfrm>
            <a:off x="571500" y="4629150"/>
            <a:ext cx="8350250" cy="1631216"/>
          </a:xfrm>
          <a:prstGeom prst="rect">
            <a:avLst/>
          </a:prstGeom>
          <a:noFill/>
        </p:spPr>
        <p:txBody>
          <a:bodyPr wrap="square" rtlCol="0">
            <a:spAutoFit/>
          </a:bodyPr>
          <a:lstStyle/>
          <a:p>
            <a:r>
              <a:rPr lang="zh-CN" altLang="en-US" sz="2000" dirty="0" smtClean="0"/>
              <a:t>        “四个全面”集中回答了我国社会主义经济建设、政治建设、文化建设、社会建设、生态文明建设和党的建设等一系列重大问题，它贯通了中国特色社会主义伟大事业和党的建设新的伟大工程，它抓住了我国经济社会发展中面临的主要矛盾和突出问题，“四个全面”就成为新形势下党治国理政的战略布局和战略思想。</a:t>
            </a:r>
            <a:endParaRPr lang="zh-CN" altLang="en-US" sz="20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fade">
                                      <p:cBhvr>
                                        <p:cTn id="15" dur="1000"/>
                                        <p:tgtEl>
                                          <p:spTgt spid="69"/>
                                        </p:tgtEl>
                                      </p:cBhvr>
                                    </p:animEffect>
                                    <p:anim calcmode="lin" valueType="num">
                                      <p:cBhvr>
                                        <p:cTn id="16" dur="1000" fill="hold"/>
                                        <p:tgtEl>
                                          <p:spTgt spid="69"/>
                                        </p:tgtEl>
                                        <p:attrNameLst>
                                          <p:attrName>ppt_x</p:attrName>
                                        </p:attrNameLst>
                                      </p:cBhvr>
                                      <p:tavLst>
                                        <p:tav tm="0">
                                          <p:val>
                                            <p:strVal val="#ppt_x"/>
                                          </p:val>
                                        </p:tav>
                                        <p:tav tm="100000">
                                          <p:val>
                                            <p:strVal val="#ppt_x"/>
                                          </p:val>
                                        </p:tav>
                                      </p:tavLst>
                                    </p:anim>
                                    <p:anim calcmode="lin" valueType="num">
                                      <p:cBhvr>
                                        <p:cTn id="17" dur="1000" fill="hold"/>
                                        <p:tgtEl>
                                          <p:spTgt spid="6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71"/>
                                        </p:tgtEl>
                                        <p:attrNameLst>
                                          <p:attrName>style.visibility</p:attrName>
                                        </p:attrNameLst>
                                      </p:cBhvr>
                                      <p:to>
                                        <p:strVal val="visible"/>
                                      </p:to>
                                    </p:set>
                                    <p:animEffect transition="in" filter="fade">
                                      <p:cBhvr>
                                        <p:cTn id="21" dur="1000"/>
                                        <p:tgtEl>
                                          <p:spTgt spid="71"/>
                                        </p:tgtEl>
                                      </p:cBhvr>
                                    </p:animEffect>
                                    <p:anim calcmode="lin" valueType="num">
                                      <p:cBhvr>
                                        <p:cTn id="22" dur="1000" fill="hold"/>
                                        <p:tgtEl>
                                          <p:spTgt spid="71"/>
                                        </p:tgtEl>
                                        <p:attrNameLst>
                                          <p:attrName>ppt_x</p:attrName>
                                        </p:attrNameLst>
                                      </p:cBhvr>
                                      <p:tavLst>
                                        <p:tav tm="0">
                                          <p:val>
                                            <p:strVal val="#ppt_x"/>
                                          </p:val>
                                        </p:tav>
                                        <p:tav tm="100000">
                                          <p:val>
                                            <p:strVal val="#ppt_x"/>
                                          </p:val>
                                        </p:tav>
                                      </p:tavLst>
                                    </p:anim>
                                    <p:anim calcmode="lin" valueType="num">
                                      <p:cBhvr>
                                        <p:cTn id="23"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 grpId="0"/>
      <p:bldP spid="71"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矩形 5"/>
          <p:cNvSpPr/>
          <p:nvPr/>
        </p:nvSpPr>
        <p:spPr>
          <a:xfrm>
            <a:off x="832700" y="1028521"/>
            <a:ext cx="7473100" cy="1200329"/>
          </a:xfrm>
          <a:prstGeom prst="rect">
            <a:avLst/>
          </a:prstGeom>
        </p:spPr>
        <p:txBody>
          <a:bodyPr wrap="square">
            <a:spAutoFit/>
          </a:bodyPr>
          <a:lstStyle/>
          <a:p>
            <a:r>
              <a:rPr lang="zh-CN" altLang="en-US" sz="2400" dirty="0" smtClean="0"/>
              <a:t>       “四个全面”战略布局与中国特色社会主义伟大事业总体布局和党的建设新的伟大工程总体布局是一个什么样的关系</a:t>
            </a:r>
            <a:r>
              <a:rPr lang="en-US" altLang="zh-CN" sz="2400" dirty="0" smtClean="0"/>
              <a:t>?</a:t>
            </a:r>
            <a:endParaRPr lang="zh-CN" altLang="en-US" sz="2400" dirty="0"/>
          </a:p>
        </p:txBody>
      </p:sp>
      <p:sp>
        <p:nvSpPr>
          <p:cNvPr id="13" name="矩形 12"/>
          <p:cNvSpPr/>
          <p:nvPr/>
        </p:nvSpPr>
        <p:spPr>
          <a:xfrm>
            <a:off x="540927" y="233645"/>
            <a:ext cx="2964273" cy="646331"/>
          </a:xfrm>
          <a:prstGeom prst="rect">
            <a:avLst/>
          </a:prstGeom>
        </p:spPr>
        <p:txBody>
          <a:bodyPr wrap="none">
            <a:spAutoFit/>
          </a:bodyPr>
          <a:lstStyle/>
          <a:p>
            <a:r>
              <a:rPr lang="zh-CN" altLang="en-US" b="1" dirty="0" smtClean="0">
                <a:latin typeface="黑体" pitchFamily="49" charset="-122"/>
                <a:ea typeface="黑体" pitchFamily="49" charset="-122"/>
              </a:rPr>
              <a:t>几个理论问题</a:t>
            </a:r>
          </a:p>
        </p:txBody>
      </p:sp>
      <p:pic>
        <p:nvPicPr>
          <p:cNvPr id="20" name="图片 19" descr="杂志社logo带新网址（一点红）单独.png"/>
          <p:cNvPicPr>
            <a:picLocks noChangeAspect="1"/>
          </p:cNvPicPr>
          <p:nvPr/>
        </p:nvPicPr>
        <p:blipFill>
          <a:blip r:embed="rId3" cstate="print"/>
          <a:stretch>
            <a:fillRect/>
          </a:stretch>
        </p:blipFill>
        <p:spPr>
          <a:xfrm>
            <a:off x="6822250" y="6399330"/>
            <a:ext cx="2025225" cy="415826"/>
          </a:xfrm>
          <a:prstGeom prst="rect">
            <a:avLst/>
          </a:prstGeom>
        </p:spPr>
      </p:pic>
      <p:pic>
        <p:nvPicPr>
          <p:cNvPr id="19" name="图片 18" descr="20140423105619-1263494899.jpg"/>
          <p:cNvPicPr>
            <a:picLocks noChangeAspect="1"/>
          </p:cNvPicPr>
          <p:nvPr/>
        </p:nvPicPr>
        <p:blipFill>
          <a:blip r:embed="rId4"/>
          <a:srcRect t="35303"/>
          <a:stretch>
            <a:fillRect/>
          </a:stretch>
        </p:blipFill>
        <p:spPr>
          <a:xfrm>
            <a:off x="971550" y="2584450"/>
            <a:ext cx="4031592" cy="2206625"/>
          </a:xfrm>
          <a:prstGeom prst="rect">
            <a:avLst/>
          </a:prstGeom>
        </p:spPr>
      </p:pic>
      <p:pic>
        <p:nvPicPr>
          <p:cNvPr id="21" name="图片 20" descr="20133722093732.jpg"/>
          <p:cNvPicPr>
            <a:picLocks noChangeAspect="1"/>
          </p:cNvPicPr>
          <p:nvPr/>
        </p:nvPicPr>
        <p:blipFill>
          <a:blip r:embed="rId5" cstate="print"/>
          <a:srcRect l="10387" t="6266" r="3051"/>
          <a:stretch>
            <a:fillRect/>
          </a:stretch>
        </p:blipFill>
        <p:spPr>
          <a:xfrm>
            <a:off x="5327650" y="3117850"/>
            <a:ext cx="3330724" cy="1993007"/>
          </a:xfrm>
          <a:prstGeom prst="rect">
            <a:avLst/>
          </a:prstGeom>
        </p:spPr>
      </p:pic>
      <p:sp>
        <p:nvSpPr>
          <p:cNvPr id="22" name="TextBox 21"/>
          <p:cNvSpPr txBox="1"/>
          <p:nvPr/>
        </p:nvSpPr>
        <p:spPr>
          <a:xfrm>
            <a:off x="304800" y="5029200"/>
            <a:ext cx="6356350" cy="1323439"/>
          </a:xfrm>
          <a:prstGeom prst="rect">
            <a:avLst/>
          </a:prstGeom>
          <a:noFill/>
        </p:spPr>
        <p:txBody>
          <a:bodyPr wrap="square" rtlCol="0">
            <a:spAutoFit/>
          </a:bodyPr>
          <a:lstStyle/>
          <a:p>
            <a:r>
              <a:rPr lang="zh-CN" altLang="en-US" sz="2000" b="1" dirty="0" smtClean="0">
                <a:solidFill>
                  <a:srgbClr val="FF0000"/>
                </a:solidFill>
              </a:rPr>
              <a:t>全面和重点的关系</a:t>
            </a:r>
            <a:endParaRPr lang="en-US" altLang="zh-CN" sz="2000" b="1" dirty="0" smtClean="0">
              <a:solidFill>
                <a:srgbClr val="FF0000"/>
              </a:solidFill>
            </a:endParaRPr>
          </a:p>
          <a:p>
            <a:r>
              <a:rPr lang="zh-CN" altLang="en-US" sz="2000" dirty="0" smtClean="0"/>
              <a:t>       两个“五位一体”的总体布局是对经济社会发展和党的建设管长远、管全局、管根本的，“四个全面”则是确定的战略方向、重要领域和主攻目标。</a:t>
            </a:r>
            <a:endParaRPr lang="zh-CN" altLang="en-US" sz="20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anim calcmode="lin" valueType="num">
                                      <p:cBhvr>
                                        <p:cTn id="16" dur="1000" fill="hold"/>
                                        <p:tgtEl>
                                          <p:spTgt spid="19"/>
                                        </p:tgtEl>
                                        <p:attrNameLst>
                                          <p:attrName>ppt_x</p:attrName>
                                        </p:attrNameLst>
                                      </p:cBhvr>
                                      <p:tavLst>
                                        <p:tav tm="0">
                                          <p:val>
                                            <p:strVal val="#ppt_x"/>
                                          </p:val>
                                        </p:tav>
                                        <p:tav tm="100000">
                                          <p:val>
                                            <p:strVal val="#ppt_x"/>
                                          </p:val>
                                        </p:tav>
                                      </p:tavLst>
                                    </p:anim>
                                    <p:anim calcmode="lin" valueType="num">
                                      <p:cBhvr>
                                        <p:cTn id="17" dur="1000" fill="hold"/>
                                        <p:tgtEl>
                                          <p:spTgt spid="1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1000"/>
                                        <p:tgtEl>
                                          <p:spTgt spid="22"/>
                                        </p:tgtEl>
                                      </p:cBhvr>
                                    </p:animEffect>
                                    <p:anim calcmode="lin" valueType="num">
                                      <p:cBhvr>
                                        <p:cTn id="28" dur="1000" fill="hold"/>
                                        <p:tgtEl>
                                          <p:spTgt spid="22"/>
                                        </p:tgtEl>
                                        <p:attrNameLst>
                                          <p:attrName>ppt_x</p:attrName>
                                        </p:attrNameLst>
                                      </p:cBhvr>
                                      <p:tavLst>
                                        <p:tav tm="0">
                                          <p:val>
                                            <p:strVal val="#ppt_x"/>
                                          </p:val>
                                        </p:tav>
                                        <p:tav tm="100000">
                                          <p:val>
                                            <p:strVal val="#ppt_x"/>
                                          </p:val>
                                        </p:tav>
                                      </p:tavLst>
                                    </p:anim>
                                    <p:anim calcmode="lin" valueType="num">
                                      <p:cBhvr>
                                        <p:cTn id="2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22" grpId="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13" name="矩形 12"/>
          <p:cNvSpPr/>
          <p:nvPr/>
        </p:nvSpPr>
        <p:spPr>
          <a:xfrm>
            <a:off x="496477" y="233645"/>
            <a:ext cx="2964273" cy="1200329"/>
          </a:xfrm>
          <a:prstGeom prst="rect">
            <a:avLst/>
          </a:prstGeom>
        </p:spPr>
        <p:txBody>
          <a:bodyPr wrap="none">
            <a:spAutoFit/>
          </a:bodyPr>
          <a:lstStyle/>
          <a:p>
            <a:r>
              <a:rPr lang="zh-CN" altLang="en-US" b="1" dirty="0" smtClean="0">
                <a:latin typeface="黑体" pitchFamily="49" charset="-122"/>
                <a:ea typeface="黑体" pitchFamily="49" charset="-122"/>
              </a:rPr>
              <a:t>几个理论问题</a:t>
            </a:r>
          </a:p>
          <a:p>
            <a:endParaRPr lang="zh-CN" altLang="zh-CN" dirty="0">
              <a:latin typeface="黑体" pitchFamily="49" charset="-122"/>
              <a:ea typeface="黑体" pitchFamily="49" charset="-122"/>
            </a:endParaRPr>
          </a:p>
        </p:txBody>
      </p:sp>
      <p:sp>
        <p:nvSpPr>
          <p:cNvPr id="3" name="矩形 2"/>
          <p:cNvSpPr/>
          <p:nvPr/>
        </p:nvSpPr>
        <p:spPr>
          <a:xfrm>
            <a:off x="611560" y="953725"/>
            <a:ext cx="8272090" cy="1200329"/>
          </a:xfrm>
          <a:prstGeom prst="rect">
            <a:avLst/>
          </a:prstGeom>
        </p:spPr>
        <p:txBody>
          <a:bodyPr wrap="square">
            <a:spAutoFit/>
          </a:bodyPr>
          <a:lstStyle/>
          <a:p>
            <a:r>
              <a:rPr lang="zh-CN" altLang="en-US" sz="2400" dirty="0" smtClean="0"/>
              <a:t>        在围绕“四个全面”、落实“四个全面”、协调推进“四个全面”中，要始终坚持好党的思想路线、基本路线、群众路线。</a:t>
            </a:r>
            <a:endParaRPr lang="zh-CN" altLang="en-US" sz="2400" dirty="0"/>
          </a:p>
        </p:txBody>
      </p:sp>
      <p:pic>
        <p:nvPicPr>
          <p:cNvPr id="11" name="图片 10" descr="杂志社logo带新网址（一点红）单独.png"/>
          <p:cNvPicPr>
            <a:picLocks noChangeAspect="1"/>
          </p:cNvPicPr>
          <p:nvPr/>
        </p:nvPicPr>
        <p:blipFill>
          <a:blip r:embed="rId3" cstate="print"/>
          <a:stretch>
            <a:fillRect/>
          </a:stretch>
        </p:blipFill>
        <p:spPr>
          <a:xfrm>
            <a:off x="6822250" y="6399330"/>
            <a:ext cx="2025225" cy="415826"/>
          </a:xfrm>
          <a:prstGeom prst="rect">
            <a:avLst/>
          </a:prstGeom>
        </p:spPr>
      </p:pic>
      <p:grpSp>
        <p:nvGrpSpPr>
          <p:cNvPr id="12" name="Group 3"/>
          <p:cNvGrpSpPr>
            <a:grpSpLocks/>
          </p:cNvGrpSpPr>
          <p:nvPr/>
        </p:nvGrpSpPr>
        <p:grpSpPr bwMode="auto">
          <a:xfrm>
            <a:off x="749300" y="2762250"/>
            <a:ext cx="7693538" cy="3200400"/>
            <a:chOff x="526" y="1392"/>
            <a:chExt cx="5547" cy="2160"/>
          </a:xfrm>
        </p:grpSpPr>
        <p:grpSp>
          <p:nvGrpSpPr>
            <p:cNvPr id="20" name="Group 4"/>
            <p:cNvGrpSpPr>
              <a:grpSpLocks/>
            </p:cNvGrpSpPr>
            <p:nvPr/>
          </p:nvGrpSpPr>
          <p:grpSpPr bwMode="auto">
            <a:xfrm>
              <a:off x="526" y="1392"/>
              <a:ext cx="5547" cy="2160"/>
              <a:chOff x="528" y="1200"/>
              <a:chExt cx="5770" cy="2352"/>
            </a:xfrm>
          </p:grpSpPr>
          <p:sp>
            <p:nvSpPr>
              <p:cNvPr id="24" name="AutoShape 5"/>
              <p:cNvSpPr>
                <a:spLocks noChangeArrowheads="1"/>
              </p:cNvSpPr>
              <p:nvPr/>
            </p:nvSpPr>
            <p:spPr bwMode="gray">
              <a:xfrm>
                <a:off x="4525" y="1729"/>
                <a:ext cx="1773" cy="1823"/>
              </a:xfrm>
              <a:prstGeom prst="chevron">
                <a:avLst>
                  <a:gd name="adj" fmla="val 16468"/>
                </a:avLst>
              </a:prstGeom>
              <a:gradFill rotWithShape="1">
                <a:gsLst>
                  <a:gs pos="0">
                    <a:schemeClr val="accent2"/>
                  </a:gs>
                  <a:gs pos="100000">
                    <a:schemeClr val="accent2">
                      <a:gamma/>
                      <a:tint val="69804"/>
                      <a:invGamma/>
                    </a:schemeClr>
                  </a:gs>
                </a:gsLst>
                <a:lin ang="0" scaled="1"/>
              </a:gradFill>
              <a:ln w="38100">
                <a:solidFill>
                  <a:srgbClr val="EAEAEA"/>
                </a:solidFill>
                <a:miter lim="800000"/>
                <a:headEnd/>
                <a:tailEnd/>
              </a:ln>
              <a:effectLst>
                <a:outerShdw dist="109250" dir="3267739" algn="ctr" rotWithShape="0">
                  <a:srgbClr val="333333">
                    <a:alpha val="50000"/>
                  </a:srgbClr>
                </a:outerShdw>
              </a:effectLst>
            </p:spPr>
            <p:txBody>
              <a:bodyPr anchor="ctr">
                <a:spAutoFit/>
              </a:bodyPr>
              <a:lstStyle/>
              <a:p>
                <a:pPr>
                  <a:defRPr/>
                </a:pPr>
                <a:endParaRPr lang="zh-CN" altLang="en-US"/>
              </a:p>
            </p:txBody>
          </p:sp>
          <p:sp>
            <p:nvSpPr>
              <p:cNvPr id="25" name="AutoShape 6"/>
              <p:cNvSpPr>
                <a:spLocks noChangeArrowheads="1"/>
              </p:cNvSpPr>
              <p:nvPr/>
            </p:nvSpPr>
            <p:spPr bwMode="gray">
              <a:xfrm>
                <a:off x="2567" y="1729"/>
                <a:ext cx="1871" cy="1823"/>
              </a:xfrm>
              <a:prstGeom prst="chevron">
                <a:avLst>
                  <a:gd name="adj" fmla="val 17842"/>
                </a:avLst>
              </a:prstGeom>
              <a:gradFill rotWithShape="1">
                <a:gsLst>
                  <a:gs pos="0">
                    <a:schemeClr val="hlink"/>
                  </a:gs>
                  <a:gs pos="100000">
                    <a:schemeClr val="hlink">
                      <a:gamma/>
                      <a:tint val="69804"/>
                      <a:invGamma/>
                    </a:schemeClr>
                  </a:gs>
                </a:gsLst>
                <a:lin ang="0" scaled="1"/>
              </a:gradFill>
              <a:ln w="38100">
                <a:solidFill>
                  <a:srgbClr val="EAEAEA"/>
                </a:solidFill>
                <a:miter lim="800000"/>
                <a:headEnd/>
                <a:tailEnd/>
              </a:ln>
              <a:effectLst>
                <a:outerShdw dist="109250" dir="3267739" algn="ctr" rotWithShape="0">
                  <a:srgbClr val="333333">
                    <a:alpha val="50000"/>
                  </a:srgbClr>
                </a:outerShdw>
              </a:effectLst>
            </p:spPr>
            <p:txBody>
              <a:bodyPr anchor="ctr">
                <a:spAutoFit/>
              </a:bodyPr>
              <a:lstStyle/>
              <a:p>
                <a:pPr>
                  <a:defRPr/>
                </a:pPr>
                <a:endParaRPr lang="zh-CN" altLang="en-US"/>
              </a:p>
            </p:txBody>
          </p:sp>
          <p:sp>
            <p:nvSpPr>
              <p:cNvPr id="26" name="AutoShape 7"/>
              <p:cNvSpPr>
                <a:spLocks noChangeArrowheads="1"/>
              </p:cNvSpPr>
              <p:nvPr/>
            </p:nvSpPr>
            <p:spPr bwMode="gray">
              <a:xfrm>
                <a:off x="528" y="1729"/>
                <a:ext cx="1871" cy="1823"/>
              </a:xfrm>
              <a:prstGeom prst="chevron">
                <a:avLst>
                  <a:gd name="adj" fmla="val 17842"/>
                </a:avLst>
              </a:prstGeom>
              <a:gradFill rotWithShape="1">
                <a:gsLst>
                  <a:gs pos="0">
                    <a:schemeClr val="accent1"/>
                  </a:gs>
                  <a:gs pos="100000">
                    <a:schemeClr val="accent1">
                      <a:gamma/>
                      <a:tint val="69804"/>
                      <a:invGamma/>
                    </a:schemeClr>
                  </a:gs>
                </a:gsLst>
                <a:lin ang="0" scaled="1"/>
              </a:gradFill>
              <a:ln w="38100">
                <a:solidFill>
                  <a:srgbClr val="EAEAEA"/>
                </a:solidFill>
                <a:miter lim="800000"/>
                <a:headEnd/>
                <a:tailEnd/>
              </a:ln>
              <a:effectLst>
                <a:outerShdw dist="109250" dir="3267739" algn="ctr" rotWithShape="0">
                  <a:srgbClr val="333333">
                    <a:alpha val="50000"/>
                  </a:srgbClr>
                </a:outerShdw>
              </a:effectLst>
            </p:spPr>
            <p:txBody>
              <a:bodyPr anchor="ctr">
                <a:spAutoFit/>
              </a:bodyPr>
              <a:lstStyle/>
              <a:p>
                <a:pPr>
                  <a:defRPr/>
                </a:pPr>
                <a:endParaRPr lang="zh-CN" altLang="en-US"/>
              </a:p>
            </p:txBody>
          </p:sp>
          <p:sp>
            <p:nvSpPr>
              <p:cNvPr id="27" name="AutoShape 8"/>
              <p:cNvSpPr>
                <a:spLocks noChangeArrowheads="1"/>
              </p:cNvSpPr>
              <p:nvPr/>
            </p:nvSpPr>
            <p:spPr bwMode="gray">
              <a:xfrm>
                <a:off x="672" y="1200"/>
                <a:ext cx="1294" cy="362"/>
              </a:xfrm>
              <a:prstGeom prst="roundRect">
                <a:avLst>
                  <a:gd name="adj" fmla="val 50000"/>
                </a:avLst>
              </a:prstGeom>
              <a:gradFill rotWithShape="1">
                <a:gsLst>
                  <a:gs pos="0">
                    <a:schemeClr val="accent1"/>
                  </a:gs>
                  <a:gs pos="100000">
                    <a:schemeClr val="accent1">
                      <a:gamma/>
                      <a:tint val="69804"/>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p>
                <a:pPr algn="ctr" eaLnBrk="0" hangingPunct="0">
                  <a:defRPr/>
                </a:pPr>
                <a:r>
                  <a:rPr lang="zh-CN" altLang="en-US" sz="2000" b="1" dirty="0" smtClean="0"/>
                  <a:t>思想路线</a:t>
                </a:r>
                <a:endParaRPr lang="en-US" altLang="zh-CN" sz="2000" b="1" dirty="0"/>
              </a:p>
            </p:txBody>
          </p:sp>
          <p:sp>
            <p:nvSpPr>
              <p:cNvPr id="28" name="AutoShape 9"/>
              <p:cNvSpPr>
                <a:spLocks noChangeArrowheads="1"/>
              </p:cNvSpPr>
              <p:nvPr/>
            </p:nvSpPr>
            <p:spPr bwMode="gray">
              <a:xfrm>
                <a:off x="2677" y="1200"/>
                <a:ext cx="1293" cy="362"/>
              </a:xfrm>
              <a:prstGeom prst="roundRect">
                <a:avLst>
                  <a:gd name="adj" fmla="val 50000"/>
                </a:avLst>
              </a:prstGeom>
              <a:gradFill rotWithShape="1">
                <a:gsLst>
                  <a:gs pos="0">
                    <a:schemeClr val="hlink"/>
                  </a:gs>
                  <a:gs pos="100000">
                    <a:schemeClr val="hlink">
                      <a:gamma/>
                      <a:tint val="69804"/>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p>
                <a:pPr algn="ctr">
                  <a:defRPr/>
                </a:pPr>
                <a:r>
                  <a:rPr lang="zh-CN" altLang="en-US" sz="2000" b="1" dirty="0" smtClean="0"/>
                  <a:t>基本路线</a:t>
                </a:r>
                <a:endParaRPr lang="en-US" altLang="zh-CN" sz="2000" b="1" dirty="0"/>
              </a:p>
            </p:txBody>
          </p:sp>
          <p:sp>
            <p:nvSpPr>
              <p:cNvPr id="29" name="AutoShape 10"/>
              <p:cNvSpPr>
                <a:spLocks noChangeArrowheads="1"/>
              </p:cNvSpPr>
              <p:nvPr/>
            </p:nvSpPr>
            <p:spPr bwMode="gray">
              <a:xfrm>
                <a:off x="4541" y="1200"/>
                <a:ext cx="1294" cy="362"/>
              </a:xfrm>
              <a:prstGeom prst="roundRect">
                <a:avLst>
                  <a:gd name="adj" fmla="val 50000"/>
                </a:avLst>
              </a:prstGeom>
              <a:gradFill rotWithShape="1">
                <a:gsLst>
                  <a:gs pos="0">
                    <a:schemeClr val="accent2"/>
                  </a:gs>
                  <a:gs pos="100000">
                    <a:schemeClr val="accent2">
                      <a:gamma/>
                      <a:tint val="69804"/>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p>
                <a:pPr algn="ctr">
                  <a:defRPr/>
                </a:pPr>
                <a:r>
                  <a:rPr lang="zh-CN" altLang="en-US" sz="2000" b="1" dirty="0" smtClean="0">
                    <a:solidFill>
                      <a:schemeClr val="bg1"/>
                    </a:solidFill>
                  </a:rPr>
                  <a:t>群众路线</a:t>
                </a:r>
                <a:endParaRPr lang="en-US" altLang="zh-CN" sz="2000" b="1" dirty="0">
                  <a:solidFill>
                    <a:schemeClr val="bg1"/>
                  </a:solidFill>
                </a:endParaRPr>
              </a:p>
            </p:txBody>
          </p:sp>
        </p:grpSp>
        <p:sp>
          <p:nvSpPr>
            <p:cNvPr id="21" name="Text Box 11"/>
            <p:cNvSpPr txBox="1">
              <a:spLocks noChangeArrowheads="1"/>
            </p:cNvSpPr>
            <p:nvPr/>
          </p:nvSpPr>
          <p:spPr bwMode="gray">
            <a:xfrm>
              <a:off x="879" y="2022"/>
              <a:ext cx="1344" cy="1506"/>
            </a:xfrm>
            <a:prstGeom prst="rect">
              <a:avLst/>
            </a:prstGeom>
            <a:noFill/>
            <a:ln w="9525">
              <a:noFill/>
              <a:miter lim="800000"/>
              <a:headEnd/>
              <a:tailEnd/>
            </a:ln>
          </p:spPr>
          <p:txBody>
            <a:bodyPr wrap="square">
              <a:spAutoFit/>
            </a:bodyPr>
            <a:lstStyle/>
            <a:p>
              <a:pPr>
                <a:spcBef>
                  <a:spcPts val="0"/>
                </a:spcBef>
                <a:buClr>
                  <a:srgbClr val="1C1C1C"/>
                </a:buClr>
              </a:pPr>
              <a:r>
                <a:rPr lang="zh-CN" altLang="en-US" sz="2000" b="1" dirty="0" smtClean="0"/>
                <a:t>思想路线</a:t>
              </a:r>
              <a:endParaRPr lang="en-US" altLang="zh-CN" sz="2000" b="1" dirty="0" smtClean="0"/>
            </a:p>
            <a:p>
              <a:pPr>
                <a:spcBef>
                  <a:spcPts val="0"/>
                </a:spcBef>
                <a:buClr>
                  <a:srgbClr val="1C1C1C"/>
                </a:buClr>
              </a:pPr>
              <a:r>
                <a:rPr lang="zh-CN" altLang="en-US" sz="2000" b="1" dirty="0" smtClean="0"/>
                <a:t>是党的灵魂</a:t>
              </a:r>
              <a:endParaRPr lang="en-US" altLang="zh-CN" sz="2000" b="1" dirty="0" smtClean="0"/>
            </a:p>
            <a:p>
              <a:pPr marL="120650" indent="-120650">
                <a:spcBef>
                  <a:spcPct val="50000"/>
                </a:spcBef>
                <a:buClr>
                  <a:srgbClr val="1C1C1C"/>
                </a:buClr>
              </a:pPr>
              <a:r>
                <a:rPr lang="zh-CN" altLang="en-US" sz="1800" dirty="0" smtClean="0"/>
                <a:t>一切要从实际出发，理论联系实际，在实践中检验真理、发展真理。</a:t>
              </a:r>
              <a:endParaRPr lang="en-US" altLang="zh-CN" sz="1800" dirty="0"/>
            </a:p>
          </p:txBody>
        </p:sp>
        <p:sp>
          <p:nvSpPr>
            <p:cNvPr id="22" name="Text Box 12"/>
            <p:cNvSpPr txBox="1">
              <a:spLocks noChangeArrowheads="1"/>
            </p:cNvSpPr>
            <p:nvPr/>
          </p:nvSpPr>
          <p:spPr bwMode="gray">
            <a:xfrm>
              <a:off x="2833" y="1992"/>
              <a:ext cx="1248" cy="1309"/>
            </a:xfrm>
            <a:prstGeom prst="rect">
              <a:avLst/>
            </a:prstGeom>
            <a:noFill/>
            <a:ln w="9525">
              <a:noFill/>
              <a:miter lim="800000"/>
              <a:headEnd/>
              <a:tailEnd/>
            </a:ln>
          </p:spPr>
          <p:txBody>
            <a:bodyPr>
              <a:spAutoFit/>
            </a:bodyPr>
            <a:lstStyle/>
            <a:p>
              <a:pPr>
                <a:spcBef>
                  <a:spcPts val="0"/>
                </a:spcBef>
                <a:buClr>
                  <a:srgbClr val="1C1C1C"/>
                </a:buClr>
              </a:pPr>
              <a:r>
                <a:rPr lang="zh-CN" altLang="en-US" sz="2000" b="1" dirty="0" smtClean="0"/>
                <a:t>基本路线</a:t>
              </a:r>
              <a:endParaRPr lang="en-US" altLang="zh-CN" sz="2000" b="1" dirty="0" smtClean="0"/>
            </a:p>
            <a:p>
              <a:pPr>
                <a:spcBef>
                  <a:spcPts val="0"/>
                </a:spcBef>
                <a:buClr>
                  <a:srgbClr val="1C1C1C"/>
                </a:buClr>
              </a:pPr>
              <a:r>
                <a:rPr lang="zh-CN" altLang="en-US" sz="2000" b="1" dirty="0" smtClean="0"/>
                <a:t>是党和国家前进的灯塔</a:t>
              </a:r>
              <a:endParaRPr lang="en-US" altLang="zh-CN" sz="2000" b="1" dirty="0" smtClean="0"/>
            </a:p>
            <a:p>
              <a:pPr>
                <a:spcBef>
                  <a:spcPts val="0"/>
                </a:spcBef>
                <a:buClr>
                  <a:srgbClr val="1C1C1C"/>
                </a:buClr>
              </a:pPr>
              <a:endParaRPr lang="en-US" altLang="zh-CN" sz="2000" b="1" dirty="0" smtClean="0"/>
            </a:p>
            <a:p>
              <a:pPr>
                <a:spcBef>
                  <a:spcPts val="0"/>
                </a:spcBef>
                <a:buClr>
                  <a:srgbClr val="1C1C1C"/>
                </a:buClr>
              </a:pPr>
              <a:r>
                <a:rPr lang="zh-CN" altLang="en-US" sz="2000" dirty="0" smtClean="0"/>
                <a:t>一个中心、</a:t>
              </a:r>
              <a:endParaRPr lang="en-US" altLang="zh-CN" sz="2000" dirty="0" smtClean="0"/>
            </a:p>
            <a:p>
              <a:pPr>
                <a:spcBef>
                  <a:spcPts val="0"/>
                </a:spcBef>
                <a:buClr>
                  <a:srgbClr val="1C1C1C"/>
                </a:buClr>
              </a:pPr>
              <a:r>
                <a:rPr lang="zh-CN" altLang="en-US" sz="2000" dirty="0" smtClean="0"/>
                <a:t>两个基本点</a:t>
              </a:r>
              <a:endParaRPr lang="en-US" altLang="zh-CN" sz="1400" dirty="0"/>
            </a:p>
          </p:txBody>
        </p:sp>
        <p:sp>
          <p:nvSpPr>
            <p:cNvPr id="23" name="Text Box 13"/>
            <p:cNvSpPr txBox="1">
              <a:spLocks noChangeArrowheads="1"/>
            </p:cNvSpPr>
            <p:nvPr/>
          </p:nvSpPr>
          <p:spPr bwMode="gray">
            <a:xfrm>
              <a:off x="4628" y="1992"/>
              <a:ext cx="1248" cy="1516"/>
            </a:xfrm>
            <a:prstGeom prst="rect">
              <a:avLst/>
            </a:prstGeom>
            <a:noFill/>
            <a:ln w="9525">
              <a:noFill/>
              <a:miter lim="800000"/>
              <a:headEnd/>
              <a:tailEnd/>
            </a:ln>
          </p:spPr>
          <p:txBody>
            <a:bodyPr>
              <a:spAutoFit/>
            </a:bodyPr>
            <a:lstStyle/>
            <a:p>
              <a:pPr>
                <a:spcBef>
                  <a:spcPts val="0"/>
                </a:spcBef>
                <a:buClr>
                  <a:srgbClr val="1C1C1C"/>
                </a:buClr>
              </a:pPr>
              <a:r>
                <a:rPr lang="zh-CN" altLang="en-US" sz="2000" b="1" dirty="0" smtClean="0">
                  <a:solidFill>
                    <a:schemeClr val="bg1"/>
                  </a:solidFill>
                  <a:latin typeface="+mn-ea"/>
                  <a:ea typeface="+mn-ea"/>
                </a:rPr>
                <a:t>群众路线</a:t>
              </a:r>
              <a:endParaRPr lang="en-US" altLang="zh-CN" sz="2000" b="1" dirty="0" smtClean="0">
                <a:solidFill>
                  <a:schemeClr val="bg1"/>
                </a:solidFill>
                <a:latin typeface="+mn-ea"/>
                <a:ea typeface="+mn-ea"/>
              </a:endParaRPr>
            </a:p>
            <a:p>
              <a:pPr>
                <a:spcBef>
                  <a:spcPts val="0"/>
                </a:spcBef>
                <a:buClr>
                  <a:srgbClr val="1C1C1C"/>
                </a:buClr>
              </a:pPr>
              <a:r>
                <a:rPr lang="zh-CN" altLang="en-US" sz="2000" b="1" dirty="0" smtClean="0">
                  <a:solidFill>
                    <a:schemeClr val="bg1"/>
                  </a:solidFill>
                  <a:latin typeface="+mn-ea"/>
                  <a:ea typeface="+mn-ea"/>
                </a:rPr>
                <a:t>是党的生命线和根本工作路线</a:t>
              </a:r>
              <a:endParaRPr lang="en-US" altLang="zh-CN" sz="2000" b="1" dirty="0" smtClean="0">
                <a:solidFill>
                  <a:schemeClr val="bg1"/>
                </a:solidFill>
                <a:latin typeface="+mn-ea"/>
                <a:ea typeface="+mn-ea"/>
              </a:endParaRPr>
            </a:p>
            <a:p>
              <a:pPr>
                <a:spcBef>
                  <a:spcPts val="0"/>
                </a:spcBef>
                <a:buClr>
                  <a:srgbClr val="1C1C1C"/>
                </a:buClr>
              </a:pPr>
              <a:endParaRPr lang="en-US" altLang="zh-CN" sz="2000" b="1" dirty="0" smtClean="0">
                <a:solidFill>
                  <a:schemeClr val="bg1"/>
                </a:solidFill>
                <a:latin typeface="+mn-ea"/>
                <a:ea typeface="+mn-ea"/>
              </a:endParaRPr>
            </a:p>
            <a:p>
              <a:pPr marL="120650" indent="-120650">
                <a:spcBef>
                  <a:spcPts val="0"/>
                </a:spcBef>
                <a:buClr>
                  <a:srgbClr val="1C1C1C"/>
                </a:buClr>
              </a:pPr>
              <a:r>
                <a:rPr lang="zh-CN" altLang="en-US" sz="2000" dirty="0" smtClean="0">
                  <a:solidFill>
                    <a:schemeClr val="bg1"/>
                  </a:solidFill>
                  <a:latin typeface="+mn-ea"/>
                  <a:ea typeface="+mn-ea"/>
                </a:rPr>
                <a:t>两个一切、</a:t>
              </a:r>
              <a:endParaRPr lang="en-US" altLang="zh-CN" sz="2000" dirty="0" smtClean="0">
                <a:solidFill>
                  <a:schemeClr val="bg1"/>
                </a:solidFill>
                <a:latin typeface="+mn-ea"/>
                <a:ea typeface="+mn-ea"/>
              </a:endParaRPr>
            </a:p>
            <a:p>
              <a:pPr marL="120650" indent="-120650">
                <a:spcBef>
                  <a:spcPts val="0"/>
                </a:spcBef>
                <a:buClr>
                  <a:srgbClr val="1C1C1C"/>
                </a:buClr>
              </a:pPr>
              <a:r>
                <a:rPr lang="zh-CN" altLang="en-US" sz="2000" dirty="0" smtClean="0">
                  <a:solidFill>
                    <a:schemeClr val="bg1"/>
                  </a:solidFill>
                  <a:latin typeface="+mn-ea"/>
                  <a:ea typeface="+mn-ea"/>
                </a:rPr>
                <a:t>一来一去</a:t>
              </a:r>
              <a:endParaRPr lang="en-US" altLang="zh-CN" sz="2000" dirty="0" smtClean="0">
                <a:solidFill>
                  <a:schemeClr val="bg1"/>
                </a:solidFill>
                <a:latin typeface="+mn-ea"/>
                <a:ea typeface="+mn-ea"/>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slide(fromLeft)">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17" name="TextBox 16"/>
          <p:cNvSpPr txBox="1"/>
          <p:nvPr/>
        </p:nvSpPr>
        <p:spPr>
          <a:xfrm>
            <a:off x="538679" y="217384"/>
            <a:ext cx="2037737" cy="646331"/>
          </a:xfrm>
          <a:prstGeom prst="rect">
            <a:avLst/>
          </a:prstGeom>
          <a:noFill/>
        </p:spPr>
        <p:txBody>
          <a:bodyPr wrap="none" rtlCol="0">
            <a:spAutoFit/>
          </a:bodyPr>
          <a:lstStyle/>
          <a:p>
            <a:r>
              <a:rPr lang="zh-CN" altLang="en-US" b="1" dirty="0" smtClean="0">
                <a:latin typeface="黑体" pitchFamily="49" charset="-122"/>
                <a:ea typeface="黑体" pitchFamily="49" charset="-122"/>
              </a:rPr>
              <a:t>四个全面</a:t>
            </a:r>
            <a:endParaRPr lang="zh-CN" altLang="en-US" b="1" dirty="0">
              <a:latin typeface="黑体" pitchFamily="49" charset="-122"/>
              <a:ea typeface="黑体" pitchFamily="49" charset="-122"/>
            </a:endParaRPr>
          </a:p>
        </p:txBody>
      </p:sp>
      <p:pic>
        <p:nvPicPr>
          <p:cNvPr id="63" name="图片 62" descr="杂志社logo带新网址（一点红）单独.png"/>
          <p:cNvPicPr>
            <a:picLocks noChangeAspect="1"/>
          </p:cNvPicPr>
          <p:nvPr/>
        </p:nvPicPr>
        <p:blipFill>
          <a:blip r:embed="rId4" cstate="print"/>
          <a:stretch>
            <a:fillRect/>
          </a:stretch>
        </p:blipFill>
        <p:spPr>
          <a:xfrm>
            <a:off x="6822250" y="6399330"/>
            <a:ext cx="2025225" cy="415826"/>
          </a:xfrm>
          <a:prstGeom prst="rect">
            <a:avLst/>
          </a:prstGeom>
        </p:spPr>
      </p:pic>
      <p:pic>
        <p:nvPicPr>
          <p:cNvPr id="59" name="图片 58" descr="u=3650077931,486739565&amp;fm=11&amp;gp=0.jpg"/>
          <p:cNvPicPr>
            <a:picLocks noChangeAspect="1"/>
          </p:cNvPicPr>
          <p:nvPr/>
        </p:nvPicPr>
        <p:blipFill>
          <a:blip r:embed="rId5"/>
          <a:srcRect t="6474"/>
          <a:stretch>
            <a:fillRect/>
          </a:stretch>
        </p:blipFill>
        <p:spPr>
          <a:xfrm>
            <a:off x="1638300" y="1162050"/>
            <a:ext cx="5822950" cy="3853038"/>
          </a:xfrm>
          <a:prstGeom prst="rect">
            <a:avLst/>
          </a:prstGeom>
        </p:spPr>
      </p:pic>
      <p:sp>
        <p:nvSpPr>
          <p:cNvPr id="65" name="TextBox 64"/>
          <p:cNvSpPr txBox="1"/>
          <p:nvPr/>
        </p:nvSpPr>
        <p:spPr>
          <a:xfrm>
            <a:off x="393700" y="5207000"/>
            <a:ext cx="8439150" cy="1200329"/>
          </a:xfrm>
          <a:prstGeom prst="rect">
            <a:avLst/>
          </a:prstGeom>
          <a:noFill/>
        </p:spPr>
        <p:txBody>
          <a:bodyPr wrap="square" rtlCol="0">
            <a:spAutoFit/>
          </a:bodyPr>
          <a:lstStyle/>
          <a:p>
            <a:r>
              <a:rPr lang="zh-CN" altLang="en-US" sz="2400" dirty="0" smtClean="0"/>
              <a:t>        认真学习和深刻把握“四个全面”战略布局，对做好改革发展稳定各项工作，实现“两个一百年”奋斗目标，实现中华民族伟大复兴的中国梦具有重要意义。</a:t>
            </a:r>
            <a:endParaRPr lang="zh-CN" altLang="en-US" sz="24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fade">
                                      <p:cBhvr>
                                        <p:cTn id="11" dur="1000"/>
                                        <p:tgtEl>
                                          <p:spTgt spid="59"/>
                                        </p:tgtEl>
                                      </p:cBhvr>
                                    </p:animEffect>
                                    <p:anim calcmode="lin" valueType="num">
                                      <p:cBhvr>
                                        <p:cTn id="12" dur="1000" fill="hold"/>
                                        <p:tgtEl>
                                          <p:spTgt spid="59"/>
                                        </p:tgtEl>
                                        <p:attrNameLst>
                                          <p:attrName>ppt_x</p:attrName>
                                        </p:attrNameLst>
                                      </p:cBhvr>
                                      <p:tavLst>
                                        <p:tav tm="0">
                                          <p:val>
                                            <p:strVal val="#ppt_x"/>
                                          </p:val>
                                        </p:tav>
                                        <p:tav tm="100000">
                                          <p:val>
                                            <p:strVal val="#ppt_x"/>
                                          </p:val>
                                        </p:tav>
                                      </p:tavLst>
                                    </p:anim>
                                    <p:anim calcmode="lin" valueType="num">
                                      <p:cBhvr>
                                        <p:cTn id="13" dur="1000" fill="hold"/>
                                        <p:tgtEl>
                                          <p:spTgt spid="5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fade">
                                      <p:cBhvr>
                                        <p:cTn id="17" dur="1000"/>
                                        <p:tgtEl>
                                          <p:spTgt spid="65"/>
                                        </p:tgtEl>
                                      </p:cBhvr>
                                    </p:animEffect>
                                    <p:anim calcmode="lin" valueType="num">
                                      <p:cBhvr>
                                        <p:cTn id="18" dur="1000" fill="hold"/>
                                        <p:tgtEl>
                                          <p:spTgt spid="65"/>
                                        </p:tgtEl>
                                        <p:attrNameLst>
                                          <p:attrName>ppt_x</p:attrName>
                                        </p:attrNameLst>
                                      </p:cBhvr>
                                      <p:tavLst>
                                        <p:tav tm="0">
                                          <p:val>
                                            <p:strVal val="#ppt_x"/>
                                          </p:val>
                                        </p:tav>
                                        <p:tav tm="100000">
                                          <p:val>
                                            <p:strVal val="#ppt_x"/>
                                          </p:val>
                                        </p:tav>
                                      </p:tavLst>
                                    </p:anim>
                                    <p:anim calcmode="lin" valueType="num">
                                      <p:cBhvr>
                                        <p:cTn id="19"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65"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pic>
        <p:nvPicPr>
          <p:cNvPr id="54274" name="图片 2" descr="郑重声明.png"/>
          <p:cNvPicPr>
            <a:picLocks noChangeAspect="1"/>
          </p:cNvPicPr>
          <p:nvPr/>
        </p:nvPicPr>
        <p:blipFill>
          <a:blip r:embed="rId3" cstate="print"/>
          <a:srcRect/>
          <a:stretch>
            <a:fillRect/>
          </a:stretch>
        </p:blipFill>
        <p:spPr bwMode="auto">
          <a:xfrm>
            <a:off x="2051050" y="2619375"/>
            <a:ext cx="5768975" cy="2655888"/>
          </a:xfrm>
          <a:prstGeom prst="rect">
            <a:avLst/>
          </a:prstGeom>
          <a:noFill/>
          <a:ln w="9525">
            <a:noFill/>
            <a:miter lim="800000"/>
            <a:headEnd/>
            <a:tailEnd/>
          </a:ln>
        </p:spPr>
      </p:pic>
      <p:pic>
        <p:nvPicPr>
          <p:cNvPr id="4" name="图片 3" descr="杂志社logo带新网址（一点红）单独.png"/>
          <p:cNvPicPr>
            <a:picLocks noChangeAspect="1"/>
          </p:cNvPicPr>
          <p:nvPr/>
        </p:nvPicPr>
        <p:blipFill>
          <a:blip r:embed="rId4" cstate="print"/>
          <a:stretch>
            <a:fillRect/>
          </a:stretch>
        </p:blipFill>
        <p:spPr>
          <a:xfrm>
            <a:off x="6822250" y="6399330"/>
            <a:ext cx="2025225" cy="415826"/>
          </a:xfrm>
          <a:prstGeom prst="rect">
            <a:avLst/>
          </a:prstGeom>
        </p:spPr>
      </p:pic>
    </p:spTree>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Line 2"/>
          <p:cNvSpPr>
            <a:spLocks noChangeShapeType="1"/>
          </p:cNvSpPr>
          <p:nvPr/>
        </p:nvSpPr>
        <p:spPr bwMode="gray">
          <a:xfrm>
            <a:off x="1811338" y="1455738"/>
            <a:ext cx="0" cy="3128962"/>
          </a:xfrm>
          <a:prstGeom prst="line">
            <a:avLst/>
          </a:prstGeom>
          <a:noFill/>
          <a:ln w="9525">
            <a:solidFill>
              <a:schemeClr val="bg2"/>
            </a:solidFill>
            <a:round/>
            <a:headEnd/>
            <a:tailEnd/>
          </a:ln>
        </p:spPr>
        <p:txBody>
          <a:bodyPr/>
          <a:lstStyle/>
          <a:p>
            <a:endParaRPr lang="zh-CN" altLang="en-US"/>
          </a:p>
        </p:txBody>
      </p:sp>
      <p:grpSp>
        <p:nvGrpSpPr>
          <p:cNvPr id="2" name="Group 3"/>
          <p:cNvGrpSpPr>
            <a:grpSpLocks/>
          </p:cNvGrpSpPr>
          <p:nvPr/>
        </p:nvGrpSpPr>
        <p:grpSpPr bwMode="auto">
          <a:xfrm>
            <a:off x="271463" y="-4763"/>
            <a:ext cx="1552575" cy="1585913"/>
            <a:chOff x="171" y="-3"/>
            <a:chExt cx="978" cy="999"/>
          </a:xfrm>
        </p:grpSpPr>
        <p:sp>
          <p:nvSpPr>
            <p:cNvPr id="9" name="Freeform 4"/>
            <p:cNvSpPr>
              <a:spLocks/>
            </p:cNvSpPr>
            <p:nvPr/>
          </p:nvSpPr>
          <p:spPr bwMode="gray">
            <a:xfrm>
              <a:off x="653" y="-3"/>
              <a:ext cx="496" cy="999"/>
            </a:xfrm>
            <a:custGeom>
              <a:avLst/>
              <a:gdLst>
                <a:gd name="T0" fmla="*/ 84 w 496"/>
                <a:gd name="T1" fmla="*/ 0 h 999"/>
                <a:gd name="T2" fmla="*/ 496 w 496"/>
                <a:gd name="T3" fmla="*/ 854 h 999"/>
                <a:gd name="T4" fmla="*/ 496 w 496"/>
                <a:gd name="T5" fmla="*/ 999 h 999"/>
                <a:gd name="T6" fmla="*/ 0 w 496"/>
                <a:gd name="T7" fmla="*/ 188 h 999"/>
                <a:gd name="T8" fmla="*/ 84 w 496"/>
                <a:gd name="T9" fmla="*/ 0 h 999"/>
                <a:gd name="T10" fmla="*/ 0 60000 65536"/>
                <a:gd name="T11" fmla="*/ 0 60000 65536"/>
                <a:gd name="T12" fmla="*/ 0 60000 65536"/>
                <a:gd name="T13" fmla="*/ 0 60000 65536"/>
                <a:gd name="T14" fmla="*/ 0 60000 65536"/>
                <a:gd name="T15" fmla="*/ 0 w 496"/>
                <a:gd name="T16" fmla="*/ 0 h 999"/>
                <a:gd name="T17" fmla="*/ 496 w 496"/>
                <a:gd name="T18" fmla="*/ 999 h 999"/>
              </a:gdLst>
              <a:ahLst/>
              <a:cxnLst>
                <a:cxn ang="T10">
                  <a:pos x="T0" y="T1"/>
                </a:cxn>
                <a:cxn ang="T11">
                  <a:pos x="T2" y="T3"/>
                </a:cxn>
                <a:cxn ang="T12">
                  <a:pos x="T4" y="T5"/>
                </a:cxn>
                <a:cxn ang="T13">
                  <a:pos x="T6" y="T7"/>
                </a:cxn>
                <a:cxn ang="T14">
                  <a:pos x="T8" y="T9"/>
                </a:cxn>
              </a:cxnLst>
              <a:rect l="T15" t="T16" r="T17" b="T18"/>
              <a:pathLst>
                <a:path w="496" h="999">
                  <a:moveTo>
                    <a:pt x="84" y="0"/>
                  </a:moveTo>
                  <a:lnTo>
                    <a:pt x="496" y="854"/>
                  </a:lnTo>
                  <a:lnTo>
                    <a:pt x="496" y="999"/>
                  </a:lnTo>
                  <a:lnTo>
                    <a:pt x="0" y="188"/>
                  </a:lnTo>
                  <a:lnTo>
                    <a:pt x="84" y="0"/>
                  </a:lnTo>
                  <a:close/>
                </a:path>
              </a:pathLst>
            </a:custGeom>
            <a:solidFill>
              <a:schemeClr val="bg2"/>
            </a:solidFill>
            <a:ln w="9525">
              <a:noFill/>
              <a:round/>
              <a:headEnd/>
              <a:tailEnd/>
            </a:ln>
          </p:spPr>
          <p:txBody>
            <a:bodyPr/>
            <a:lstStyle/>
            <a:p>
              <a:endParaRPr lang="zh-CN" altLang="en-US"/>
            </a:p>
          </p:txBody>
        </p:sp>
        <p:sp>
          <p:nvSpPr>
            <p:cNvPr id="10" name="Freeform 5"/>
            <p:cNvSpPr>
              <a:spLocks/>
            </p:cNvSpPr>
            <p:nvPr/>
          </p:nvSpPr>
          <p:spPr bwMode="gray">
            <a:xfrm>
              <a:off x="171" y="0"/>
              <a:ext cx="564" cy="187"/>
            </a:xfrm>
            <a:custGeom>
              <a:avLst/>
              <a:gdLst>
                <a:gd name="T0" fmla="*/ 564 w 564"/>
                <a:gd name="T1" fmla="*/ 0 h 187"/>
                <a:gd name="T2" fmla="*/ 482 w 564"/>
                <a:gd name="T3" fmla="*/ 187 h 187"/>
                <a:gd name="T4" fmla="*/ 0 w 564"/>
                <a:gd name="T5" fmla="*/ 0 h 187"/>
                <a:gd name="T6" fmla="*/ 564 w 564"/>
                <a:gd name="T7" fmla="*/ 0 h 187"/>
                <a:gd name="T8" fmla="*/ 0 60000 65536"/>
                <a:gd name="T9" fmla="*/ 0 60000 65536"/>
                <a:gd name="T10" fmla="*/ 0 60000 65536"/>
                <a:gd name="T11" fmla="*/ 0 60000 65536"/>
                <a:gd name="T12" fmla="*/ 0 w 564"/>
                <a:gd name="T13" fmla="*/ 0 h 187"/>
                <a:gd name="T14" fmla="*/ 564 w 564"/>
                <a:gd name="T15" fmla="*/ 187 h 187"/>
              </a:gdLst>
              <a:ahLst/>
              <a:cxnLst>
                <a:cxn ang="T8">
                  <a:pos x="T0" y="T1"/>
                </a:cxn>
                <a:cxn ang="T9">
                  <a:pos x="T2" y="T3"/>
                </a:cxn>
                <a:cxn ang="T10">
                  <a:pos x="T4" y="T5"/>
                </a:cxn>
                <a:cxn ang="T11">
                  <a:pos x="T6" y="T7"/>
                </a:cxn>
              </a:cxnLst>
              <a:rect l="T12" t="T13" r="T14" b="T15"/>
              <a:pathLst>
                <a:path w="564" h="187">
                  <a:moveTo>
                    <a:pt x="564" y="0"/>
                  </a:moveTo>
                  <a:lnTo>
                    <a:pt x="482" y="187"/>
                  </a:lnTo>
                  <a:lnTo>
                    <a:pt x="0" y="0"/>
                  </a:lnTo>
                  <a:lnTo>
                    <a:pt x="564" y="0"/>
                  </a:lnTo>
                  <a:close/>
                </a:path>
              </a:pathLst>
            </a:custGeom>
            <a:solidFill>
              <a:schemeClr val="bg2"/>
            </a:solidFill>
            <a:ln w="9525">
              <a:noFill/>
              <a:round/>
              <a:headEnd/>
              <a:tailEnd/>
            </a:ln>
          </p:spPr>
          <p:txBody>
            <a:bodyPr/>
            <a:lstStyle/>
            <a:p>
              <a:endParaRPr lang="zh-CN" altLang="en-US"/>
            </a:p>
          </p:txBody>
        </p:sp>
      </p:grpSp>
      <p:sp>
        <p:nvSpPr>
          <p:cNvPr id="11" name="Freeform 7"/>
          <p:cNvSpPr>
            <a:spLocks/>
          </p:cNvSpPr>
          <p:nvPr/>
        </p:nvSpPr>
        <p:spPr bwMode="gray">
          <a:xfrm>
            <a:off x="1871663" y="-9525"/>
            <a:ext cx="1895475" cy="1519238"/>
          </a:xfrm>
          <a:custGeom>
            <a:avLst/>
            <a:gdLst>
              <a:gd name="T0" fmla="*/ 2147483647 w 1194"/>
              <a:gd name="T1" fmla="*/ 0 h 957"/>
              <a:gd name="T2" fmla="*/ 0 w 1194"/>
              <a:gd name="T3" fmla="*/ 2147483647 h 957"/>
              <a:gd name="T4" fmla="*/ 0 w 1194"/>
              <a:gd name="T5" fmla="*/ 2147483647 h 957"/>
              <a:gd name="T6" fmla="*/ 2147483647 w 1194"/>
              <a:gd name="T7" fmla="*/ 0 h 957"/>
              <a:gd name="T8" fmla="*/ 2147483647 w 1194"/>
              <a:gd name="T9" fmla="*/ 0 h 957"/>
              <a:gd name="T10" fmla="*/ 0 60000 65536"/>
              <a:gd name="T11" fmla="*/ 0 60000 65536"/>
              <a:gd name="T12" fmla="*/ 0 60000 65536"/>
              <a:gd name="T13" fmla="*/ 0 60000 65536"/>
              <a:gd name="T14" fmla="*/ 0 60000 65536"/>
              <a:gd name="T15" fmla="*/ 0 w 1194"/>
              <a:gd name="T16" fmla="*/ 0 h 957"/>
              <a:gd name="T17" fmla="*/ 1194 w 1194"/>
              <a:gd name="T18" fmla="*/ 957 h 957"/>
            </a:gdLst>
            <a:ahLst/>
            <a:cxnLst>
              <a:cxn ang="T10">
                <a:pos x="T0" y="T1"/>
              </a:cxn>
              <a:cxn ang="T11">
                <a:pos x="T2" y="T3"/>
              </a:cxn>
              <a:cxn ang="T12">
                <a:pos x="T4" y="T5"/>
              </a:cxn>
              <a:cxn ang="T13">
                <a:pos x="T6" y="T7"/>
              </a:cxn>
              <a:cxn ang="T14">
                <a:pos x="T8" y="T9"/>
              </a:cxn>
            </a:cxnLst>
            <a:rect l="T15" t="T16" r="T17" b="T18"/>
            <a:pathLst>
              <a:path w="1194" h="957">
                <a:moveTo>
                  <a:pt x="843" y="0"/>
                </a:moveTo>
                <a:lnTo>
                  <a:pt x="0" y="885"/>
                </a:lnTo>
                <a:lnTo>
                  <a:pt x="0" y="957"/>
                </a:lnTo>
                <a:lnTo>
                  <a:pt x="1194" y="0"/>
                </a:lnTo>
                <a:lnTo>
                  <a:pt x="843" y="0"/>
                </a:lnTo>
                <a:close/>
              </a:path>
            </a:pathLst>
          </a:custGeom>
          <a:solidFill>
            <a:schemeClr val="bg2"/>
          </a:solidFill>
          <a:ln w="9525">
            <a:noFill/>
            <a:round/>
            <a:headEnd/>
            <a:tailEnd/>
          </a:ln>
        </p:spPr>
        <p:txBody>
          <a:bodyPr/>
          <a:lstStyle/>
          <a:p>
            <a:endParaRPr lang="zh-CN" altLang="en-US"/>
          </a:p>
        </p:txBody>
      </p:sp>
      <p:sp>
        <p:nvSpPr>
          <p:cNvPr id="12" name="Freeform 8"/>
          <p:cNvSpPr>
            <a:spLocks/>
          </p:cNvSpPr>
          <p:nvPr/>
        </p:nvSpPr>
        <p:spPr bwMode="gray">
          <a:xfrm>
            <a:off x="1871663" y="-14288"/>
            <a:ext cx="2138362" cy="1581151"/>
          </a:xfrm>
          <a:custGeom>
            <a:avLst/>
            <a:gdLst>
              <a:gd name="T0" fmla="*/ 2147483647 w 1347"/>
              <a:gd name="T1" fmla="*/ 0 h 996"/>
              <a:gd name="T2" fmla="*/ 0 w 1347"/>
              <a:gd name="T3" fmla="*/ 2147483647 h 996"/>
              <a:gd name="T4" fmla="*/ 0 w 1347"/>
              <a:gd name="T5" fmla="*/ 2147483647 h 996"/>
              <a:gd name="T6" fmla="*/ 2147483647 w 1347"/>
              <a:gd name="T7" fmla="*/ 0 h 996"/>
              <a:gd name="T8" fmla="*/ 2147483647 w 1347"/>
              <a:gd name="T9" fmla="*/ 0 h 996"/>
              <a:gd name="T10" fmla="*/ 0 60000 65536"/>
              <a:gd name="T11" fmla="*/ 0 60000 65536"/>
              <a:gd name="T12" fmla="*/ 0 60000 65536"/>
              <a:gd name="T13" fmla="*/ 0 60000 65536"/>
              <a:gd name="T14" fmla="*/ 0 60000 65536"/>
              <a:gd name="T15" fmla="*/ 0 w 1347"/>
              <a:gd name="T16" fmla="*/ 0 h 996"/>
              <a:gd name="T17" fmla="*/ 1347 w 1347"/>
              <a:gd name="T18" fmla="*/ 996 h 996"/>
            </a:gdLst>
            <a:ahLst/>
            <a:cxnLst>
              <a:cxn ang="T10">
                <a:pos x="T0" y="T1"/>
              </a:cxn>
              <a:cxn ang="T11">
                <a:pos x="T2" y="T3"/>
              </a:cxn>
              <a:cxn ang="T12">
                <a:pos x="T4" y="T5"/>
              </a:cxn>
              <a:cxn ang="T13">
                <a:pos x="T6" y="T7"/>
              </a:cxn>
              <a:cxn ang="T14">
                <a:pos x="T8" y="T9"/>
              </a:cxn>
            </a:cxnLst>
            <a:rect l="T15" t="T16" r="T17" b="T18"/>
            <a:pathLst>
              <a:path w="1347" h="996">
                <a:moveTo>
                  <a:pt x="1347" y="0"/>
                </a:moveTo>
                <a:lnTo>
                  <a:pt x="0" y="996"/>
                </a:lnTo>
                <a:lnTo>
                  <a:pt x="0" y="957"/>
                </a:lnTo>
                <a:lnTo>
                  <a:pt x="1191" y="0"/>
                </a:lnTo>
                <a:lnTo>
                  <a:pt x="1347" y="0"/>
                </a:lnTo>
                <a:close/>
              </a:path>
            </a:pathLst>
          </a:custGeom>
          <a:solidFill>
            <a:schemeClr val="accent1"/>
          </a:solidFill>
          <a:ln w="9525">
            <a:noFill/>
            <a:round/>
            <a:headEnd/>
            <a:tailEnd/>
          </a:ln>
        </p:spPr>
        <p:txBody>
          <a:bodyPr/>
          <a:lstStyle/>
          <a:p>
            <a:endParaRPr lang="zh-CN" altLang="en-US"/>
          </a:p>
        </p:txBody>
      </p:sp>
      <p:sp>
        <p:nvSpPr>
          <p:cNvPr id="13" name="Freeform 9"/>
          <p:cNvSpPr>
            <a:spLocks/>
          </p:cNvSpPr>
          <p:nvPr/>
        </p:nvSpPr>
        <p:spPr bwMode="gray">
          <a:xfrm>
            <a:off x="1871663" y="-14288"/>
            <a:ext cx="2338387" cy="1627188"/>
          </a:xfrm>
          <a:custGeom>
            <a:avLst/>
            <a:gdLst>
              <a:gd name="T0" fmla="*/ 2147483647 w 1473"/>
              <a:gd name="T1" fmla="*/ 2147483647 h 1025"/>
              <a:gd name="T2" fmla="*/ 2147483647 w 1473"/>
              <a:gd name="T3" fmla="*/ 2147483647 h 1025"/>
              <a:gd name="T4" fmla="*/ 0 w 1473"/>
              <a:gd name="T5" fmla="*/ 2147483647 h 1025"/>
              <a:gd name="T6" fmla="*/ 2147483647 w 1473"/>
              <a:gd name="T7" fmla="*/ 0 h 1025"/>
              <a:gd name="T8" fmla="*/ 2147483647 w 1473"/>
              <a:gd name="T9" fmla="*/ 2147483647 h 1025"/>
              <a:gd name="T10" fmla="*/ 0 60000 65536"/>
              <a:gd name="T11" fmla="*/ 0 60000 65536"/>
              <a:gd name="T12" fmla="*/ 0 60000 65536"/>
              <a:gd name="T13" fmla="*/ 0 60000 65536"/>
              <a:gd name="T14" fmla="*/ 0 60000 65536"/>
              <a:gd name="T15" fmla="*/ 0 w 1473"/>
              <a:gd name="T16" fmla="*/ 0 h 1025"/>
              <a:gd name="T17" fmla="*/ 1473 w 1473"/>
              <a:gd name="T18" fmla="*/ 1025 h 1025"/>
            </a:gdLst>
            <a:ahLst/>
            <a:cxnLst>
              <a:cxn ang="T10">
                <a:pos x="T0" y="T1"/>
              </a:cxn>
              <a:cxn ang="T11">
                <a:pos x="T2" y="T3"/>
              </a:cxn>
              <a:cxn ang="T12">
                <a:pos x="T4" y="T5"/>
              </a:cxn>
              <a:cxn ang="T13">
                <a:pos x="T6" y="T7"/>
              </a:cxn>
              <a:cxn ang="T14">
                <a:pos x="T8" y="T9"/>
              </a:cxn>
            </a:cxnLst>
            <a:rect l="T15" t="T16" r="T17" b="T18"/>
            <a:pathLst>
              <a:path w="1473" h="1025">
                <a:moveTo>
                  <a:pt x="1473" y="6"/>
                </a:moveTo>
                <a:lnTo>
                  <a:pt x="2" y="1025"/>
                </a:lnTo>
                <a:lnTo>
                  <a:pt x="0" y="995"/>
                </a:lnTo>
                <a:lnTo>
                  <a:pt x="1344" y="0"/>
                </a:lnTo>
                <a:lnTo>
                  <a:pt x="1473" y="6"/>
                </a:lnTo>
                <a:close/>
              </a:path>
            </a:pathLst>
          </a:custGeom>
          <a:solidFill>
            <a:schemeClr val="tx2"/>
          </a:solidFill>
          <a:ln w="9525">
            <a:noFill/>
            <a:round/>
            <a:headEnd/>
            <a:tailEnd/>
          </a:ln>
        </p:spPr>
        <p:txBody>
          <a:bodyPr/>
          <a:lstStyle/>
          <a:p>
            <a:endParaRPr lang="zh-CN" altLang="en-US"/>
          </a:p>
        </p:txBody>
      </p:sp>
      <p:sp>
        <p:nvSpPr>
          <p:cNvPr id="14" name="Freeform 10"/>
          <p:cNvSpPr>
            <a:spLocks/>
          </p:cNvSpPr>
          <p:nvPr/>
        </p:nvSpPr>
        <p:spPr bwMode="gray">
          <a:xfrm>
            <a:off x="1874838" y="4437063"/>
            <a:ext cx="3525837" cy="2435225"/>
          </a:xfrm>
          <a:custGeom>
            <a:avLst/>
            <a:gdLst>
              <a:gd name="T0" fmla="*/ 2147483647 w 2221"/>
              <a:gd name="T1" fmla="*/ 2147483647 h 1534"/>
              <a:gd name="T2" fmla="*/ 0 w 2221"/>
              <a:gd name="T3" fmla="*/ 0 h 1534"/>
              <a:gd name="T4" fmla="*/ 2147483647 w 2221"/>
              <a:gd name="T5" fmla="*/ 2147483647 h 1534"/>
              <a:gd name="T6" fmla="*/ 2147483647 w 2221"/>
              <a:gd name="T7" fmla="*/ 2147483647 h 1534"/>
              <a:gd name="T8" fmla="*/ 2147483647 w 2221"/>
              <a:gd name="T9" fmla="*/ 2147483647 h 1534"/>
              <a:gd name="T10" fmla="*/ 0 60000 65536"/>
              <a:gd name="T11" fmla="*/ 0 60000 65536"/>
              <a:gd name="T12" fmla="*/ 0 60000 65536"/>
              <a:gd name="T13" fmla="*/ 0 60000 65536"/>
              <a:gd name="T14" fmla="*/ 0 60000 65536"/>
              <a:gd name="T15" fmla="*/ 0 w 2221"/>
              <a:gd name="T16" fmla="*/ 0 h 1534"/>
              <a:gd name="T17" fmla="*/ 2221 w 2221"/>
              <a:gd name="T18" fmla="*/ 1534 h 1534"/>
            </a:gdLst>
            <a:ahLst/>
            <a:cxnLst>
              <a:cxn ang="T10">
                <a:pos x="T0" y="T1"/>
              </a:cxn>
              <a:cxn ang="T11">
                <a:pos x="T2" y="T3"/>
              </a:cxn>
              <a:cxn ang="T12">
                <a:pos x="T4" y="T5"/>
              </a:cxn>
              <a:cxn ang="T13">
                <a:pos x="T6" y="T7"/>
              </a:cxn>
              <a:cxn ang="T14">
                <a:pos x="T8" y="T9"/>
              </a:cxn>
            </a:cxnLst>
            <a:rect l="T15" t="T16" r="T17" b="T18"/>
            <a:pathLst>
              <a:path w="2221" h="1534">
                <a:moveTo>
                  <a:pt x="2221" y="1533"/>
                </a:moveTo>
                <a:lnTo>
                  <a:pt x="0" y="0"/>
                </a:lnTo>
                <a:lnTo>
                  <a:pt x="1" y="25"/>
                </a:lnTo>
                <a:lnTo>
                  <a:pt x="2059" y="1534"/>
                </a:lnTo>
                <a:lnTo>
                  <a:pt x="2221" y="1533"/>
                </a:lnTo>
                <a:close/>
              </a:path>
            </a:pathLst>
          </a:custGeom>
          <a:solidFill>
            <a:schemeClr val="tx2"/>
          </a:solidFill>
          <a:ln w="9525">
            <a:noFill/>
            <a:round/>
            <a:headEnd/>
            <a:tailEnd/>
          </a:ln>
        </p:spPr>
        <p:txBody>
          <a:bodyPr/>
          <a:lstStyle/>
          <a:p>
            <a:endParaRPr lang="zh-CN" altLang="en-US"/>
          </a:p>
        </p:txBody>
      </p:sp>
      <p:sp>
        <p:nvSpPr>
          <p:cNvPr id="15" name="Freeform 11"/>
          <p:cNvSpPr>
            <a:spLocks/>
          </p:cNvSpPr>
          <p:nvPr/>
        </p:nvSpPr>
        <p:spPr bwMode="gray">
          <a:xfrm>
            <a:off x="1876425" y="4475163"/>
            <a:ext cx="3265488" cy="2392362"/>
          </a:xfrm>
          <a:custGeom>
            <a:avLst/>
            <a:gdLst>
              <a:gd name="T0" fmla="*/ 2147483647 w 2057"/>
              <a:gd name="T1" fmla="*/ 2147483647 h 1507"/>
              <a:gd name="T2" fmla="*/ 0 w 2057"/>
              <a:gd name="T3" fmla="*/ 0 h 1507"/>
              <a:gd name="T4" fmla="*/ 0 w 2057"/>
              <a:gd name="T5" fmla="*/ 2147483647 h 1507"/>
              <a:gd name="T6" fmla="*/ 2147483647 w 2057"/>
              <a:gd name="T7" fmla="*/ 2147483647 h 1507"/>
              <a:gd name="T8" fmla="*/ 2147483647 w 2057"/>
              <a:gd name="T9" fmla="*/ 2147483647 h 1507"/>
              <a:gd name="T10" fmla="*/ 0 60000 65536"/>
              <a:gd name="T11" fmla="*/ 0 60000 65536"/>
              <a:gd name="T12" fmla="*/ 0 60000 65536"/>
              <a:gd name="T13" fmla="*/ 0 60000 65536"/>
              <a:gd name="T14" fmla="*/ 0 60000 65536"/>
              <a:gd name="T15" fmla="*/ 0 w 2057"/>
              <a:gd name="T16" fmla="*/ 0 h 1507"/>
              <a:gd name="T17" fmla="*/ 2057 w 2057"/>
              <a:gd name="T18" fmla="*/ 1507 h 1507"/>
            </a:gdLst>
            <a:ahLst/>
            <a:cxnLst>
              <a:cxn ang="T10">
                <a:pos x="T0" y="T1"/>
              </a:cxn>
              <a:cxn ang="T11">
                <a:pos x="T2" y="T3"/>
              </a:cxn>
              <a:cxn ang="T12">
                <a:pos x="T4" y="T5"/>
              </a:cxn>
              <a:cxn ang="T13">
                <a:pos x="T6" y="T7"/>
              </a:cxn>
              <a:cxn ang="T14">
                <a:pos x="T8" y="T9"/>
              </a:cxn>
            </a:cxnLst>
            <a:rect l="T15" t="T16" r="T17" b="T18"/>
            <a:pathLst>
              <a:path w="2057" h="1507">
                <a:moveTo>
                  <a:pt x="2057" y="1507"/>
                </a:moveTo>
                <a:lnTo>
                  <a:pt x="0" y="0"/>
                </a:lnTo>
                <a:lnTo>
                  <a:pt x="0" y="30"/>
                </a:lnTo>
                <a:lnTo>
                  <a:pt x="1857" y="1507"/>
                </a:lnTo>
                <a:lnTo>
                  <a:pt x="2057" y="1507"/>
                </a:lnTo>
                <a:close/>
              </a:path>
            </a:pathLst>
          </a:custGeom>
          <a:solidFill>
            <a:schemeClr val="accent1"/>
          </a:solidFill>
          <a:ln w="9525">
            <a:noFill/>
            <a:round/>
            <a:headEnd/>
            <a:tailEnd/>
          </a:ln>
        </p:spPr>
        <p:txBody>
          <a:bodyPr/>
          <a:lstStyle/>
          <a:p>
            <a:endParaRPr lang="zh-CN" altLang="en-US"/>
          </a:p>
        </p:txBody>
      </p:sp>
      <p:sp>
        <p:nvSpPr>
          <p:cNvPr id="16" name="Freeform 12"/>
          <p:cNvSpPr>
            <a:spLocks/>
          </p:cNvSpPr>
          <p:nvPr/>
        </p:nvSpPr>
        <p:spPr bwMode="gray">
          <a:xfrm>
            <a:off x="1871663" y="4518025"/>
            <a:ext cx="2946400" cy="2344738"/>
          </a:xfrm>
          <a:custGeom>
            <a:avLst/>
            <a:gdLst>
              <a:gd name="T0" fmla="*/ 2147483647 w 1856"/>
              <a:gd name="T1" fmla="*/ 2147483647 h 1477"/>
              <a:gd name="T2" fmla="*/ 0 w 1856"/>
              <a:gd name="T3" fmla="*/ 2147483647 h 1477"/>
              <a:gd name="T4" fmla="*/ 0 w 1856"/>
              <a:gd name="T5" fmla="*/ 0 h 1477"/>
              <a:gd name="T6" fmla="*/ 2147483647 w 1856"/>
              <a:gd name="T7" fmla="*/ 2147483647 h 1477"/>
              <a:gd name="T8" fmla="*/ 2147483647 w 1856"/>
              <a:gd name="T9" fmla="*/ 2147483647 h 1477"/>
              <a:gd name="T10" fmla="*/ 2147483647 w 1856"/>
              <a:gd name="T11" fmla="*/ 2147483647 h 1477"/>
              <a:gd name="T12" fmla="*/ 0 60000 65536"/>
              <a:gd name="T13" fmla="*/ 0 60000 65536"/>
              <a:gd name="T14" fmla="*/ 0 60000 65536"/>
              <a:gd name="T15" fmla="*/ 0 60000 65536"/>
              <a:gd name="T16" fmla="*/ 0 60000 65536"/>
              <a:gd name="T17" fmla="*/ 0 60000 65536"/>
              <a:gd name="T18" fmla="*/ 0 w 1856"/>
              <a:gd name="T19" fmla="*/ 0 h 1477"/>
              <a:gd name="T20" fmla="*/ 1856 w 1856"/>
              <a:gd name="T21" fmla="*/ 1477 h 1477"/>
            </a:gdLst>
            <a:ahLst/>
            <a:cxnLst>
              <a:cxn ang="T12">
                <a:pos x="T0" y="T1"/>
              </a:cxn>
              <a:cxn ang="T13">
                <a:pos x="T2" y="T3"/>
              </a:cxn>
              <a:cxn ang="T14">
                <a:pos x="T4" y="T5"/>
              </a:cxn>
              <a:cxn ang="T15">
                <a:pos x="T6" y="T7"/>
              </a:cxn>
              <a:cxn ang="T16">
                <a:pos x="T8" y="T9"/>
              </a:cxn>
              <a:cxn ang="T17">
                <a:pos x="T10" y="T11"/>
              </a:cxn>
            </a:cxnLst>
            <a:rect l="T18" t="T19" r="T20" b="T21"/>
            <a:pathLst>
              <a:path w="1856" h="1477">
                <a:moveTo>
                  <a:pt x="1344" y="1474"/>
                </a:moveTo>
                <a:lnTo>
                  <a:pt x="0" y="97"/>
                </a:lnTo>
                <a:lnTo>
                  <a:pt x="0" y="0"/>
                </a:lnTo>
                <a:lnTo>
                  <a:pt x="1856" y="1474"/>
                </a:lnTo>
                <a:lnTo>
                  <a:pt x="1848" y="1477"/>
                </a:lnTo>
                <a:lnTo>
                  <a:pt x="1344" y="1474"/>
                </a:lnTo>
                <a:close/>
              </a:path>
            </a:pathLst>
          </a:custGeom>
          <a:solidFill>
            <a:schemeClr val="hlink"/>
          </a:solidFill>
          <a:ln w="9525">
            <a:noFill/>
            <a:round/>
            <a:headEnd/>
            <a:tailEnd/>
          </a:ln>
        </p:spPr>
        <p:txBody>
          <a:bodyPr/>
          <a:lstStyle/>
          <a:p>
            <a:endParaRPr lang="zh-CN" altLang="en-US"/>
          </a:p>
        </p:txBody>
      </p:sp>
      <p:sp>
        <p:nvSpPr>
          <p:cNvPr id="17" name="Line 17"/>
          <p:cNvSpPr>
            <a:spLocks noChangeShapeType="1"/>
          </p:cNvSpPr>
          <p:nvPr/>
        </p:nvSpPr>
        <p:spPr bwMode="gray">
          <a:xfrm>
            <a:off x="1876425" y="1552575"/>
            <a:ext cx="0" cy="2957513"/>
          </a:xfrm>
          <a:prstGeom prst="line">
            <a:avLst/>
          </a:prstGeom>
          <a:noFill/>
          <a:ln w="9525">
            <a:solidFill>
              <a:schemeClr val="accent1"/>
            </a:solidFill>
            <a:round/>
            <a:headEnd/>
            <a:tailEnd/>
          </a:ln>
        </p:spPr>
        <p:txBody>
          <a:bodyPr/>
          <a:lstStyle/>
          <a:p>
            <a:endParaRPr lang="zh-CN" altLang="en-US"/>
          </a:p>
        </p:txBody>
      </p:sp>
      <p:sp>
        <p:nvSpPr>
          <p:cNvPr id="18" name="Rectangle 40"/>
          <p:cNvSpPr txBox="1">
            <a:spLocks noChangeArrowheads="1"/>
          </p:cNvSpPr>
          <p:nvPr/>
        </p:nvSpPr>
        <p:spPr bwMode="white">
          <a:xfrm>
            <a:off x="1763713" y="2060575"/>
            <a:ext cx="4968875" cy="1366838"/>
          </a:xfrm>
          <a:prstGeom prst="rect">
            <a:avLst/>
          </a:prstGeom>
          <a:noFill/>
          <a:ln w="9525">
            <a:noFill/>
            <a:miter lim="800000"/>
            <a:headEnd/>
            <a:tailEnd/>
          </a:ln>
        </p:spPr>
        <p:txBody>
          <a:bodyPr anchor="ctr"/>
          <a:lstStyle/>
          <a:p>
            <a:pPr>
              <a:lnSpc>
                <a:spcPct val="70000"/>
              </a:lnSpc>
            </a:pPr>
            <a:r>
              <a:rPr kumimoji="1" lang="en-US" altLang="zh-CN" sz="4000" b="1">
                <a:solidFill>
                  <a:schemeClr val="bg1"/>
                </a:solidFill>
                <a:latin typeface="微软雅黑" pitchFamily="34" charset="-122"/>
                <a:ea typeface="微软雅黑" pitchFamily="34" charset="-122"/>
              </a:rPr>
              <a:t>《</a:t>
            </a:r>
            <a:r>
              <a:rPr kumimoji="1" lang="zh-CN" altLang="en-US" sz="4000" b="1">
                <a:solidFill>
                  <a:schemeClr val="bg1"/>
                </a:solidFill>
                <a:latin typeface="微软雅黑" pitchFamily="34" charset="-122"/>
                <a:ea typeface="微软雅黑" pitchFamily="34" charset="-122"/>
              </a:rPr>
              <a:t>时事报告</a:t>
            </a:r>
            <a:r>
              <a:rPr kumimoji="1" lang="en-US" altLang="zh-CN" sz="4000" b="1">
                <a:solidFill>
                  <a:schemeClr val="bg1"/>
                </a:solidFill>
                <a:latin typeface="微软雅黑" pitchFamily="34" charset="-122"/>
                <a:ea typeface="微软雅黑" pitchFamily="34" charset="-122"/>
              </a:rPr>
              <a:t>》</a:t>
            </a:r>
            <a:r>
              <a:rPr kumimoji="1" lang="zh-CN" altLang="en-US" sz="4000" b="1">
                <a:solidFill>
                  <a:schemeClr val="bg1"/>
                </a:solidFill>
                <a:latin typeface="微软雅黑" pitchFamily="34" charset="-122"/>
                <a:ea typeface="微软雅黑" pitchFamily="34" charset="-122"/>
              </a:rPr>
              <a:t>杂志社</a:t>
            </a:r>
            <a:endParaRPr kumimoji="1" lang="ko-KR" altLang="en-US" sz="4000" b="1">
              <a:solidFill>
                <a:schemeClr val="bg1"/>
              </a:solidFill>
              <a:latin typeface="微软雅黑" pitchFamily="34" charset="-122"/>
              <a:ea typeface="冬青黑体简体中文 W6" charset="-122"/>
            </a:endParaRPr>
          </a:p>
        </p:txBody>
      </p:sp>
      <p:sp>
        <p:nvSpPr>
          <p:cNvPr id="19" name="Rectangle 41"/>
          <p:cNvSpPr txBox="1">
            <a:spLocks noChangeArrowheads="1"/>
          </p:cNvSpPr>
          <p:nvPr/>
        </p:nvSpPr>
        <p:spPr bwMode="white">
          <a:xfrm>
            <a:off x="2051050" y="2997200"/>
            <a:ext cx="5473700" cy="431800"/>
          </a:xfrm>
          <a:prstGeom prst="rect">
            <a:avLst/>
          </a:prstGeom>
          <a:noFill/>
          <a:ln w="9525">
            <a:noFill/>
            <a:miter lim="800000"/>
            <a:headEnd/>
            <a:tailEnd/>
          </a:ln>
        </p:spPr>
        <p:txBody>
          <a:bodyPr/>
          <a:lstStyle/>
          <a:p>
            <a:pPr latinLnBrk="1">
              <a:spcBef>
                <a:spcPct val="20000"/>
              </a:spcBef>
            </a:pPr>
            <a:r>
              <a:rPr kumimoji="1" lang="zh-CN" altLang="en-US" sz="2800" b="1">
                <a:solidFill>
                  <a:schemeClr val="bg1"/>
                </a:solidFill>
                <a:latin typeface="华文楷体" pitchFamily="2" charset="-122"/>
                <a:ea typeface="华文楷体" pitchFamily="2" charset="-122"/>
              </a:rPr>
              <a:t>形势与政策课专用</a:t>
            </a:r>
            <a:endParaRPr kumimoji="1" lang="ko-KR" altLang="en-US" sz="2800" b="1">
              <a:solidFill>
                <a:schemeClr val="bg1"/>
              </a:solidFill>
              <a:latin typeface="华文楷体" pitchFamily="2" charset="-122"/>
              <a:ea typeface="楷体-简" charset="-122"/>
            </a:endParaRPr>
          </a:p>
        </p:txBody>
      </p:sp>
      <p:sp>
        <p:nvSpPr>
          <p:cNvPr id="20" name="Rectangle 6"/>
          <p:cNvSpPr>
            <a:spLocks noChangeArrowheads="1"/>
          </p:cNvSpPr>
          <p:nvPr/>
        </p:nvSpPr>
        <p:spPr bwMode="gray">
          <a:xfrm>
            <a:off x="65088" y="4457700"/>
            <a:ext cx="1762125" cy="215900"/>
          </a:xfrm>
          <a:prstGeom prst="rect">
            <a:avLst/>
          </a:prstGeom>
          <a:solidFill>
            <a:schemeClr val="bg2"/>
          </a:solidFill>
          <a:ln w="9525">
            <a:noFill/>
            <a:miter lim="800000"/>
            <a:headEnd/>
            <a:tailEnd/>
          </a:ln>
        </p:spPr>
        <p:txBody>
          <a:bodyPr wrap="none" anchor="ctr"/>
          <a:lstStyle/>
          <a:p>
            <a:endParaRPr lang="zh-CN" altLang="en-US"/>
          </a:p>
        </p:txBody>
      </p:sp>
      <p:sp>
        <p:nvSpPr>
          <p:cNvPr id="21" name="Text Box 8"/>
          <p:cNvSpPr txBox="1">
            <a:spLocks noChangeArrowheads="1"/>
          </p:cNvSpPr>
          <p:nvPr/>
        </p:nvSpPr>
        <p:spPr bwMode="gray">
          <a:xfrm>
            <a:off x="107950" y="4384675"/>
            <a:ext cx="2087563" cy="300038"/>
          </a:xfrm>
          <a:prstGeom prst="rect">
            <a:avLst/>
          </a:prstGeom>
          <a:noFill/>
          <a:ln w="9525">
            <a:noFill/>
            <a:miter lim="800000"/>
            <a:headEnd/>
            <a:tailEnd/>
          </a:ln>
        </p:spPr>
        <p:txBody>
          <a:bodyPr>
            <a:spAutoFit/>
          </a:bodyPr>
          <a:lstStyle/>
          <a:p>
            <a:r>
              <a:rPr lang="en-US" altLang="zh-CN" sz="1300" b="1">
                <a:solidFill>
                  <a:srgbClr val="A6A6A6"/>
                </a:solidFill>
                <a:latin typeface="Arial" pitchFamily="34" charset="0"/>
                <a:ea typeface="黑体" pitchFamily="2" charset="-122"/>
                <a:cs typeface="Arial" pitchFamily="34" charset="0"/>
              </a:rPr>
              <a:t>www.ssbgzzs.com</a:t>
            </a:r>
            <a:endParaRPr lang="zh-CN" altLang="en-US" sz="1300" b="1">
              <a:solidFill>
                <a:srgbClr val="A6A6A6"/>
              </a:solidFill>
              <a:latin typeface="Arial" pitchFamily="34" charset="0"/>
              <a:ea typeface="黑体" pitchFamily="2" charset="-122"/>
            </a:endParaRPr>
          </a:p>
        </p:txBody>
      </p:sp>
      <p:pic>
        <p:nvPicPr>
          <p:cNvPr id="22" name="图片 2" descr="章.tif"/>
          <p:cNvPicPr>
            <a:picLocks noChangeAspect="1"/>
          </p:cNvPicPr>
          <p:nvPr/>
        </p:nvPicPr>
        <p:blipFill>
          <a:blip r:embed="rId3" cstate="print"/>
          <a:srcRect/>
          <a:stretch>
            <a:fillRect/>
          </a:stretch>
        </p:blipFill>
        <p:spPr bwMode="auto">
          <a:xfrm>
            <a:off x="561955" y="2416176"/>
            <a:ext cx="1152525" cy="1155700"/>
          </a:xfrm>
          <a:prstGeom prst="rect">
            <a:avLst/>
          </a:prstGeom>
          <a:noFill/>
          <a:ln w="9525">
            <a:noFill/>
            <a:miter lim="800000"/>
            <a:headEnd/>
            <a:tailEnd/>
          </a:ln>
        </p:spPr>
      </p:pic>
      <p:sp>
        <p:nvSpPr>
          <p:cNvPr id="23" name="Freeform 20"/>
          <p:cNvSpPr>
            <a:spLocks/>
          </p:cNvSpPr>
          <p:nvPr/>
        </p:nvSpPr>
        <p:spPr bwMode="gray">
          <a:xfrm>
            <a:off x="1811370" y="-9525"/>
            <a:ext cx="7332662" cy="6946900"/>
          </a:xfrm>
          <a:custGeom>
            <a:avLst/>
            <a:gdLst>
              <a:gd name="T0" fmla="*/ 2147483647 w 4579"/>
              <a:gd name="T1" fmla="*/ 0 h 4338"/>
              <a:gd name="T2" fmla="*/ 2147483647 w 4579"/>
              <a:gd name="T3" fmla="*/ 2147483647 h 4338"/>
              <a:gd name="T4" fmla="*/ 0 w 4579"/>
              <a:gd name="T5" fmla="*/ 2147483647 h 4338"/>
              <a:gd name="T6" fmla="*/ 2147483647 w 4579"/>
              <a:gd name="T7" fmla="*/ 2147483647 h 4338"/>
              <a:gd name="T8" fmla="*/ 2147483647 w 4579"/>
              <a:gd name="T9" fmla="*/ 2147483647 h 4338"/>
              <a:gd name="T10" fmla="*/ 2147483647 w 4579"/>
              <a:gd name="T11" fmla="*/ 0 h 4338"/>
              <a:gd name="T12" fmla="*/ 2147483647 w 4579"/>
              <a:gd name="T13" fmla="*/ 0 h 4338"/>
              <a:gd name="T14" fmla="*/ 0 60000 65536"/>
              <a:gd name="T15" fmla="*/ 0 60000 65536"/>
              <a:gd name="T16" fmla="*/ 0 60000 65536"/>
              <a:gd name="T17" fmla="*/ 0 60000 65536"/>
              <a:gd name="T18" fmla="*/ 0 60000 65536"/>
              <a:gd name="T19" fmla="*/ 0 60000 65536"/>
              <a:gd name="T20" fmla="*/ 0 60000 65536"/>
              <a:gd name="T21" fmla="*/ 0 w 4579"/>
              <a:gd name="T22" fmla="*/ 0 h 4338"/>
              <a:gd name="T23" fmla="*/ 4579 w 4579"/>
              <a:gd name="T24" fmla="*/ 4338 h 43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79" h="4338">
                <a:moveTo>
                  <a:pt x="1471" y="0"/>
                </a:moveTo>
                <a:lnTo>
                  <a:pt x="1" y="1020"/>
                </a:lnTo>
                <a:lnTo>
                  <a:pt x="0" y="2805"/>
                </a:lnTo>
                <a:lnTo>
                  <a:pt x="2221" y="4338"/>
                </a:lnTo>
                <a:lnTo>
                  <a:pt x="4579" y="4332"/>
                </a:lnTo>
                <a:lnTo>
                  <a:pt x="4573" y="0"/>
                </a:lnTo>
                <a:lnTo>
                  <a:pt x="1471" y="0"/>
                </a:lnTo>
                <a:close/>
              </a:path>
            </a:pathLst>
          </a:custGeom>
          <a:solidFill>
            <a:schemeClr val="bg1"/>
          </a:solidFill>
          <a:ln w="9525">
            <a:noFill/>
            <a:round/>
            <a:headEnd/>
            <a:tailEnd/>
          </a:ln>
        </p:spPr>
        <p:txBody>
          <a:bodyPr/>
          <a:lstStyle/>
          <a:p>
            <a:endParaRPr lang="zh-CN" altLang="en-US"/>
          </a:p>
        </p:txBody>
      </p:sp>
      <p:sp>
        <p:nvSpPr>
          <p:cNvPr id="4" name="TextBox 3"/>
          <p:cNvSpPr txBox="1"/>
          <p:nvPr/>
        </p:nvSpPr>
        <p:spPr>
          <a:xfrm>
            <a:off x="2158426" y="1928802"/>
            <a:ext cx="6715172" cy="3046988"/>
          </a:xfrm>
          <a:prstGeom prst="rect">
            <a:avLst/>
          </a:prstGeom>
          <a:noFill/>
        </p:spPr>
        <p:txBody>
          <a:bodyPr wrap="square">
            <a:spAutoFit/>
          </a:bodyPr>
          <a:lstStyle/>
          <a:p>
            <a:pPr algn="just">
              <a:defRPr/>
            </a:pPr>
            <a:r>
              <a:rPr lang="zh-CN"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黑体" pitchFamily="49" charset="-122"/>
                <a:ea typeface="黑体" pitchFamily="49" charset="-122"/>
              </a:rPr>
              <a:t>　　</a:t>
            </a:r>
            <a:r>
              <a:rPr lang="zh-CN" altLang="zh-CN" sz="2400"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《时事报告》杂志是中央宣传部主管的时政月刊，是广大党员干部以及宣传、教育工作者认识、把握国内外形势政策、做好宣传教育工作的必备学习资料。</a:t>
            </a:r>
            <a:endParaRPr lang="en-US" altLang="zh-CN" sz="2400"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endParaRPr>
          </a:p>
          <a:p>
            <a:pPr algn="just">
              <a:defRPr/>
            </a:pPr>
            <a:r>
              <a:rPr lang="en-US" altLang="zh-CN" sz="2400"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    </a:t>
            </a:r>
            <a:r>
              <a:rPr lang="zh-CN" altLang="zh-CN" sz="2400"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供各级领导干部讲形势、作报告和公开选拔、竞争上岗，大中专院校和中学思想政治课教师讲授形势与政策课和时事课，参加公务员考试以及关心国内外形势的读者使用。</a:t>
            </a:r>
          </a:p>
        </p:txBody>
      </p:sp>
      <p:pic>
        <p:nvPicPr>
          <p:cNvPr id="24" name="图片 23" descr="实施报告.gif"/>
          <p:cNvPicPr>
            <a:picLocks noChangeAspect="1"/>
          </p:cNvPicPr>
          <p:nvPr/>
        </p:nvPicPr>
        <p:blipFill>
          <a:blip r:embed="rId4" cstate="print"/>
          <a:stretch>
            <a:fillRect/>
          </a:stretch>
        </p:blipFill>
        <p:spPr>
          <a:xfrm>
            <a:off x="1732810" y="142852"/>
            <a:ext cx="7554098" cy="5040000"/>
          </a:xfrm>
          <a:prstGeom prst="rect">
            <a:avLst/>
          </a:prstGeom>
        </p:spPr>
      </p:pic>
    </p:spTree>
  </p:cSld>
  <p:clrMapOvr>
    <a:masterClrMapping/>
  </p:clrMapOvr>
  <p:transition spd="slow">
    <p:pull/>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5" name="Line 2"/>
          <p:cNvSpPr>
            <a:spLocks noChangeShapeType="1"/>
          </p:cNvSpPr>
          <p:nvPr/>
        </p:nvSpPr>
        <p:spPr bwMode="gray">
          <a:xfrm>
            <a:off x="1811338" y="1455738"/>
            <a:ext cx="0" cy="3128962"/>
          </a:xfrm>
          <a:prstGeom prst="line">
            <a:avLst/>
          </a:prstGeom>
          <a:noFill/>
          <a:ln w="9525">
            <a:solidFill>
              <a:schemeClr val="bg2"/>
            </a:solidFill>
            <a:round/>
            <a:headEnd/>
            <a:tailEnd/>
          </a:ln>
        </p:spPr>
        <p:txBody>
          <a:bodyPr/>
          <a:lstStyle/>
          <a:p>
            <a:endParaRPr lang="zh-CN" altLang="en-US"/>
          </a:p>
        </p:txBody>
      </p:sp>
      <p:grpSp>
        <p:nvGrpSpPr>
          <p:cNvPr id="2" name="Group 3"/>
          <p:cNvGrpSpPr>
            <a:grpSpLocks/>
          </p:cNvGrpSpPr>
          <p:nvPr/>
        </p:nvGrpSpPr>
        <p:grpSpPr bwMode="auto">
          <a:xfrm>
            <a:off x="271463" y="-4763"/>
            <a:ext cx="1552575" cy="1585913"/>
            <a:chOff x="171" y="-3"/>
            <a:chExt cx="978" cy="999"/>
          </a:xfrm>
        </p:grpSpPr>
        <p:sp>
          <p:nvSpPr>
            <p:cNvPr id="9" name="Freeform 4"/>
            <p:cNvSpPr>
              <a:spLocks/>
            </p:cNvSpPr>
            <p:nvPr/>
          </p:nvSpPr>
          <p:spPr bwMode="gray">
            <a:xfrm>
              <a:off x="653" y="-3"/>
              <a:ext cx="496" cy="999"/>
            </a:xfrm>
            <a:custGeom>
              <a:avLst/>
              <a:gdLst>
                <a:gd name="T0" fmla="*/ 84 w 496"/>
                <a:gd name="T1" fmla="*/ 0 h 999"/>
                <a:gd name="T2" fmla="*/ 496 w 496"/>
                <a:gd name="T3" fmla="*/ 854 h 999"/>
                <a:gd name="T4" fmla="*/ 496 w 496"/>
                <a:gd name="T5" fmla="*/ 999 h 999"/>
                <a:gd name="T6" fmla="*/ 0 w 496"/>
                <a:gd name="T7" fmla="*/ 188 h 999"/>
                <a:gd name="T8" fmla="*/ 84 w 496"/>
                <a:gd name="T9" fmla="*/ 0 h 999"/>
                <a:gd name="T10" fmla="*/ 0 60000 65536"/>
                <a:gd name="T11" fmla="*/ 0 60000 65536"/>
                <a:gd name="T12" fmla="*/ 0 60000 65536"/>
                <a:gd name="T13" fmla="*/ 0 60000 65536"/>
                <a:gd name="T14" fmla="*/ 0 60000 65536"/>
                <a:gd name="T15" fmla="*/ 0 w 496"/>
                <a:gd name="T16" fmla="*/ 0 h 999"/>
                <a:gd name="T17" fmla="*/ 496 w 496"/>
                <a:gd name="T18" fmla="*/ 999 h 999"/>
              </a:gdLst>
              <a:ahLst/>
              <a:cxnLst>
                <a:cxn ang="T10">
                  <a:pos x="T0" y="T1"/>
                </a:cxn>
                <a:cxn ang="T11">
                  <a:pos x="T2" y="T3"/>
                </a:cxn>
                <a:cxn ang="T12">
                  <a:pos x="T4" y="T5"/>
                </a:cxn>
                <a:cxn ang="T13">
                  <a:pos x="T6" y="T7"/>
                </a:cxn>
                <a:cxn ang="T14">
                  <a:pos x="T8" y="T9"/>
                </a:cxn>
              </a:cxnLst>
              <a:rect l="T15" t="T16" r="T17" b="T18"/>
              <a:pathLst>
                <a:path w="496" h="999">
                  <a:moveTo>
                    <a:pt x="84" y="0"/>
                  </a:moveTo>
                  <a:lnTo>
                    <a:pt x="496" y="854"/>
                  </a:lnTo>
                  <a:lnTo>
                    <a:pt x="496" y="999"/>
                  </a:lnTo>
                  <a:lnTo>
                    <a:pt x="0" y="188"/>
                  </a:lnTo>
                  <a:lnTo>
                    <a:pt x="84" y="0"/>
                  </a:lnTo>
                  <a:close/>
                </a:path>
              </a:pathLst>
            </a:custGeom>
            <a:solidFill>
              <a:schemeClr val="bg2"/>
            </a:solidFill>
            <a:ln w="9525">
              <a:noFill/>
              <a:round/>
              <a:headEnd/>
              <a:tailEnd/>
            </a:ln>
          </p:spPr>
          <p:txBody>
            <a:bodyPr/>
            <a:lstStyle/>
            <a:p>
              <a:endParaRPr lang="zh-CN" altLang="en-US"/>
            </a:p>
          </p:txBody>
        </p:sp>
        <p:sp>
          <p:nvSpPr>
            <p:cNvPr id="10" name="Freeform 5"/>
            <p:cNvSpPr>
              <a:spLocks/>
            </p:cNvSpPr>
            <p:nvPr/>
          </p:nvSpPr>
          <p:spPr bwMode="gray">
            <a:xfrm>
              <a:off x="171" y="0"/>
              <a:ext cx="564" cy="187"/>
            </a:xfrm>
            <a:custGeom>
              <a:avLst/>
              <a:gdLst>
                <a:gd name="T0" fmla="*/ 564 w 564"/>
                <a:gd name="T1" fmla="*/ 0 h 187"/>
                <a:gd name="T2" fmla="*/ 482 w 564"/>
                <a:gd name="T3" fmla="*/ 187 h 187"/>
                <a:gd name="T4" fmla="*/ 0 w 564"/>
                <a:gd name="T5" fmla="*/ 0 h 187"/>
                <a:gd name="T6" fmla="*/ 564 w 564"/>
                <a:gd name="T7" fmla="*/ 0 h 187"/>
                <a:gd name="T8" fmla="*/ 0 60000 65536"/>
                <a:gd name="T9" fmla="*/ 0 60000 65536"/>
                <a:gd name="T10" fmla="*/ 0 60000 65536"/>
                <a:gd name="T11" fmla="*/ 0 60000 65536"/>
                <a:gd name="T12" fmla="*/ 0 w 564"/>
                <a:gd name="T13" fmla="*/ 0 h 187"/>
                <a:gd name="T14" fmla="*/ 564 w 564"/>
                <a:gd name="T15" fmla="*/ 187 h 187"/>
              </a:gdLst>
              <a:ahLst/>
              <a:cxnLst>
                <a:cxn ang="T8">
                  <a:pos x="T0" y="T1"/>
                </a:cxn>
                <a:cxn ang="T9">
                  <a:pos x="T2" y="T3"/>
                </a:cxn>
                <a:cxn ang="T10">
                  <a:pos x="T4" y="T5"/>
                </a:cxn>
                <a:cxn ang="T11">
                  <a:pos x="T6" y="T7"/>
                </a:cxn>
              </a:cxnLst>
              <a:rect l="T12" t="T13" r="T14" b="T15"/>
              <a:pathLst>
                <a:path w="564" h="187">
                  <a:moveTo>
                    <a:pt x="564" y="0"/>
                  </a:moveTo>
                  <a:lnTo>
                    <a:pt x="482" y="187"/>
                  </a:lnTo>
                  <a:lnTo>
                    <a:pt x="0" y="0"/>
                  </a:lnTo>
                  <a:lnTo>
                    <a:pt x="564" y="0"/>
                  </a:lnTo>
                  <a:close/>
                </a:path>
              </a:pathLst>
            </a:custGeom>
            <a:solidFill>
              <a:schemeClr val="bg2"/>
            </a:solidFill>
            <a:ln w="9525">
              <a:noFill/>
              <a:round/>
              <a:headEnd/>
              <a:tailEnd/>
            </a:ln>
          </p:spPr>
          <p:txBody>
            <a:bodyPr/>
            <a:lstStyle/>
            <a:p>
              <a:endParaRPr lang="zh-CN" altLang="en-US"/>
            </a:p>
          </p:txBody>
        </p:sp>
      </p:grpSp>
      <p:sp>
        <p:nvSpPr>
          <p:cNvPr id="11" name="Freeform 7"/>
          <p:cNvSpPr>
            <a:spLocks/>
          </p:cNvSpPr>
          <p:nvPr/>
        </p:nvSpPr>
        <p:spPr bwMode="gray">
          <a:xfrm>
            <a:off x="1871663" y="-9525"/>
            <a:ext cx="1895475" cy="1519238"/>
          </a:xfrm>
          <a:custGeom>
            <a:avLst/>
            <a:gdLst>
              <a:gd name="T0" fmla="*/ 2147483647 w 1194"/>
              <a:gd name="T1" fmla="*/ 0 h 957"/>
              <a:gd name="T2" fmla="*/ 0 w 1194"/>
              <a:gd name="T3" fmla="*/ 2147483647 h 957"/>
              <a:gd name="T4" fmla="*/ 0 w 1194"/>
              <a:gd name="T5" fmla="*/ 2147483647 h 957"/>
              <a:gd name="T6" fmla="*/ 2147483647 w 1194"/>
              <a:gd name="T7" fmla="*/ 0 h 957"/>
              <a:gd name="T8" fmla="*/ 2147483647 w 1194"/>
              <a:gd name="T9" fmla="*/ 0 h 957"/>
              <a:gd name="T10" fmla="*/ 0 60000 65536"/>
              <a:gd name="T11" fmla="*/ 0 60000 65536"/>
              <a:gd name="T12" fmla="*/ 0 60000 65536"/>
              <a:gd name="T13" fmla="*/ 0 60000 65536"/>
              <a:gd name="T14" fmla="*/ 0 60000 65536"/>
              <a:gd name="T15" fmla="*/ 0 w 1194"/>
              <a:gd name="T16" fmla="*/ 0 h 957"/>
              <a:gd name="T17" fmla="*/ 1194 w 1194"/>
              <a:gd name="T18" fmla="*/ 957 h 957"/>
            </a:gdLst>
            <a:ahLst/>
            <a:cxnLst>
              <a:cxn ang="T10">
                <a:pos x="T0" y="T1"/>
              </a:cxn>
              <a:cxn ang="T11">
                <a:pos x="T2" y="T3"/>
              </a:cxn>
              <a:cxn ang="T12">
                <a:pos x="T4" y="T5"/>
              </a:cxn>
              <a:cxn ang="T13">
                <a:pos x="T6" y="T7"/>
              </a:cxn>
              <a:cxn ang="T14">
                <a:pos x="T8" y="T9"/>
              </a:cxn>
            </a:cxnLst>
            <a:rect l="T15" t="T16" r="T17" b="T18"/>
            <a:pathLst>
              <a:path w="1194" h="957">
                <a:moveTo>
                  <a:pt x="843" y="0"/>
                </a:moveTo>
                <a:lnTo>
                  <a:pt x="0" y="885"/>
                </a:lnTo>
                <a:lnTo>
                  <a:pt x="0" y="957"/>
                </a:lnTo>
                <a:lnTo>
                  <a:pt x="1194" y="0"/>
                </a:lnTo>
                <a:lnTo>
                  <a:pt x="843" y="0"/>
                </a:lnTo>
                <a:close/>
              </a:path>
            </a:pathLst>
          </a:custGeom>
          <a:solidFill>
            <a:schemeClr val="bg2"/>
          </a:solidFill>
          <a:ln w="9525">
            <a:noFill/>
            <a:round/>
            <a:headEnd/>
            <a:tailEnd/>
          </a:ln>
        </p:spPr>
        <p:txBody>
          <a:bodyPr/>
          <a:lstStyle/>
          <a:p>
            <a:endParaRPr lang="zh-CN" altLang="en-US"/>
          </a:p>
        </p:txBody>
      </p:sp>
      <p:sp>
        <p:nvSpPr>
          <p:cNvPr id="12" name="Freeform 8"/>
          <p:cNvSpPr>
            <a:spLocks/>
          </p:cNvSpPr>
          <p:nvPr/>
        </p:nvSpPr>
        <p:spPr bwMode="gray">
          <a:xfrm>
            <a:off x="1871663" y="-14288"/>
            <a:ext cx="2138362" cy="1581151"/>
          </a:xfrm>
          <a:custGeom>
            <a:avLst/>
            <a:gdLst>
              <a:gd name="T0" fmla="*/ 2147483647 w 1347"/>
              <a:gd name="T1" fmla="*/ 0 h 996"/>
              <a:gd name="T2" fmla="*/ 0 w 1347"/>
              <a:gd name="T3" fmla="*/ 2147483647 h 996"/>
              <a:gd name="T4" fmla="*/ 0 w 1347"/>
              <a:gd name="T5" fmla="*/ 2147483647 h 996"/>
              <a:gd name="T6" fmla="*/ 2147483647 w 1347"/>
              <a:gd name="T7" fmla="*/ 0 h 996"/>
              <a:gd name="T8" fmla="*/ 2147483647 w 1347"/>
              <a:gd name="T9" fmla="*/ 0 h 996"/>
              <a:gd name="T10" fmla="*/ 0 60000 65536"/>
              <a:gd name="T11" fmla="*/ 0 60000 65536"/>
              <a:gd name="T12" fmla="*/ 0 60000 65536"/>
              <a:gd name="T13" fmla="*/ 0 60000 65536"/>
              <a:gd name="T14" fmla="*/ 0 60000 65536"/>
              <a:gd name="T15" fmla="*/ 0 w 1347"/>
              <a:gd name="T16" fmla="*/ 0 h 996"/>
              <a:gd name="T17" fmla="*/ 1347 w 1347"/>
              <a:gd name="T18" fmla="*/ 996 h 996"/>
            </a:gdLst>
            <a:ahLst/>
            <a:cxnLst>
              <a:cxn ang="T10">
                <a:pos x="T0" y="T1"/>
              </a:cxn>
              <a:cxn ang="T11">
                <a:pos x="T2" y="T3"/>
              </a:cxn>
              <a:cxn ang="T12">
                <a:pos x="T4" y="T5"/>
              </a:cxn>
              <a:cxn ang="T13">
                <a:pos x="T6" y="T7"/>
              </a:cxn>
              <a:cxn ang="T14">
                <a:pos x="T8" y="T9"/>
              </a:cxn>
            </a:cxnLst>
            <a:rect l="T15" t="T16" r="T17" b="T18"/>
            <a:pathLst>
              <a:path w="1347" h="996">
                <a:moveTo>
                  <a:pt x="1347" y="0"/>
                </a:moveTo>
                <a:lnTo>
                  <a:pt x="0" y="996"/>
                </a:lnTo>
                <a:lnTo>
                  <a:pt x="0" y="957"/>
                </a:lnTo>
                <a:lnTo>
                  <a:pt x="1191" y="0"/>
                </a:lnTo>
                <a:lnTo>
                  <a:pt x="1347" y="0"/>
                </a:lnTo>
                <a:close/>
              </a:path>
            </a:pathLst>
          </a:custGeom>
          <a:solidFill>
            <a:schemeClr val="accent1"/>
          </a:solidFill>
          <a:ln w="9525">
            <a:noFill/>
            <a:round/>
            <a:headEnd/>
            <a:tailEnd/>
          </a:ln>
        </p:spPr>
        <p:txBody>
          <a:bodyPr/>
          <a:lstStyle/>
          <a:p>
            <a:endParaRPr lang="zh-CN" altLang="en-US"/>
          </a:p>
        </p:txBody>
      </p:sp>
      <p:sp>
        <p:nvSpPr>
          <p:cNvPr id="13" name="Freeform 9"/>
          <p:cNvSpPr>
            <a:spLocks/>
          </p:cNvSpPr>
          <p:nvPr/>
        </p:nvSpPr>
        <p:spPr bwMode="gray">
          <a:xfrm>
            <a:off x="1871663" y="-14288"/>
            <a:ext cx="2338387" cy="1627188"/>
          </a:xfrm>
          <a:custGeom>
            <a:avLst/>
            <a:gdLst>
              <a:gd name="T0" fmla="*/ 2147483647 w 1473"/>
              <a:gd name="T1" fmla="*/ 2147483647 h 1025"/>
              <a:gd name="T2" fmla="*/ 2147483647 w 1473"/>
              <a:gd name="T3" fmla="*/ 2147483647 h 1025"/>
              <a:gd name="T4" fmla="*/ 0 w 1473"/>
              <a:gd name="T5" fmla="*/ 2147483647 h 1025"/>
              <a:gd name="T6" fmla="*/ 2147483647 w 1473"/>
              <a:gd name="T7" fmla="*/ 0 h 1025"/>
              <a:gd name="T8" fmla="*/ 2147483647 w 1473"/>
              <a:gd name="T9" fmla="*/ 2147483647 h 1025"/>
              <a:gd name="T10" fmla="*/ 0 60000 65536"/>
              <a:gd name="T11" fmla="*/ 0 60000 65536"/>
              <a:gd name="T12" fmla="*/ 0 60000 65536"/>
              <a:gd name="T13" fmla="*/ 0 60000 65536"/>
              <a:gd name="T14" fmla="*/ 0 60000 65536"/>
              <a:gd name="T15" fmla="*/ 0 w 1473"/>
              <a:gd name="T16" fmla="*/ 0 h 1025"/>
              <a:gd name="T17" fmla="*/ 1473 w 1473"/>
              <a:gd name="T18" fmla="*/ 1025 h 1025"/>
            </a:gdLst>
            <a:ahLst/>
            <a:cxnLst>
              <a:cxn ang="T10">
                <a:pos x="T0" y="T1"/>
              </a:cxn>
              <a:cxn ang="T11">
                <a:pos x="T2" y="T3"/>
              </a:cxn>
              <a:cxn ang="T12">
                <a:pos x="T4" y="T5"/>
              </a:cxn>
              <a:cxn ang="T13">
                <a:pos x="T6" y="T7"/>
              </a:cxn>
              <a:cxn ang="T14">
                <a:pos x="T8" y="T9"/>
              </a:cxn>
            </a:cxnLst>
            <a:rect l="T15" t="T16" r="T17" b="T18"/>
            <a:pathLst>
              <a:path w="1473" h="1025">
                <a:moveTo>
                  <a:pt x="1473" y="6"/>
                </a:moveTo>
                <a:lnTo>
                  <a:pt x="2" y="1025"/>
                </a:lnTo>
                <a:lnTo>
                  <a:pt x="0" y="995"/>
                </a:lnTo>
                <a:lnTo>
                  <a:pt x="1344" y="0"/>
                </a:lnTo>
                <a:lnTo>
                  <a:pt x="1473" y="6"/>
                </a:lnTo>
                <a:close/>
              </a:path>
            </a:pathLst>
          </a:custGeom>
          <a:solidFill>
            <a:schemeClr val="tx2"/>
          </a:solidFill>
          <a:ln w="9525">
            <a:noFill/>
            <a:round/>
            <a:headEnd/>
            <a:tailEnd/>
          </a:ln>
        </p:spPr>
        <p:txBody>
          <a:bodyPr/>
          <a:lstStyle/>
          <a:p>
            <a:endParaRPr lang="zh-CN" altLang="en-US"/>
          </a:p>
        </p:txBody>
      </p:sp>
      <p:sp>
        <p:nvSpPr>
          <p:cNvPr id="14" name="Freeform 10"/>
          <p:cNvSpPr>
            <a:spLocks/>
          </p:cNvSpPr>
          <p:nvPr/>
        </p:nvSpPr>
        <p:spPr bwMode="gray">
          <a:xfrm>
            <a:off x="1874838" y="4437063"/>
            <a:ext cx="3525837" cy="2435225"/>
          </a:xfrm>
          <a:custGeom>
            <a:avLst/>
            <a:gdLst>
              <a:gd name="T0" fmla="*/ 2147483647 w 2221"/>
              <a:gd name="T1" fmla="*/ 2147483647 h 1534"/>
              <a:gd name="T2" fmla="*/ 0 w 2221"/>
              <a:gd name="T3" fmla="*/ 0 h 1534"/>
              <a:gd name="T4" fmla="*/ 2147483647 w 2221"/>
              <a:gd name="T5" fmla="*/ 2147483647 h 1534"/>
              <a:gd name="T6" fmla="*/ 2147483647 w 2221"/>
              <a:gd name="T7" fmla="*/ 2147483647 h 1534"/>
              <a:gd name="T8" fmla="*/ 2147483647 w 2221"/>
              <a:gd name="T9" fmla="*/ 2147483647 h 1534"/>
              <a:gd name="T10" fmla="*/ 0 60000 65536"/>
              <a:gd name="T11" fmla="*/ 0 60000 65536"/>
              <a:gd name="T12" fmla="*/ 0 60000 65536"/>
              <a:gd name="T13" fmla="*/ 0 60000 65536"/>
              <a:gd name="T14" fmla="*/ 0 60000 65536"/>
              <a:gd name="T15" fmla="*/ 0 w 2221"/>
              <a:gd name="T16" fmla="*/ 0 h 1534"/>
              <a:gd name="T17" fmla="*/ 2221 w 2221"/>
              <a:gd name="T18" fmla="*/ 1534 h 1534"/>
            </a:gdLst>
            <a:ahLst/>
            <a:cxnLst>
              <a:cxn ang="T10">
                <a:pos x="T0" y="T1"/>
              </a:cxn>
              <a:cxn ang="T11">
                <a:pos x="T2" y="T3"/>
              </a:cxn>
              <a:cxn ang="T12">
                <a:pos x="T4" y="T5"/>
              </a:cxn>
              <a:cxn ang="T13">
                <a:pos x="T6" y="T7"/>
              </a:cxn>
              <a:cxn ang="T14">
                <a:pos x="T8" y="T9"/>
              </a:cxn>
            </a:cxnLst>
            <a:rect l="T15" t="T16" r="T17" b="T18"/>
            <a:pathLst>
              <a:path w="2221" h="1534">
                <a:moveTo>
                  <a:pt x="2221" y="1533"/>
                </a:moveTo>
                <a:lnTo>
                  <a:pt x="0" y="0"/>
                </a:lnTo>
                <a:lnTo>
                  <a:pt x="1" y="25"/>
                </a:lnTo>
                <a:lnTo>
                  <a:pt x="2059" y="1534"/>
                </a:lnTo>
                <a:lnTo>
                  <a:pt x="2221" y="1533"/>
                </a:lnTo>
                <a:close/>
              </a:path>
            </a:pathLst>
          </a:custGeom>
          <a:solidFill>
            <a:schemeClr val="tx2"/>
          </a:solidFill>
          <a:ln w="9525">
            <a:noFill/>
            <a:round/>
            <a:headEnd/>
            <a:tailEnd/>
          </a:ln>
        </p:spPr>
        <p:txBody>
          <a:bodyPr/>
          <a:lstStyle/>
          <a:p>
            <a:endParaRPr lang="zh-CN" altLang="en-US"/>
          </a:p>
        </p:txBody>
      </p:sp>
      <p:sp>
        <p:nvSpPr>
          <p:cNvPr id="15" name="Freeform 11"/>
          <p:cNvSpPr>
            <a:spLocks/>
          </p:cNvSpPr>
          <p:nvPr/>
        </p:nvSpPr>
        <p:spPr bwMode="gray">
          <a:xfrm>
            <a:off x="1876425" y="4475163"/>
            <a:ext cx="3265488" cy="2392362"/>
          </a:xfrm>
          <a:custGeom>
            <a:avLst/>
            <a:gdLst>
              <a:gd name="T0" fmla="*/ 2147483647 w 2057"/>
              <a:gd name="T1" fmla="*/ 2147483647 h 1507"/>
              <a:gd name="T2" fmla="*/ 0 w 2057"/>
              <a:gd name="T3" fmla="*/ 0 h 1507"/>
              <a:gd name="T4" fmla="*/ 0 w 2057"/>
              <a:gd name="T5" fmla="*/ 2147483647 h 1507"/>
              <a:gd name="T6" fmla="*/ 2147483647 w 2057"/>
              <a:gd name="T7" fmla="*/ 2147483647 h 1507"/>
              <a:gd name="T8" fmla="*/ 2147483647 w 2057"/>
              <a:gd name="T9" fmla="*/ 2147483647 h 1507"/>
              <a:gd name="T10" fmla="*/ 0 60000 65536"/>
              <a:gd name="T11" fmla="*/ 0 60000 65536"/>
              <a:gd name="T12" fmla="*/ 0 60000 65536"/>
              <a:gd name="T13" fmla="*/ 0 60000 65536"/>
              <a:gd name="T14" fmla="*/ 0 60000 65536"/>
              <a:gd name="T15" fmla="*/ 0 w 2057"/>
              <a:gd name="T16" fmla="*/ 0 h 1507"/>
              <a:gd name="T17" fmla="*/ 2057 w 2057"/>
              <a:gd name="T18" fmla="*/ 1507 h 1507"/>
            </a:gdLst>
            <a:ahLst/>
            <a:cxnLst>
              <a:cxn ang="T10">
                <a:pos x="T0" y="T1"/>
              </a:cxn>
              <a:cxn ang="T11">
                <a:pos x="T2" y="T3"/>
              </a:cxn>
              <a:cxn ang="T12">
                <a:pos x="T4" y="T5"/>
              </a:cxn>
              <a:cxn ang="T13">
                <a:pos x="T6" y="T7"/>
              </a:cxn>
              <a:cxn ang="T14">
                <a:pos x="T8" y="T9"/>
              </a:cxn>
            </a:cxnLst>
            <a:rect l="T15" t="T16" r="T17" b="T18"/>
            <a:pathLst>
              <a:path w="2057" h="1507">
                <a:moveTo>
                  <a:pt x="2057" y="1507"/>
                </a:moveTo>
                <a:lnTo>
                  <a:pt x="0" y="0"/>
                </a:lnTo>
                <a:lnTo>
                  <a:pt x="0" y="30"/>
                </a:lnTo>
                <a:lnTo>
                  <a:pt x="1857" y="1507"/>
                </a:lnTo>
                <a:lnTo>
                  <a:pt x="2057" y="1507"/>
                </a:lnTo>
                <a:close/>
              </a:path>
            </a:pathLst>
          </a:custGeom>
          <a:solidFill>
            <a:schemeClr val="accent1"/>
          </a:solidFill>
          <a:ln w="9525">
            <a:noFill/>
            <a:round/>
            <a:headEnd/>
            <a:tailEnd/>
          </a:ln>
        </p:spPr>
        <p:txBody>
          <a:bodyPr/>
          <a:lstStyle/>
          <a:p>
            <a:endParaRPr lang="zh-CN" altLang="en-US"/>
          </a:p>
        </p:txBody>
      </p:sp>
      <p:sp>
        <p:nvSpPr>
          <p:cNvPr id="16" name="Freeform 12"/>
          <p:cNvSpPr>
            <a:spLocks/>
          </p:cNvSpPr>
          <p:nvPr/>
        </p:nvSpPr>
        <p:spPr bwMode="gray">
          <a:xfrm>
            <a:off x="1871663" y="4518025"/>
            <a:ext cx="2946400" cy="2344738"/>
          </a:xfrm>
          <a:custGeom>
            <a:avLst/>
            <a:gdLst>
              <a:gd name="T0" fmla="*/ 2147483647 w 1856"/>
              <a:gd name="T1" fmla="*/ 2147483647 h 1477"/>
              <a:gd name="T2" fmla="*/ 0 w 1856"/>
              <a:gd name="T3" fmla="*/ 2147483647 h 1477"/>
              <a:gd name="T4" fmla="*/ 0 w 1856"/>
              <a:gd name="T5" fmla="*/ 0 h 1477"/>
              <a:gd name="T6" fmla="*/ 2147483647 w 1856"/>
              <a:gd name="T7" fmla="*/ 2147483647 h 1477"/>
              <a:gd name="T8" fmla="*/ 2147483647 w 1856"/>
              <a:gd name="T9" fmla="*/ 2147483647 h 1477"/>
              <a:gd name="T10" fmla="*/ 2147483647 w 1856"/>
              <a:gd name="T11" fmla="*/ 2147483647 h 1477"/>
              <a:gd name="T12" fmla="*/ 0 60000 65536"/>
              <a:gd name="T13" fmla="*/ 0 60000 65536"/>
              <a:gd name="T14" fmla="*/ 0 60000 65536"/>
              <a:gd name="T15" fmla="*/ 0 60000 65536"/>
              <a:gd name="T16" fmla="*/ 0 60000 65536"/>
              <a:gd name="T17" fmla="*/ 0 60000 65536"/>
              <a:gd name="T18" fmla="*/ 0 w 1856"/>
              <a:gd name="T19" fmla="*/ 0 h 1477"/>
              <a:gd name="T20" fmla="*/ 1856 w 1856"/>
              <a:gd name="T21" fmla="*/ 1477 h 1477"/>
            </a:gdLst>
            <a:ahLst/>
            <a:cxnLst>
              <a:cxn ang="T12">
                <a:pos x="T0" y="T1"/>
              </a:cxn>
              <a:cxn ang="T13">
                <a:pos x="T2" y="T3"/>
              </a:cxn>
              <a:cxn ang="T14">
                <a:pos x="T4" y="T5"/>
              </a:cxn>
              <a:cxn ang="T15">
                <a:pos x="T6" y="T7"/>
              </a:cxn>
              <a:cxn ang="T16">
                <a:pos x="T8" y="T9"/>
              </a:cxn>
              <a:cxn ang="T17">
                <a:pos x="T10" y="T11"/>
              </a:cxn>
            </a:cxnLst>
            <a:rect l="T18" t="T19" r="T20" b="T21"/>
            <a:pathLst>
              <a:path w="1856" h="1477">
                <a:moveTo>
                  <a:pt x="1344" y="1474"/>
                </a:moveTo>
                <a:lnTo>
                  <a:pt x="0" y="97"/>
                </a:lnTo>
                <a:lnTo>
                  <a:pt x="0" y="0"/>
                </a:lnTo>
                <a:lnTo>
                  <a:pt x="1856" y="1474"/>
                </a:lnTo>
                <a:lnTo>
                  <a:pt x="1848" y="1477"/>
                </a:lnTo>
                <a:lnTo>
                  <a:pt x="1344" y="1474"/>
                </a:lnTo>
                <a:close/>
              </a:path>
            </a:pathLst>
          </a:custGeom>
          <a:solidFill>
            <a:schemeClr val="hlink"/>
          </a:solidFill>
          <a:ln w="9525">
            <a:noFill/>
            <a:round/>
            <a:headEnd/>
            <a:tailEnd/>
          </a:ln>
        </p:spPr>
        <p:txBody>
          <a:bodyPr/>
          <a:lstStyle/>
          <a:p>
            <a:endParaRPr lang="zh-CN" altLang="en-US"/>
          </a:p>
        </p:txBody>
      </p:sp>
      <p:sp>
        <p:nvSpPr>
          <p:cNvPr id="17" name="Line 17"/>
          <p:cNvSpPr>
            <a:spLocks noChangeShapeType="1"/>
          </p:cNvSpPr>
          <p:nvPr/>
        </p:nvSpPr>
        <p:spPr bwMode="gray">
          <a:xfrm>
            <a:off x="1876425" y="1552575"/>
            <a:ext cx="0" cy="2957513"/>
          </a:xfrm>
          <a:prstGeom prst="line">
            <a:avLst/>
          </a:prstGeom>
          <a:noFill/>
          <a:ln w="9525">
            <a:solidFill>
              <a:schemeClr val="accent1"/>
            </a:solidFill>
            <a:round/>
            <a:headEnd/>
            <a:tailEnd/>
          </a:ln>
        </p:spPr>
        <p:txBody>
          <a:bodyPr/>
          <a:lstStyle/>
          <a:p>
            <a:endParaRPr lang="zh-CN" altLang="en-US"/>
          </a:p>
        </p:txBody>
      </p:sp>
      <p:sp>
        <p:nvSpPr>
          <p:cNvPr id="18" name="Rectangle 40"/>
          <p:cNvSpPr txBox="1">
            <a:spLocks noChangeArrowheads="1"/>
          </p:cNvSpPr>
          <p:nvPr/>
        </p:nvSpPr>
        <p:spPr bwMode="white">
          <a:xfrm>
            <a:off x="1763713" y="2060575"/>
            <a:ext cx="4968875" cy="1366838"/>
          </a:xfrm>
          <a:prstGeom prst="rect">
            <a:avLst/>
          </a:prstGeom>
          <a:noFill/>
          <a:ln w="9525">
            <a:noFill/>
            <a:miter lim="800000"/>
            <a:headEnd/>
            <a:tailEnd/>
          </a:ln>
        </p:spPr>
        <p:txBody>
          <a:bodyPr anchor="ctr"/>
          <a:lstStyle/>
          <a:p>
            <a:pPr>
              <a:lnSpc>
                <a:spcPct val="70000"/>
              </a:lnSpc>
            </a:pPr>
            <a:r>
              <a:rPr kumimoji="1" lang="en-US" altLang="zh-CN" sz="4000" b="1">
                <a:solidFill>
                  <a:schemeClr val="bg1"/>
                </a:solidFill>
                <a:latin typeface="微软雅黑" pitchFamily="34" charset="-122"/>
                <a:ea typeface="微软雅黑" pitchFamily="34" charset="-122"/>
              </a:rPr>
              <a:t>《</a:t>
            </a:r>
            <a:r>
              <a:rPr kumimoji="1" lang="zh-CN" altLang="en-US" sz="4000" b="1">
                <a:solidFill>
                  <a:schemeClr val="bg1"/>
                </a:solidFill>
                <a:latin typeface="微软雅黑" pitchFamily="34" charset="-122"/>
                <a:ea typeface="微软雅黑" pitchFamily="34" charset="-122"/>
              </a:rPr>
              <a:t>时事报告</a:t>
            </a:r>
            <a:r>
              <a:rPr kumimoji="1" lang="en-US" altLang="zh-CN" sz="4000" b="1">
                <a:solidFill>
                  <a:schemeClr val="bg1"/>
                </a:solidFill>
                <a:latin typeface="微软雅黑" pitchFamily="34" charset="-122"/>
                <a:ea typeface="微软雅黑" pitchFamily="34" charset="-122"/>
              </a:rPr>
              <a:t>》</a:t>
            </a:r>
            <a:r>
              <a:rPr kumimoji="1" lang="zh-CN" altLang="en-US" sz="4000" b="1">
                <a:solidFill>
                  <a:schemeClr val="bg1"/>
                </a:solidFill>
                <a:latin typeface="微软雅黑" pitchFamily="34" charset="-122"/>
                <a:ea typeface="微软雅黑" pitchFamily="34" charset="-122"/>
              </a:rPr>
              <a:t>杂志社</a:t>
            </a:r>
            <a:endParaRPr kumimoji="1" lang="ko-KR" altLang="en-US" sz="4000" b="1">
              <a:solidFill>
                <a:schemeClr val="bg1"/>
              </a:solidFill>
              <a:latin typeface="微软雅黑" pitchFamily="34" charset="-122"/>
              <a:ea typeface="冬青黑体简体中文 W6" charset="-122"/>
            </a:endParaRPr>
          </a:p>
        </p:txBody>
      </p:sp>
      <p:sp>
        <p:nvSpPr>
          <p:cNvPr id="19" name="Rectangle 41"/>
          <p:cNvSpPr txBox="1">
            <a:spLocks noChangeArrowheads="1"/>
          </p:cNvSpPr>
          <p:nvPr/>
        </p:nvSpPr>
        <p:spPr bwMode="white">
          <a:xfrm>
            <a:off x="2051050" y="2997200"/>
            <a:ext cx="5473700" cy="431800"/>
          </a:xfrm>
          <a:prstGeom prst="rect">
            <a:avLst/>
          </a:prstGeom>
          <a:noFill/>
          <a:ln w="9525">
            <a:noFill/>
            <a:miter lim="800000"/>
            <a:headEnd/>
            <a:tailEnd/>
          </a:ln>
        </p:spPr>
        <p:txBody>
          <a:bodyPr/>
          <a:lstStyle/>
          <a:p>
            <a:pPr latinLnBrk="1">
              <a:spcBef>
                <a:spcPct val="20000"/>
              </a:spcBef>
            </a:pPr>
            <a:r>
              <a:rPr kumimoji="1" lang="zh-CN" altLang="en-US" sz="2800" b="1">
                <a:solidFill>
                  <a:schemeClr val="bg1"/>
                </a:solidFill>
                <a:latin typeface="华文楷体" pitchFamily="2" charset="-122"/>
                <a:ea typeface="华文楷体" pitchFamily="2" charset="-122"/>
              </a:rPr>
              <a:t>形势与政策课专用</a:t>
            </a:r>
            <a:endParaRPr kumimoji="1" lang="ko-KR" altLang="en-US" sz="2800" b="1">
              <a:solidFill>
                <a:schemeClr val="bg1"/>
              </a:solidFill>
              <a:latin typeface="华文楷体" pitchFamily="2" charset="-122"/>
              <a:ea typeface="楷体-简" charset="-122"/>
            </a:endParaRPr>
          </a:p>
        </p:txBody>
      </p:sp>
      <p:sp>
        <p:nvSpPr>
          <p:cNvPr id="20" name="Rectangle 6"/>
          <p:cNvSpPr>
            <a:spLocks noChangeArrowheads="1"/>
          </p:cNvSpPr>
          <p:nvPr/>
        </p:nvSpPr>
        <p:spPr bwMode="gray">
          <a:xfrm>
            <a:off x="65088" y="4457700"/>
            <a:ext cx="1762125" cy="215900"/>
          </a:xfrm>
          <a:prstGeom prst="rect">
            <a:avLst/>
          </a:prstGeom>
          <a:solidFill>
            <a:schemeClr val="bg2"/>
          </a:solidFill>
          <a:ln w="9525">
            <a:noFill/>
            <a:miter lim="800000"/>
            <a:headEnd/>
            <a:tailEnd/>
          </a:ln>
        </p:spPr>
        <p:txBody>
          <a:bodyPr wrap="none" anchor="ctr"/>
          <a:lstStyle/>
          <a:p>
            <a:endParaRPr lang="zh-CN" altLang="en-US"/>
          </a:p>
        </p:txBody>
      </p:sp>
      <p:sp>
        <p:nvSpPr>
          <p:cNvPr id="21" name="Text Box 8"/>
          <p:cNvSpPr txBox="1">
            <a:spLocks noChangeArrowheads="1"/>
          </p:cNvSpPr>
          <p:nvPr/>
        </p:nvSpPr>
        <p:spPr bwMode="gray">
          <a:xfrm>
            <a:off x="107950" y="4384675"/>
            <a:ext cx="2087563" cy="300038"/>
          </a:xfrm>
          <a:prstGeom prst="rect">
            <a:avLst/>
          </a:prstGeom>
          <a:noFill/>
          <a:ln w="9525">
            <a:noFill/>
            <a:miter lim="800000"/>
            <a:headEnd/>
            <a:tailEnd/>
          </a:ln>
        </p:spPr>
        <p:txBody>
          <a:bodyPr>
            <a:spAutoFit/>
          </a:bodyPr>
          <a:lstStyle/>
          <a:p>
            <a:r>
              <a:rPr lang="en-US" altLang="zh-CN" sz="1300" b="1">
                <a:solidFill>
                  <a:srgbClr val="A6A6A6"/>
                </a:solidFill>
                <a:latin typeface="Arial" pitchFamily="34" charset="0"/>
                <a:ea typeface="黑体" pitchFamily="2" charset="-122"/>
                <a:cs typeface="Arial" pitchFamily="34" charset="0"/>
              </a:rPr>
              <a:t>www.ssbgzzs.com</a:t>
            </a:r>
            <a:endParaRPr lang="zh-CN" altLang="en-US" sz="1300" b="1">
              <a:solidFill>
                <a:srgbClr val="A6A6A6"/>
              </a:solidFill>
              <a:latin typeface="Arial" pitchFamily="34" charset="0"/>
              <a:ea typeface="黑体" pitchFamily="2" charset="-122"/>
            </a:endParaRPr>
          </a:p>
        </p:txBody>
      </p:sp>
      <p:pic>
        <p:nvPicPr>
          <p:cNvPr id="22" name="图片 2" descr="章.tif"/>
          <p:cNvPicPr>
            <a:picLocks noChangeAspect="1"/>
          </p:cNvPicPr>
          <p:nvPr/>
        </p:nvPicPr>
        <p:blipFill>
          <a:blip r:embed="rId3" cstate="print"/>
          <a:srcRect/>
          <a:stretch>
            <a:fillRect/>
          </a:stretch>
        </p:blipFill>
        <p:spPr bwMode="auto">
          <a:xfrm>
            <a:off x="561955" y="2416176"/>
            <a:ext cx="1152525" cy="1155700"/>
          </a:xfrm>
          <a:prstGeom prst="rect">
            <a:avLst/>
          </a:prstGeom>
          <a:noFill/>
          <a:ln w="9525">
            <a:noFill/>
            <a:miter lim="800000"/>
            <a:headEnd/>
            <a:tailEnd/>
          </a:ln>
        </p:spPr>
      </p:pic>
      <p:sp>
        <p:nvSpPr>
          <p:cNvPr id="23" name="Freeform 20"/>
          <p:cNvSpPr>
            <a:spLocks/>
          </p:cNvSpPr>
          <p:nvPr/>
        </p:nvSpPr>
        <p:spPr bwMode="gray">
          <a:xfrm>
            <a:off x="1811370" y="-9525"/>
            <a:ext cx="7332662" cy="6946900"/>
          </a:xfrm>
          <a:custGeom>
            <a:avLst/>
            <a:gdLst>
              <a:gd name="T0" fmla="*/ 2147483647 w 4579"/>
              <a:gd name="T1" fmla="*/ 0 h 4338"/>
              <a:gd name="T2" fmla="*/ 2147483647 w 4579"/>
              <a:gd name="T3" fmla="*/ 2147483647 h 4338"/>
              <a:gd name="T4" fmla="*/ 0 w 4579"/>
              <a:gd name="T5" fmla="*/ 2147483647 h 4338"/>
              <a:gd name="T6" fmla="*/ 2147483647 w 4579"/>
              <a:gd name="T7" fmla="*/ 2147483647 h 4338"/>
              <a:gd name="T8" fmla="*/ 2147483647 w 4579"/>
              <a:gd name="T9" fmla="*/ 2147483647 h 4338"/>
              <a:gd name="T10" fmla="*/ 2147483647 w 4579"/>
              <a:gd name="T11" fmla="*/ 0 h 4338"/>
              <a:gd name="T12" fmla="*/ 2147483647 w 4579"/>
              <a:gd name="T13" fmla="*/ 0 h 4338"/>
              <a:gd name="T14" fmla="*/ 0 60000 65536"/>
              <a:gd name="T15" fmla="*/ 0 60000 65536"/>
              <a:gd name="T16" fmla="*/ 0 60000 65536"/>
              <a:gd name="T17" fmla="*/ 0 60000 65536"/>
              <a:gd name="T18" fmla="*/ 0 60000 65536"/>
              <a:gd name="T19" fmla="*/ 0 60000 65536"/>
              <a:gd name="T20" fmla="*/ 0 60000 65536"/>
              <a:gd name="T21" fmla="*/ 0 w 4579"/>
              <a:gd name="T22" fmla="*/ 0 h 4338"/>
              <a:gd name="T23" fmla="*/ 4579 w 4579"/>
              <a:gd name="T24" fmla="*/ 4338 h 43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79" h="4338">
                <a:moveTo>
                  <a:pt x="1471" y="0"/>
                </a:moveTo>
                <a:lnTo>
                  <a:pt x="1" y="1020"/>
                </a:lnTo>
                <a:lnTo>
                  <a:pt x="0" y="2805"/>
                </a:lnTo>
                <a:lnTo>
                  <a:pt x="2221" y="4338"/>
                </a:lnTo>
                <a:lnTo>
                  <a:pt x="4579" y="4332"/>
                </a:lnTo>
                <a:lnTo>
                  <a:pt x="4573" y="0"/>
                </a:lnTo>
                <a:lnTo>
                  <a:pt x="1471" y="0"/>
                </a:lnTo>
                <a:close/>
              </a:path>
            </a:pathLst>
          </a:custGeom>
          <a:solidFill>
            <a:schemeClr val="bg1"/>
          </a:solidFill>
          <a:ln w="9525">
            <a:noFill/>
            <a:round/>
            <a:headEnd/>
            <a:tailEnd/>
          </a:ln>
        </p:spPr>
        <p:txBody>
          <a:bodyPr/>
          <a:lstStyle/>
          <a:p>
            <a:endParaRPr lang="zh-CN" altLang="en-US"/>
          </a:p>
        </p:txBody>
      </p:sp>
      <p:sp>
        <p:nvSpPr>
          <p:cNvPr id="3" name="TextBox 2"/>
          <p:cNvSpPr txBox="1"/>
          <p:nvPr/>
        </p:nvSpPr>
        <p:spPr>
          <a:xfrm>
            <a:off x="2214546" y="3000372"/>
            <a:ext cx="6500858" cy="1569660"/>
          </a:xfrm>
          <a:prstGeom prst="rect">
            <a:avLst/>
          </a:prstGeom>
          <a:noFill/>
        </p:spPr>
        <p:txBody>
          <a:bodyPr wrap="square">
            <a:spAutoFit/>
          </a:bodyPr>
          <a:lstStyle/>
          <a:p>
            <a:pPr algn="just">
              <a:defRPr/>
            </a:pPr>
            <a:r>
              <a:rPr lang="zh-CN"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黑体" pitchFamily="49" charset="-122"/>
                <a:ea typeface="黑体" pitchFamily="49" charset="-122"/>
              </a:rPr>
              <a:t>　　</a:t>
            </a:r>
            <a:r>
              <a:rPr lang="zh-CN" altLang="en-US" sz="2400" b="1" spc="50" dirty="0" smtClean="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为各级党委中心组成员提供最权威、最系统、最及时、最有用的专用学习材料，是筹备中心组学习的好助手，也是党员干部学习的好老师。</a:t>
            </a:r>
            <a:endParaRPr lang="zh-CN" altLang="en-US" sz="2400" dirty="0">
              <a:ln w="18415" cmpd="sng">
                <a:solidFill>
                  <a:srgbClr val="FFFFFF"/>
                </a:solidFill>
                <a:prstDash val="solid"/>
              </a:ln>
              <a:effectLst>
                <a:outerShdw blurRad="63500" dir="3600000" algn="tl" rotWithShape="0">
                  <a:srgbClr val="000000">
                    <a:alpha val="70000"/>
                  </a:srgbClr>
                </a:outerShdw>
              </a:effectLst>
              <a:latin typeface="黑体" pitchFamily="49" charset="-122"/>
              <a:ea typeface="黑体" pitchFamily="49" charset="-122"/>
            </a:endParaRPr>
          </a:p>
        </p:txBody>
      </p:sp>
      <p:pic>
        <p:nvPicPr>
          <p:cNvPr id="24" name="图片 23" descr="党委中心组学习.gif"/>
          <p:cNvPicPr>
            <a:picLocks noChangeAspect="1"/>
          </p:cNvPicPr>
          <p:nvPr/>
        </p:nvPicPr>
        <p:blipFill>
          <a:blip r:embed="rId4" cstate="print"/>
          <a:stretch>
            <a:fillRect/>
          </a:stretch>
        </p:blipFill>
        <p:spPr>
          <a:xfrm>
            <a:off x="1875686" y="785794"/>
            <a:ext cx="7554098" cy="5040000"/>
          </a:xfrm>
          <a:prstGeom prst="rect">
            <a:avLst/>
          </a:prstGeom>
        </p:spPr>
      </p:pic>
    </p:spTree>
  </p:cSld>
  <p:clrMapOvr>
    <a:masterClrMapping/>
  </p:clrMapOvr>
  <p:transition spd="slow">
    <p:pull/>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4000" b="-4000"/>
          </a:stretch>
        </a:blipFill>
        <a:effectLst/>
      </p:bgPr>
    </p:bg>
    <p:spTree>
      <p:nvGrpSpPr>
        <p:cNvPr id="1" name=""/>
        <p:cNvGrpSpPr/>
        <p:nvPr/>
      </p:nvGrpSpPr>
      <p:grpSpPr>
        <a:xfrm>
          <a:off x="0" y="0"/>
          <a:ext cx="0" cy="0"/>
          <a:chOff x="0" y="0"/>
          <a:chExt cx="0" cy="0"/>
        </a:xfrm>
      </p:grpSpPr>
      <p:sp>
        <p:nvSpPr>
          <p:cNvPr id="5" name="Line 2"/>
          <p:cNvSpPr>
            <a:spLocks noChangeShapeType="1"/>
          </p:cNvSpPr>
          <p:nvPr/>
        </p:nvSpPr>
        <p:spPr bwMode="gray">
          <a:xfrm>
            <a:off x="1811338" y="1455738"/>
            <a:ext cx="0" cy="3128962"/>
          </a:xfrm>
          <a:prstGeom prst="line">
            <a:avLst/>
          </a:prstGeom>
          <a:noFill/>
          <a:ln w="9525">
            <a:solidFill>
              <a:schemeClr val="bg2"/>
            </a:solidFill>
            <a:round/>
            <a:headEnd/>
            <a:tailEnd/>
          </a:ln>
        </p:spPr>
        <p:txBody>
          <a:bodyPr/>
          <a:lstStyle/>
          <a:p>
            <a:endParaRPr lang="zh-CN" altLang="en-US"/>
          </a:p>
        </p:txBody>
      </p:sp>
      <p:grpSp>
        <p:nvGrpSpPr>
          <p:cNvPr id="2" name="Group 3"/>
          <p:cNvGrpSpPr>
            <a:grpSpLocks/>
          </p:cNvGrpSpPr>
          <p:nvPr/>
        </p:nvGrpSpPr>
        <p:grpSpPr bwMode="auto">
          <a:xfrm>
            <a:off x="271463" y="-4763"/>
            <a:ext cx="1552575" cy="1585913"/>
            <a:chOff x="171" y="-3"/>
            <a:chExt cx="978" cy="999"/>
          </a:xfrm>
        </p:grpSpPr>
        <p:sp>
          <p:nvSpPr>
            <p:cNvPr id="9" name="Freeform 4"/>
            <p:cNvSpPr>
              <a:spLocks/>
            </p:cNvSpPr>
            <p:nvPr/>
          </p:nvSpPr>
          <p:spPr bwMode="gray">
            <a:xfrm>
              <a:off x="653" y="-3"/>
              <a:ext cx="496" cy="999"/>
            </a:xfrm>
            <a:custGeom>
              <a:avLst/>
              <a:gdLst>
                <a:gd name="T0" fmla="*/ 84 w 496"/>
                <a:gd name="T1" fmla="*/ 0 h 999"/>
                <a:gd name="T2" fmla="*/ 496 w 496"/>
                <a:gd name="T3" fmla="*/ 854 h 999"/>
                <a:gd name="T4" fmla="*/ 496 w 496"/>
                <a:gd name="T5" fmla="*/ 999 h 999"/>
                <a:gd name="T6" fmla="*/ 0 w 496"/>
                <a:gd name="T7" fmla="*/ 188 h 999"/>
                <a:gd name="T8" fmla="*/ 84 w 496"/>
                <a:gd name="T9" fmla="*/ 0 h 999"/>
                <a:gd name="T10" fmla="*/ 0 60000 65536"/>
                <a:gd name="T11" fmla="*/ 0 60000 65536"/>
                <a:gd name="T12" fmla="*/ 0 60000 65536"/>
                <a:gd name="T13" fmla="*/ 0 60000 65536"/>
                <a:gd name="T14" fmla="*/ 0 60000 65536"/>
                <a:gd name="T15" fmla="*/ 0 w 496"/>
                <a:gd name="T16" fmla="*/ 0 h 999"/>
                <a:gd name="T17" fmla="*/ 496 w 496"/>
                <a:gd name="T18" fmla="*/ 999 h 999"/>
              </a:gdLst>
              <a:ahLst/>
              <a:cxnLst>
                <a:cxn ang="T10">
                  <a:pos x="T0" y="T1"/>
                </a:cxn>
                <a:cxn ang="T11">
                  <a:pos x="T2" y="T3"/>
                </a:cxn>
                <a:cxn ang="T12">
                  <a:pos x="T4" y="T5"/>
                </a:cxn>
                <a:cxn ang="T13">
                  <a:pos x="T6" y="T7"/>
                </a:cxn>
                <a:cxn ang="T14">
                  <a:pos x="T8" y="T9"/>
                </a:cxn>
              </a:cxnLst>
              <a:rect l="T15" t="T16" r="T17" b="T18"/>
              <a:pathLst>
                <a:path w="496" h="999">
                  <a:moveTo>
                    <a:pt x="84" y="0"/>
                  </a:moveTo>
                  <a:lnTo>
                    <a:pt x="496" y="854"/>
                  </a:lnTo>
                  <a:lnTo>
                    <a:pt x="496" y="999"/>
                  </a:lnTo>
                  <a:lnTo>
                    <a:pt x="0" y="188"/>
                  </a:lnTo>
                  <a:lnTo>
                    <a:pt x="84" y="0"/>
                  </a:lnTo>
                  <a:close/>
                </a:path>
              </a:pathLst>
            </a:custGeom>
            <a:solidFill>
              <a:schemeClr val="bg2"/>
            </a:solidFill>
            <a:ln w="9525">
              <a:noFill/>
              <a:round/>
              <a:headEnd/>
              <a:tailEnd/>
            </a:ln>
          </p:spPr>
          <p:txBody>
            <a:bodyPr/>
            <a:lstStyle/>
            <a:p>
              <a:endParaRPr lang="zh-CN" altLang="en-US"/>
            </a:p>
          </p:txBody>
        </p:sp>
        <p:sp>
          <p:nvSpPr>
            <p:cNvPr id="10" name="Freeform 5"/>
            <p:cNvSpPr>
              <a:spLocks/>
            </p:cNvSpPr>
            <p:nvPr/>
          </p:nvSpPr>
          <p:spPr bwMode="gray">
            <a:xfrm>
              <a:off x="171" y="0"/>
              <a:ext cx="564" cy="187"/>
            </a:xfrm>
            <a:custGeom>
              <a:avLst/>
              <a:gdLst>
                <a:gd name="T0" fmla="*/ 564 w 564"/>
                <a:gd name="T1" fmla="*/ 0 h 187"/>
                <a:gd name="T2" fmla="*/ 482 w 564"/>
                <a:gd name="T3" fmla="*/ 187 h 187"/>
                <a:gd name="T4" fmla="*/ 0 w 564"/>
                <a:gd name="T5" fmla="*/ 0 h 187"/>
                <a:gd name="T6" fmla="*/ 564 w 564"/>
                <a:gd name="T7" fmla="*/ 0 h 187"/>
                <a:gd name="T8" fmla="*/ 0 60000 65536"/>
                <a:gd name="T9" fmla="*/ 0 60000 65536"/>
                <a:gd name="T10" fmla="*/ 0 60000 65536"/>
                <a:gd name="T11" fmla="*/ 0 60000 65536"/>
                <a:gd name="T12" fmla="*/ 0 w 564"/>
                <a:gd name="T13" fmla="*/ 0 h 187"/>
                <a:gd name="T14" fmla="*/ 564 w 564"/>
                <a:gd name="T15" fmla="*/ 187 h 187"/>
              </a:gdLst>
              <a:ahLst/>
              <a:cxnLst>
                <a:cxn ang="T8">
                  <a:pos x="T0" y="T1"/>
                </a:cxn>
                <a:cxn ang="T9">
                  <a:pos x="T2" y="T3"/>
                </a:cxn>
                <a:cxn ang="T10">
                  <a:pos x="T4" y="T5"/>
                </a:cxn>
                <a:cxn ang="T11">
                  <a:pos x="T6" y="T7"/>
                </a:cxn>
              </a:cxnLst>
              <a:rect l="T12" t="T13" r="T14" b="T15"/>
              <a:pathLst>
                <a:path w="564" h="187">
                  <a:moveTo>
                    <a:pt x="564" y="0"/>
                  </a:moveTo>
                  <a:lnTo>
                    <a:pt x="482" y="187"/>
                  </a:lnTo>
                  <a:lnTo>
                    <a:pt x="0" y="0"/>
                  </a:lnTo>
                  <a:lnTo>
                    <a:pt x="564" y="0"/>
                  </a:lnTo>
                  <a:close/>
                </a:path>
              </a:pathLst>
            </a:custGeom>
            <a:solidFill>
              <a:schemeClr val="bg2"/>
            </a:solidFill>
            <a:ln w="9525">
              <a:noFill/>
              <a:round/>
              <a:headEnd/>
              <a:tailEnd/>
            </a:ln>
          </p:spPr>
          <p:txBody>
            <a:bodyPr/>
            <a:lstStyle/>
            <a:p>
              <a:endParaRPr lang="zh-CN" altLang="en-US"/>
            </a:p>
          </p:txBody>
        </p:sp>
      </p:grpSp>
      <p:sp>
        <p:nvSpPr>
          <p:cNvPr id="11" name="Freeform 7"/>
          <p:cNvSpPr>
            <a:spLocks/>
          </p:cNvSpPr>
          <p:nvPr/>
        </p:nvSpPr>
        <p:spPr bwMode="gray">
          <a:xfrm>
            <a:off x="1871663" y="-9525"/>
            <a:ext cx="1895475" cy="1519238"/>
          </a:xfrm>
          <a:custGeom>
            <a:avLst/>
            <a:gdLst>
              <a:gd name="T0" fmla="*/ 2147483647 w 1194"/>
              <a:gd name="T1" fmla="*/ 0 h 957"/>
              <a:gd name="T2" fmla="*/ 0 w 1194"/>
              <a:gd name="T3" fmla="*/ 2147483647 h 957"/>
              <a:gd name="T4" fmla="*/ 0 w 1194"/>
              <a:gd name="T5" fmla="*/ 2147483647 h 957"/>
              <a:gd name="T6" fmla="*/ 2147483647 w 1194"/>
              <a:gd name="T7" fmla="*/ 0 h 957"/>
              <a:gd name="T8" fmla="*/ 2147483647 w 1194"/>
              <a:gd name="T9" fmla="*/ 0 h 957"/>
              <a:gd name="T10" fmla="*/ 0 60000 65536"/>
              <a:gd name="T11" fmla="*/ 0 60000 65536"/>
              <a:gd name="T12" fmla="*/ 0 60000 65536"/>
              <a:gd name="T13" fmla="*/ 0 60000 65536"/>
              <a:gd name="T14" fmla="*/ 0 60000 65536"/>
              <a:gd name="T15" fmla="*/ 0 w 1194"/>
              <a:gd name="T16" fmla="*/ 0 h 957"/>
              <a:gd name="T17" fmla="*/ 1194 w 1194"/>
              <a:gd name="T18" fmla="*/ 957 h 957"/>
            </a:gdLst>
            <a:ahLst/>
            <a:cxnLst>
              <a:cxn ang="T10">
                <a:pos x="T0" y="T1"/>
              </a:cxn>
              <a:cxn ang="T11">
                <a:pos x="T2" y="T3"/>
              </a:cxn>
              <a:cxn ang="T12">
                <a:pos x="T4" y="T5"/>
              </a:cxn>
              <a:cxn ang="T13">
                <a:pos x="T6" y="T7"/>
              </a:cxn>
              <a:cxn ang="T14">
                <a:pos x="T8" y="T9"/>
              </a:cxn>
            </a:cxnLst>
            <a:rect l="T15" t="T16" r="T17" b="T18"/>
            <a:pathLst>
              <a:path w="1194" h="957">
                <a:moveTo>
                  <a:pt x="843" y="0"/>
                </a:moveTo>
                <a:lnTo>
                  <a:pt x="0" y="885"/>
                </a:lnTo>
                <a:lnTo>
                  <a:pt x="0" y="957"/>
                </a:lnTo>
                <a:lnTo>
                  <a:pt x="1194" y="0"/>
                </a:lnTo>
                <a:lnTo>
                  <a:pt x="843" y="0"/>
                </a:lnTo>
                <a:close/>
              </a:path>
            </a:pathLst>
          </a:custGeom>
          <a:solidFill>
            <a:schemeClr val="bg2"/>
          </a:solidFill>
          <a:ln w="9525">
            <a:noFill/>
            <a:round/>
            <a:headEnd/>
            <a:tailEnd/>
          </a:ln>
        </p:spPr>
        <p:txBody>
          <a:bodyPr/>
          <a:lstStyle/>
          <a:p>
            <a:endParaRPr lang="zh-CN" altLang="en-US"/>
          </a:p>
        </p:txBody>
      </p:sp>
      <p:sp>
        <p:nvSpPr>
          <p:cNvPr id="12" name="Freeform 8"/>
          <p:cNvSpPr>
            <a:spLocks/>
          </p:cNvSpPr>
          <p:nvPr/>
        </p:nvSpPr>
        <p:spPr bwMode="gray">
          <a:xfrm>
            <a:off x="1871663" y="-14288"/>
            <a:ext cx="2138362" cy="1581151"/>
          </a:xfrm>
          <a:custGeom>
            <a:avLst/>
            <a:gdLst>
              <a:gd name="T0" fmla="*/ 2147483647 w 1347"/>
              <a:gd name="T1" fmla="*/ 0 h 996"/>
              <a:gd name="T2" fmla="*/ 0 w 1347"/>
              <a:gd name="T3" fmla="*/ 2147483647 h 996"/>
              <a:gd name="T4" fmla="*/ 0 w 1347"/>
              <a:gd name="T5" fmla="*/ 2147483647 h 996"/>
              <a:gd name="T6" fmla="*/ 2147483647 w 1347"/>
              <a:gd name="T7" fmla="*/ 0 h 996"/>
              <a:gd name="T8" fmla="*/ 2147483647 w 1347"/>
              <a:gd name="T9" fmla="*/ 0 h 996"/>
              <a:gd name="T10" fmla="*/ 0 60000 65536"/>
              <a:gd name="T11" fmla="*/ 0 60000 65536"/>
              <a:gd name="T12" fmla="*/ 0 60000 65536"/>
              <a:gd name="T13" fmla="*/ 0 60000 65536"/>
              <a:gd name="T14" fmla="*/ 0 60000 65536"/>
              <a:gd name="T15" fmla="*/ 0 w 1347"/>
              <a:gd name="T16" fmla="*/ 0 h 996"/>
              <a:gd name="T17" fmla="*/ 1347 w 1347"/>
              <a:gd name="T18" fmla="*/ 996 h 996"/>
            </a:gdLst>
            <a:ahLst/>
            <a:cxnLst>
              <a:cxn ang="T10">
                <a:pos x="T0" y="T1"/>
              </a:cxn>
              <a:cxn ang="T11">
                <a:pos x="T2" y="T3"/>
              </a:cxn>
              <a:cxn ang="T12">
                <a:pos x="T4" y="T5"/>
              </a:cxn>
              <a:cxn ang="T13">
                <a:pos x="T6" y="T7"/>
              </a:cxn>
              <a:cxn ang="T14">
                <a:pos x="T8" y="T9"/>
              </a:cxn>
            </a:cxnLst>
            <a:rect l="T15" t="T16" r="T17" b="T18"/>
            <a:pathLst>
              <a:path w="1347" h="996">
                <a:moveTo>
                  <a:pt x="1347" y="0"/>
                </a:moveTo>
                <a:lnTo>
                  <a:pt x="0" y="996"/>
                </a:lnTo>
                <a:lnTo>
                  <a:pt x="0" y="957"/>
                </a:lnTo>
                <a:lnTo>
                  <a:pt x="1191" y="0"/>
                </a:lnTo>
                <a:lnTo>
                  <a:pt x="1347" y="0"/>
                </a:lnTo>
                <a:close/>
              </a:path>
            </a:pathLst>
          </a:custGeom>
          <a:solidFill>
            <a:schemeClr val="accent1"/>
          </a:solidFill>
          <a:ln w="9525">
            <a:noFill/>
            <a:round/>
            <a:headEnd/>
            <a:tailEnd/>
          </a:ln>
        </p:spPr>
        <p:txBody>
          <a:bodyPr/>
          <a:lstStyle/>
          <a:p>
            <a:endParaRPr lang="zh-CN" altLang="en-US"/>
          </a:p>
        </p:txBody>
      </p:sp>
      <p:sp>
        <p:nvSpPr>
          <p:cNvPr id="13" name="Freeform 9"/>
          <p:cNvSpPr>
            <a:spLocks/>
          </p:cNvSpPr>
          <p:nvPr/>
        </p:nvSpPr>
        <p:spPr bwMode="gray">
          <a:xfrm>
            <a:off x="1871663" y="-14288"/>
            <a:ext cx="2338387" cy="1627188"/>
          </a:xfrm>
          <a:custGeom>
            <a:avLst/>
            <a:gdLst>
              <a:gd name="T0" fmla="*/ 2147483647 w 1473"/>
              <a:gd name="T1" fmla="*/ 2147483647 h 1025"/>
              <a:gd name="T2" fmla="*/ 2147483647 w 1473"/>
              <a:gd name="T3" fmla="*/ 2147483647 h 1025"/>
              <a:gd name="T4" fmla="*/ 0 w 1473"/>
              <a:gd name="T5" fmla="*/ 2147483647 h 1025"/>
              <a:gd name="T6" fmla="*/ 2147483647 w 1473"/>
              <a:gd name="T7" fmla="*/ 0 h 1025"/>
              <a:gd name="T8" fmla="*/ 2147483647 w 1473"/>
              <a:gd name="T9" fmla="*/ 2147483647 h 1025"/>
              <a:gd name="T10" fmla="*/ 0 60000 65536"/>
              <a:gd name="T11" fmla="*/ 0 60000 65536"/>
              <a:gd name="T12" fmla="*/ 0 60000 65536"/>
              <a:gd name="T13" fmla="*/ 0 60000 65536"/>
              <a:gd name="T14" fmla="*/ 0 60000 65536"/>
              <a:gd name="T15" fmla="*/ 0 w 1473"/>
              <a:gd name="T16" fmla="*/ 0 h 1025"/>
              <a:gd name="T17" fmla="*/ 1473 w 1473"/>
              <a:gd name="T18" fmla="*/ 1025 h 1025"/>
            </a:gdLst>
            <a:ahLst/>
            <a:cxnLst>
              <a:cxn ang="T10">
                <a:pos x="T0" y="T1"/>
              </a:cxn>
              <a:cxn ang="T11">
                <a:pos x="T2" y="T3"/>
              </a:cxn>
              <a:cxn ang="T12">
                <a:pos x="T4" y="T5"/>
              </a:cxn>
              <a:cxn ang="T13">
                <a:pos x="T6" y="T7"/>
              </a:cxn>
              <a:cxn ang="T14">
                <a:pos x="T8" y="T9"/>
              </a:cxn>
            </a:cxnLst>
            <a:rect l="T15" t="T16" r="T17" b="T18"/>
            <a:pathLst>
              <a:path w="1473" h="1025">
                <a:moveTo>
                  <a:pt x="1473" y="6"/>
                </a:moveTo>
                <a:lnTo>
                  <a:pt x="2" y="1025"/>
                </a:lnTo>
                <a:lnTo>
                  <a:pt x="0" y="995"/>
                </a:lnTo>
                <a:lnTo>
                  <a:pt x="1344" y="0"/>
                </a:lnTo>
                <a:lnTo>
                  <a:pt x="1473" y="6"/>
                </a:lnTo>
                <a:close/>
              </a:path>
            </a:pathLst>
          </a:custGeom>
          <a:solidFill>
            <a:schemeClr val="tx2"/>
          </a:solidFill>
          <a:ln w="9525">
            <a:noFill/>
            <a:round/>
            <a:headEnd/>
            <a:tailEnd/>
          </a:ln>
        </p:spPr>
        <p:txBody>
          <a:bodyPr/>
          <a:lstStyle/>
          <a:p>
            <a:endParaRPr lang="zh-CN" altLang="en-US"/>
          </a:p>
        </p:txBody>
      </p:sp>
      <p:sp>
        <p:nvSpPr>
          <p:cNvPr id="14" name="Freeform 10"/>
          <p:cNvSpPr>
            <a:spLocks/>
          </p:cNvSpPr>
          <p:nvPr/>
        </p:nvSpPr>
        <p:spPr bwMode="gray">
          <a:xfrm>
            <a:off x="1874838" y="4437063"/>
            <a:ext cx="3525837" cy="2435225"/>
          </a:xfrm>
          <a:custGeom>
            <a:avLst/>
            <a:gdLst>
              <a:gd name="T0" fmla="*/ 2147483647 w 2221"/>
              <a:gd name="T1" fmla="*/ 2147483647 h 1534"/>
              <a:gd name="T2" fmla="*/ 0 w 2221"/>
              <a:gd name="T3" fmla="*/ 0 h 1534"/>
              <a:gd name="T4" fmla="*/ 2147483647 w 2221"/>
              <a:gd name="T5" fmla="*/ 2147483647 h 1534"/>
              <a:gd name="T6" fmla="*/ 2147483647 w 2221"/>
              <a:gd name="T7" fmla="*/ 2147483647 h 1534"/>
              <a:gd name="T8" fmla="*/ 2147483647 w 2221"/>
              <a:gd name="T9" fmla="*/ 2147483647 h 1534"/>
              <a:gd name="T10" fmla="*/ 0 60000 65536"/>
              <a:gd name="T11" fmla="*/ 0 60000 65536"/>
              <a:gd name="T12" fmla="*/ 0 60000 65536"/>
              <a:gd name="T13" fmla="*/ 0 60000 65536"/>
              <a:gd name="T14" fmla="*/ 0 60000 65536"/>
              <a:gd name="T15" fmla="*/ 0 w 2221"/>
              <a:gd name="T16" fmla="*/ 0 h 1534"/>
              <a:gd name="T17" fmla="*/ 2221 w 2221"/>
              <a:gd name="T18" fmla="*/ 1534 h 1534"/>
            </a:gdLst>
            <a:ahLst/>
            <a:cxnLst>
              <a:cxn ang="T10">
                <a:pos x="T0" y="T1"/>
              </a:cxn>
              <a:cxn ang="T11">
                <a:pos x="T2" y="T3"/>
              </a:cxn>
              <a:cxn ang="T12">
                <a:pos x="T4" y="T5"/>
              </a:cxn>
              <a:cxn ang="T13">
                <a:pos x="T6" y="T7"/>
              </a:cxn>
              <a:cxn ang="T14">
                <a:pos x="T8" y="T9"/>
              </a:cxn>
            </a:cxnLst>
            <a:rect l="T15" t="T16" r="T17" b="T18"/>
            <a:pathLst>
              <a:path w="2221" h="1534">
                <a:moveTo>
                  <a:pt x="2221" y="1533"/>
                </a:moveTo>
                <a:lnTo>
                  <a:pt x="0" y="0"/>
                </a:lnTo>
                <a:lnTo>
                  <a:pt x="1" y="25"/>
                </a:lnTo>
                <a:lnTo>
                  <a:pt x="2059" y="1534"/>
                </a:lnTo>
                <a:lnTo>
                  <a:pt x="2221" y="1533"/>
                </a:lnTo>
                <a:close/>
              </a:path>
            </a:pathLst>
          </a:custGeom>
          <a:solidFill>
            <a:schemeClr val="tx2"/>
          </a:solidFill>
          <a:ln w="9525">
            <a:noFill/>
            <a:round/>
            <a:headEnd/>
            <a:tailEnd/>
          </a:ln>
        </p:spPr>
        <p:txBody>
          <a:bodyPr/>
          <a:lstStyle/>
          <a:p>
            <a:endParaRPr lang="zh-CN" altLang="en-US"/>
          </a:p>
        </p:txBody>
      </p:sp>
      <p:sp>
        <p:nvSpPr>
          <p:cNvPr id="15" name="Freeform 11"/>
          <p:cNvSpPr>
            <a:spLocks/>
          </p:cNvSpPr>
          <p:nvPr/>
        </p:nvSpPr>
        <p:spPr bwMode="gray">
          <a:xfrm>
            <a:off x="1876425" y="4475163"/>
            <a:ext cx="3265488" cy="2392362"/>
          </a:xfrm>
          <a:custGeom>
            <a:avLst/>
            <a:gdLst>
              <a:gd name="T0" fmla="*/ 2147483647 w 2057"/>
              <a:gd name="T1" fmla="*/ 2147483647 h 1507"/>
              <a:gd name="T2" fmla="*/ 0 w 2057"/>
              <a:gd name="T3" fmla="*/ 0 h 1507"/>
              <a:gd name="T4" fmla="*/ 0 w 2057"/>
              <a:gd name="T5" fmla="*/ 2147483647 h 1507"/>
              <a:gd name="T6" fmla="*/ 2147483647 w 2057"/>
              <a:gd name="T7" fmla="*/ 2147483647 h 1507"/>
              <a:gd name="T8" fmla="*/ 2147483647 w 2057"/>
              <a:gd name="T9" fmla="*/ 2147483647 h 1507"/>
              <a:gd name="T10" fmla="*/ 0 60000 65536"/>
              <a:gd name="T11" fmla="*/ 0 60000 65536"/>
              <a:gd name="T12" fmla="*/ 0 60000 65536"/>
              <a:gd name="T13" fmla="*/ 0 60000 65536"/>
              <a:gd name="T14" fmla="*/ 0 60000 65536"/>
              <a:gd name="T15" fmla="*/ 0 w 2057"/>
              <a:gd name="T16" fmla="*/ 0 h 1507"/>
              <a:gd name="T17" fmla="*/ 2057 w 2057"/>
              <a:gd name="T18" fmla="*/ 1507 h 1507"/>
            </a:gdLst>
            <a:ahLst/>
            <a:cxnLst>
              <a:cxn ang="T10">
                <a:pos x="T0" y="T1"/>
              </a:cxn>
              <a:cxn ang="T11">
                <a:pos x="T2" y="T3"/>
              </a:cxn>
              <a:cxn ang="T12">
                <a:pos x="T4" y="T5"/>
              </a:cxn>
              <a:cxn ang="T13">
                <a:pos x="T6" y="T7"/>
              </a:cxn>
              <a:cxn ang="T14">
                <a:pos x="T8" y="T9"/>
              </a:cxn>
            </a:cxnLst>
            <a:rect l="T15" t="T16" r="T17" b="T18"/>
            <a:pathLst>
              <a:path w="2057" h="1507">
                <a:moveTo>
                  <a:pt x="2057" y="1507"/>
                </a:moveTo>
                <a:lnTo>
                  <a:pt x="0" y="0"/>
                </a:lnTo>
                <a:lnTo>
                  <a:pt x="0" y="30"/>
                </a:lnTo>
                <a:lnTo>
                  <a:pt x="1857" y="1507"/>
                </a:lnTo>
                <a:lnTo>
                  <a:pt x="2057" y="1507"/>
                </a:lnTo>
                <a:close/>
              </a:path>
            </a:pathLst>
          </a:custGeom>
          <a:solidFill>
            <a:schemeClr val="accent1"/>
          </a:solidFill>
          <a:ln w="9525">
            <a:noFill/>
            <a:round/>
            <a:headEnd/>
            <a:tailEnd/>
          </a:ln>
        </p:spPr>
        <p:txBody>
          <a:bodyPr/>
          <a:lstStyle/>
          <a:p>
            <a:endParaRPr lang="zh-CN" altLang="en-US"/>
          </a:p>
        </p:txBody>
      </p:sp>
      <p:sp>
        <p:nvSpPr>
          <p:cNvPr id="16" name="Freeform 12"/>
          <p:cNvSpPr>
            <a:spLocks/>
          </p:cNvSpPr>
          <p:nvPr/>
        </p:nvSpPr>
        <p:spPr bwMode="gray">
          <a:xfrm>
            <a:off x="1871663" y="4518025"/>
            <a:ext cx="2946400" cy="2344738"/>
          </a:xfrm>
          <a:custGeom>
            <a:avLst/>
            <a:gdLst>
              <a:gd name="T0" fmla="*/ 2147483647 w 1856"/>
              <a:gd name="T1" fmla="*/ 2147483647 h 1477"/>
              <a:gd name="T2" fmla="*/ 0 w 1856"/>
              <a:gd name="T3" fmla="*/ 2147483647 h 1477"/>
              <a:gd name="T4" fmla="*/ 0 w 1856"/>
              <a:gd name="T5" fmla="*/ 0 h 1477"/>
              <a:gd name="T6" fmla="*/ 2147483647 w 1856"/>
              <a:gd name="T7" fmla="*/ 2147483647 h 1477"/>
              <a:gd name="T8" fmla="*/ 2147483647 w 1856"/>
              <a:gd name="T9" fmla="*/ 2147483647 h 1477"/>
              <a:gd name="T10" fmla="*/ 2147483647 w 1856"/>
              <a:gd name="T11" fmla="*/ 2147483647 h 1477"/>
              <a:gd name="T12" fmla="*/ 0 60000 65536"/>
              <a:gd name="T13" fmla="*/ 0 60000 65536"/>
              <a:gd name="T14" fmla="*/ 0 60000 65536"/>
              <a:gd name="T15" fmla="*/ 0 60000 65536"/>
              <a:gd name="T16" fmla="*/ 0 60000 65536"/>
              <a:gd name="T17" fmla="*/ 0 60000 65536"/>
              <a:gd name="T18" fmla="*/ 0 w 1856"/>
              <a:gd name="T19" fmla="*/ 0 h 1477"/>
              <a:gd name="T20" fmla="*/ 1856 w 1856"/>
              <a:gd name="T21" fmla="*/ 1477 h 1477"/>
            </a:gdLst>
            <a:ahLst/>
            <a:cxnLst>
              <a:cxn ang="T12">
                <a:pos x="T0" y="T1"/>
              </a:cxn>
              <a:cxn ang="T13">
                <a:pos x="T2" y="T3"/>
              </a:cxn>
              <a:cxn ang="T14">
                <a:pos x="T4" y="T5"/>
              </a:cxn>
              <a:cxn ang="T15">
                <a:pos x="T6" y="T7"/>
              </a:cxn>
              <a:cxn ang="T16">
                <a:pos x="T8" y="T9"/>
              </a:cxn>
              <a:cxn ang="T17">
                <a:pos x="T10" y="T11"/>
              </a:cxn>
            </a:cxnLst>
            <a:rect l="T18" t="T19" r="T20" b="T21"/>
            <a:pathLst>
              <a:path w="1856" h="1477">
                <a:moveTo>
                  <a:pt x="1344" y="1474"/>
                </a:moveTo>
                <a:lnTo>
                  <a:pt x="0" y="97"/>
                </a:lnTo>
                <a:lnTo>
                  <a:pt x="0" y="0"/>
                </a:lnTo>
                <a:lnTo>
                  <a:pt x="1856" y="1474"/>
                </a:lnTo>
                <a:lnTo>
                  <a:pt x="1848" y="1477"/>
                </a:lnTo>
                <a:lnTo>
                  <a:pt x="1344" y="1474"/>
                </a:lnTo>
                <a:close/>
              </a:path>
            </a:pathLst>
          </a:custGeom>
          <a:solidFill>
            <a:schemeClr val="hlink"/>
          </a:solidFill>
          <a:ln w="9525">
            <a:noFill/>
            <a:round/>
            <a:headEnd/>
            <a:tailEnd/>
          </a:ln>
        </p:spPr>
        <p:txBody>
          <a:bodyPr/>
          <a:lstStyle/>
          <a:p>
            <a:endParaRPr lang="zh-CN" altLang="en-US"/>
          </a:p>
        </p:txBody>
      </p:sp>
      <p:sp>
        <p:nvSpPr>
          <p:cNvPr id="17" name="Line 17"/>
          <p:cNvSpPr>
            <a:spLocks noChangeShapeType="1"/>
          </p:cNvSpPr>
          <p:nvPr/>
        </p:nvSpPr>
        <p:spPr bwMode="gray">
          <a:xfrm>
            <a:off x="1876425" y="1552575"/>
            <a:ext cx="0" cy="2957513"/>
          </a:xfrm>
          <a:prstGeom prst="line">
            <a:avLst/>
          </a:prstGeom>
          <a:noFill/>
          <a:ln w="9525">
            <a:solidFill>
              <a:schemeClr val="accent1"/>
            </a:solidFill>
            <a:round/>
            <a:headEnd/>
            <a:tailEnd/>
          </a:ln>
        </p:spPr>
        <p:txBody>
          <a:bodyPr/>
          <a:lstStyle/>
          <a:p>
            <a:endParaRPr lang="zh-CN" altLang="en-US"/>
          </a:p>
        </p:txBody>
      </p:sp>
      <p:sp>
        <p:nvSpPr>
          <p:cNvPr id="18" name="Rectangle 40"/>
          <p:cNvSpPr txBox="1">
            <a:spLocks noChangeArrowheads="1"/>
          </p:cNvSpPr>
          <p:nvPr/>
        </p:nvSpPr>
        <p:spPr bwMode="white">
          <a:xfrm>
            <a:off x="1763713" y="2060575"/>
            <a:ext cx="4968875" cy="1366838"/>
          </a:xfrm>
          <a:prstGeom prst="rect">
            <a:avLst/>
          </a:prstGeom>
          <a:noFill/>
          <a:ln w="9525">
            <a:noFill/>
            <a:miter lim="800000"/>
            <a:headEnd/>
            <a:tailEnd/>
          </a:ln>
        </p:spPr>
        <p:txBody>
          <a:bodyPr anchor="ctr"/>
          <a:lstStyle/>
          <a:p>
            <a:pPr>
              <a:lnSpc>
                <a:spcPct val="70000"/>
              </a:lnSpc>
            </a:pPr>
            <a:r>
              <a:rPr kumimoji="1" lang="en-US" altLang="zh-CN" sz="4000" b="1">
                <a:solidFill>
                  <a:schemeClr val="bg1"/>
                </a:solidFill>
                <a:latin typeface="微软雅黑" pitchFamily="34" charset="-122"/>
                <a:ea typeface="微软雅黑" pitchFamily="34" charset="-122"/>
              </a:rPr>
              <a:t>《</a:t>
            </a:r>
            <a:r>
              <a:rPr kumimoji="1" lang="zh-CN" altLang="en-US" sz="4000" b="1">
                <a:solidFill>
                  <a:schemeClr val="bg1"/>
                </a:solidFill>
                <a:latin typeface="微软雅黑" pitchFamily="34" charset="-122"/>
                <a:ea typeface="微软雅黑" pitchFamily="34" charset="-122"/>
              </a:rPr>
              <a:t>时事报告</a:t>
            </a:r>
            <a:r>
              <a:rPr kumimoji="1" lang="en-US" altLang="zh-CN" sz="4000" b="1">
                <a:solidFill>
                  <a:schemeClr val="bg1"/>
                </a:solidFill>
                <a:latin typeface="微软雅黑" pitchFamily="34" charset="-122"/>
                <a:ea typeface="微软雅黑" pitchFamily="34" charset="-122"/>
              </a:rPr>
              <a:t>》</a:t>
            </a:r>
            <a:r>
              <a:rPr kumimoji="1" lang="zh-CN" altLang="en-US" sz="4000" b="1">
                <a:solidFill>
                  <a:schemeClr val="bg1"/>
                </a:solidFill>
                <a:latin typeface="微软雅黑" pitchFamily="34" charset="-122"/>
                <a:ea typeface="微软雅黑" pitchFamily="34" charset="-122"/>
              </a:rPr>
              <a:t>杂志社</a:t>
            </a:r>
            <a:endParaRPr kumimoji="1" lang="ko-KR" altLang="en-US" sz="4000" b="1">
              <a:solidFill>
                <a:schemeClr val="bg1"/>
              </a:solidFill>
              <a:latin typeface="微软雅黑" pitchFamily="34" charset="-122"/>
              <a:ea typeface="冬青黑体简体中文 W6" charset="-122"/>
            </a:endParaRPr>
          </a:p>
        </p:txBody>
      </p:sp>
      <p:sp>
        <p:nvSpPr>
          <p:cNvPr id="19" name="Rectangle 41"/>
          <p:cNvSpPr txBox="1">
            <a:spLocks noChangeArrowheads="1"/>
          </p:cNvSpPr>
          <p:nvPr/>
        </p:nvSpPr>
        <p:spPr bwMode="white">
          <a:xfrm>
            <a:off x="2051050" y="2997200"/>
            <a:ext cx="5473700" cy="431800"/>
          </a:xfrm>
          <a:prstGeom prst="rect">
            <a:avLst/>
          </a:prstGeom>
          <a:noFill/>
          <a:ln w="9525">
            <a:noFill/>
            <a:miter lim="800000"/>
            <a:headEnd/>
            <a:tailEnd/>
          </a:ln>
        </p:spPr>
        <p:txBody>
          <a:bodyPr/>
          <a:lstStyle/>
          <a:p>
            <a:pPr latinLnBrk="1">
              <a:spcBef>
                <a:spcPct val="20000"/>
              </a:spcBef>
            </a:pPr>
            <a:r>
              <a:rPr kumimoji="1" lang="zh-CN" altLang="en-US" sz="2800" b="1">
                <a:solidFill>
                  <a:schemeClr val="bg1"/>
                </a:solidFill>
                <a:latin typeface="华文楷体" pitchFamily="2" charset="-122"/>
                <a:ea typeface="华文楷体" pitchFamily="2" charset="-122"/>
              </a:rPr>
              <a:t>形势与政策课专用</a:t>
            </a:r>
            <a:endParaRPr kumimoji="1" lang="ko-KR" altLang="en-US" sz="2800" b="1">
              <a:solidFill>
                <a:schemeClr val="bg1"/>
              </a:solidFill>
              <a:latin typeface="华文楷体" pitchFamily="2" charset="-122"/>
              <a:ea typeface="楷体-简" charset="-122"/>
            </a:endParaRPr>
          </a:p>
        </p:txBody>
      </p:sp>
      <p:sp>
        <p:nvSpPr>
          <p:cNvPr id="20" name="Rectangle 6"/>
          <p:cNvSpPr>
            <a:spLocks noChangeArrowheads="1"/>
          </p:cNvSpPr>
          <p:nvPr/>
        </p:nvSpPr>
        <p:spPr bwMode="gray">
          <a:xfrm>
            <a:off x="65088" y="4457700"/>
            <a:ext cx="1762125" cy="215900"/>
          </a:xfrm>
          <a:prstGeom prst="rect">
            <a:avLst/>
          </a:prstGeom>
          <a:solidFill>
            <a:schemeClr val="bg2"/>
          </a:solidFill>
          <a:ln w="9525">
            <a:noFill/>
            <a:miter lim="800000"/>
            <a:headEnd/>
            <a:tailEnd/>
          </a:ln>
        </p:spPr>
        <p:txBody>
          <a:bodyPr wrap="none" anchor="ctr"/>
          <a:lstStyle/>
          <a:p>
            <a:endParaRPr lang="zh-CN" altLang="en-US"/>
          </a:p>
        </p:txBody>
      </p:sp>
      <p:sp>
        <p:nvSpPr>
          <p:cNvPr id="21" name="Text Box 8"/>
          <p:cNvSpPr txBox="1">
            <a:spLocks noChangeArrowheads="1"/>
          </p:cNvSpPr>
          <p:nvPr/>
        </p:nvSpPr>
        <p:spPr bwMode="gray">
          <a:xfrm>
            <a:off x="107950" y="4384675"/>
            <a:ext cx="2087563" cy="300038"/>
          </a:xfrm>
          <a:prstGeom prst="rect">
            <a:avLst/>
          </a:prstGeom>
          <a:noFill/>
          <a:ln w="9525">
            <a:noFill/>
            <a:miter lim="800000"/>
            <a:headEnd/>
            <a:tailEnd/>
          </a:ln>
        </p:spPr>
        <p:txBody>
          <a:bodyPr>
            <a:spAutoFit/>
          </a:bodyPr>
          <a:lstStyle/>
          <a:p>
            <a:r>
              <a:rPr lang="en-US" altLang="zh-CN" sz="1300" b="1">
                <a:solidFill>
                  <a:srgbClr val="A6A6A6"/>
                </a:solidFill>
                <a:latin typeface="Arial" pitchFamily="34" charset="0"/>
                <a:ea typeface="黑体" pitchFamily="2" charset="-122"/>
                <a:cs typeface="Arial" pitchFamily="34" charset="0"/>
              </a:rPr>
              <a:t>www.ssbgzzs.com</a:t>
            </a:r>
            <a:endParaRPr lang="zh-CN" altLang="en-US" sz="1300" b="1">
              <a:solidFill>
                <a:srgbClr val="A6A6A6"/>
              </a:solidFill>
              <a:latin typeface="Arial" pitchFamily="34" charset="0"/>
              <a:ea typeface="黑体" pitchFamily="2" charset="-122"/>
            </a:endParaRPr>
          </a:p>
        </p:txBody>
      </p:sp>
      <p:pic>
        <p:nvPicPr>
          <p:cNvPr id="22" name="图片 2" descr="章.tif"/>
          <p:cNvPicPr>
            <a:picLocks noChangeAspect="1"/>
          </p:cNvPicPr>
          <p:nvPr/>
        </p:nvPicPr>
        <p:blipFill>
          <a:blip r:embed="rId3" cstate="print"/>
          <a:srcRect/>
          <a:stretch>
            <a:fillRect/>
          </a:stretch>
        </p:blipFill>
        <p:spPr bwMode="auto">
          <a:xfrm>
            <a:off x="561955" y="2416176"/>
            <a:ext cx="1152525" cy="1155700"/>
          </a:xfrm>
          <a:prstGeom prst="rect">
            <a:avLst/>
          </a:prstGeom>
          <a:noFill/>
          <a:ln w="9525">
            <a:noFill/>
            <a:miter lim="800000"/>
            <a:headEnd/>
            <a:tailEnd/>
          </a:ln>
        </p:spPr>
      </p:pic>
      <p:sp>
        <p:nvSpPr>
          <p:cNvPr id="23" name="Freeform 20"/>
          <p:cNvSpPr>
            <a:spLocks/>
          </p:cNvSpPr>
          <p:nvPr/>
        </p:nvSpPr>
        <p:spPr bwMode="gray">
          <a:xfrm>
            <a:off x="1811370" y="-9525"/>
            <a:ext cx="7332662" cy="6946900"/>
          </a:xfrm>
          <a:custGeom>
            <a:avLst/>
            <a:gdLst>
              <a:gd name="T0" fmla="*/ 2147483647 w 4579"/>
              <a:gd name="T1" fmla="*/ 0 h 4338"/>
              <a:gd name="T2" fmla="*/ 2147483647 w 4579"/>
              <a:gd name="T3" fmla="*/ 2147483647 h 4338"/>
              <a:gd name="T4" fmla="*/ 0 w 4579"/>
              <a:gd name="T5" fmla="*/ 2147483647 h 4338"/>
              <a:gd name="T6" fmla="*/ 2147483647 w 4579"/>
              <a:gd name="T7" fmla="*/ 2147483647 h 4338"/>
              <a:gd name="T8" fmla="*/ 2147483647 w 4579"/>
              <a:gd name="T9" fmla="*/ 2147483647 h 4338"/>
              <a:gd name="T10" fmla="*/ 2147483647 w 4579"/>
              <a:gd name="T11" fmla="*/ 0 h 4338"/>
              <a:gd name="T12" fmla="*/ 2147483647 w 4579"/>
              <a:gd name="T13" fmla="*/ 0 h 4338"/>
              <a:gd name="T14" fmla="*/ 0 60000 65536"/>
              <a:gd name="T15" fmla="*/ 0 60000 65536"/>
              <a:gd name="T16" fmla="*/ 0 60000 65536"/>
              <a:gd name="T17" fmla="*/ 0 60000 65536"/>
              <a:gd name="T18" fmla="*/ 0 60000 65536"/>
              <a:gd name="T19" fmla="*/ 0 60000 65536"/>
              <a:gd name="T20" fmla="*/ 0 60000 65536"/>
              <a:gd name="T21" fmla="*/ 0 w 4579"/>
              <a:gd name="T22" fmla="*/ 0 h 4338"/>
              <a:gd name="T23" fmla="*/ 4579 w 4579"/>
              <a:gd name="T24" fmla="*/ 4338 h 43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79" h="4338">
                <a:moveTo>
                  <a:pt x="1471" y="0"/>
                </a:moveTo>
                <a:lnTo>
                  <a:pt x="1" y="1020"/>
                </a:lnTo>
                <a:lnTo>
                  <a:pt x="0" y="2805"/>
                </a:lnTo>
                <a:lnTo>
                  <a:pt x="2221" y="4338"/>
                </a:lnTo>
                <a:lnTo>
                  <a:pt x="4579" y="4332"/>
                </a:lnTo>
                <a:lnTo>
                  <a:pt x="4573" y="0"/>
                </a:lnTo>
                <a:lnTo>
                  <a:pt x="1471" y="0"/>
                </a:lnTo>
                <a:close/>
              </a:path>
            </a:pathLst>
          </a:custGeom>
          <a:solidFill>
            <a:schemeClr val="bg1"/>
          </a:solidFill>
          <a:ln w="9525">
            <a:noFill/>
            <a:round/>
            <a:headEnd/>
            <a:tailEnd/>
          </a:ln>
        </p:spPr>
        <p:txBody>
          <a:bodyPr/>
          <a:lstStyle/>
          <a:p>
            <a:endParaRPr lang="zh-CN" altLang="en-US"/>
          </a:p>
        </p:txBody>
      </p:sp>
      <p:sp>
        <p:nvSpPr>
          <p:cNvPr id="4" name="TextBox 3"/>
          <p:cNvSpPr txBox="1"/>
          <p:nvPr/>
        </p:nvSpPr>
        <p:spPr>
          <a:xfrm>
            <a:off x="2143108" y="2990206"/>
            <a:ext cx="6786610" cy="1569660"/>
          </a:xfrm>
          <a:prstGeom prst="rect">
            <a:avLst/>
          </a:prstGeom>
          <a:noFill/>
        </p:spPr>
        <p:txBody>
          <a:bodyPr wrap="square">
            <a:spAutoFit/>
          </a:bodyPr>
          <a:lstStyle/>
          <a:p>
            <a:pPr algn="just">
              <a:defRPr/>
            </a:pPr>
            <a:r>
              <a:rPr lang="zh-CN"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黑体" pitchFamily="49" charset="-122"/>
                <a:ea typeface="黑体" pitchFamily="49" charset="-122"/>
              </a:rPr>
              <a:t>　　</a:t>
            </a:r>
            <a:r>
              <a:rPr lang="en-US" altLang="zh-CN" sz="2400"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a:t>
            </a:r>
            <a:r>
              <a:rPr lang="zh-CN" altLang="en-US" sz="2400"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时事报告大学生版</a:t>
            </a:r>
            <a:r>
              <a:rPr lang="en-US" altLang="zh-CN" sz="2400"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a:t>
            </a:r>
            <a:r>
              <a:rPr lang="zh-CN" altLang="en-US" sz="2400"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是受教育部社科司和思政司委托，中宣部</a:t>
            </a:r>
            <a:r>
              <a:rPr lang="en-US" altLang="zh-CN" sz="2400"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a:t>
            </a:r>
            <a:r>
              <a:rPr lang="zh-CN" altLang="en-US" sz="2400"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时事报告</a:t>
            </a:r>
            <a:r>
              <a:rPr lang="en-US" altLang="zh-CN" sz="2400"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a:t>
            </a:r>
            <a:r>
              <a:rPr lang="zh-CN" altLang="en-US" sz="2400"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杂志社编辑出版，专供高校形势与政策课使用的权威教材。</a:t>
            </a:r>
            <a:endParaRPr lang="en-US" altLang="zh-CN" sz="2400"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endParaRPr>
          </a:p>
          <a:p>
            <a:pPr algn="just">
              <a:defRPr/>
            </a:pPr>
            <a:r>
              <a:rPr lang="zh-CN" altLang="en-US" sz="2400"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　　每学年两期，分别于每学期开学前出版。</a:t>
            </a:r>
          </a:p>
        </p:txBody>
      </p:sp>
      <p:pic>
        <p:nvPicPr>
          <p:cNvPr id="24" name="图片 23" descr="大学生.gif"/>
          <p:cNvPicPr>
            <a:picLocks noChangeAspect="1"/>
          </p:cNvPicPr>
          <p:nvPr/>
        </p:nvPicPr>
        <p:blipFill>
          <a:blip r:embed="rId4" cstate="print"/>
          <a:stretch>
            <a:fillRect/>
          </a:stretch>
        </p:blipFill>
        <p:spPr>
          <a:xfrm>
            <a:off x="2090000" y="500042"/>
            <a:ext cx="7554098" cy="5040000"/>
          </a:xfrm>
          <a:prstGeom prst="rect">
            <a:avLst/>
          </a:prstGeom>
        </p:spPr>
      </p:pic>
    </p:spTree>
  </p:cSld>
  <p:clrMapOvr>
    <a:masterClrMapping/>
  </p:clrMapOvr>
  <p:transition spd="slow">
    <p:pull/>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Line 2"/>
          <p:cNvSpPr>
            <a:spLocks noChangeShapeType="1"/>
          </p:cNvSpPr>
          <p:nvPr/>
        </p:nvSpPr>
        <p:spPr bwMode="gray">
          <a:xfrm>
            <a:off x="1811338" y="1455738"/>
            <a:ext cx="0" cy="3128962"/>
          </a:xfrm>
          <a:prstGeom prst="line">
            <a:avLst/>
          </a:prstGeom>
          <a:noFill/>
          <a:ln w="9525">
            <a:solidFill>
              <a:schemeClr val="bg2"/>
            </a:solidFill>
            <a:round/>
            <a:headEnd/>
            <a:tailEnd/>
          </a:ln>
        </p:spPr>
        <p:txBody>
          <a:bodyPr/>
          <a:lstStyle/>
          <a:p>
            <a:endParaRPr lang="zh-CN" altLang="en-US"/>
          </a:p>
        </p:txBody>
      </p:sp>
      <p:grpSp>
        <p:nvGrpSpPr>
          <p:cNvPr id="2" name="Group 3"/>
          <p:cNvGrpSpPr>
            <a:grpSpLocks/>
          </p:cNvGrpSpPr>
          <p:nvPr/>
        </p:nvGrpSpPr>
        <p:grpSpPr bwMode="auto">
          <a:xfrm>
            <a:off x="271463" y="-4763"/>
            <a:ext cx="1552575" cy="1585913"/>
            <a:chOff x="171" y="-3"/>
            <a:chExt cx="978" cy="999"/>
          </a:xfrm>
        </p:grpSpPr>
        <p:sp>
          <p:nvSpPr>
            <p:cNvPr id="9" name="Freeform 4"/>
            <p:cNvSpPr>
              <a:spLocks/>
            </p:cNvSpPr>
            <p:nvPr/>
          </p:nvSpPr>
          <p:spPr bwMode="gray">
            <a:xfrm>
              <a:off x="653" y="-3"/>
              <a:ext cx="496" cy="999"/>
            </a:xfrm>
            <a:custGeom>
              <a:avLst/>
              <a:gdLst>
                <a:gd name="T0" fmla="*/ 84 w 496"/>
                <a:gd name="T1" fmla="*/ 0 h 999"/>
                <a:gd name="T2" fmla="*/ 496 w 496"/>
                <a:gd name="T3" fmla="*/ 854 h 999"/>
                <a:gd name="T4" fmla="*/ 496 w 496"/>
                <a:gd name="T5" fmla="*/ 999 h 999"/>
                <a:gd name="T6" fmla="*/ 0 w 496"/>
                <a:gd name="T7" fmla="*/ 188 h 999"/>
                <a:gd name="T8" fmla="*/ 84 w 496"/>
                <a:gd name="T9" fmla="*/ 0 h 999"/>
                <a:gd name="T10" fmla="*/ 0 60000 65536"/>
                <a:gd name="T11" fmla="*/ 0 60000 65536"/>
                <a:gd name="T12" fmla="*/ 0 60000 65536"/>
                <a:gd name="T13" fmla="*/ 0 60000 65536"/>
                <a:gd name="T14" fmla="*/ 0 60000 65536"/>
                <a:gd name="T15" fmla="*/ 0 w 496"/>
                <a:gd name="T16" fmla="*/ 0 h 999"/>
                <a:gd name="T17" fmla="*/ 496 w 496"/>
                <a:gd name="T18" fmla="*/ 999 h 999"/>
              </a:gdLst>
              <a:ahLst/>
              <a:cxnLst>
                <a:cxn ang="T10">
                  <a:pos x="T0" y="T1"/>
                </a:cxn>
                <a:cxn ang="T11">
                  <a:pos x="T2" y="T3"/>
                </a:cxn>
                <a:cxn ang="T12">
                  <a:pos x="T4" y="T5"/>
                </a:cxn>
                <a:cxn ang="T13">
                  <a:pos x="T6" y="T7"/>
                </a:cxn>
                <a:cxn ang="T14">
                  <a:pos x="T8" y="T9"/>
                </a:cxn>
              </a:cxnLst>
              <a:rect l="T15" t="T16" r="T17" b="T18"/>
              <a:pathLst>
                <a:path w="496" h="999">
                  <a:moveTo>
                    <a:pt x="84" y="0"/>
                  </a:moveTo>
                  <a:lnTo>
                    <a:pt x="496" y="854"/>
                  </a:lnTo>
                  <a:lnTo>
                    <a:pt x="496" y="999"/>
                  </a:lnTo>
                  <a:lnTo>
                    <a:pt x="0" y="188"/>
                  </a:lnTo>
                  <a:lnTo>
                    <a:pt x="84" y="0"/>
                  </a:lnTo>
                  <a:close/>
                </a:path>
              </a:pathLst>
            </a:custGeom>
            <a:solidFill>
              <a:schemeClr val="bg2"/>
            </a:solidFill>
            <a:ln w="9525">
              <a:noFill/>
              <a:round/>
              <a:headEnd/>
              <a:tailEnd/>
            </a:ln>
          </p:spPr>
          <p:txBody>
            <a:bodyPr/>
            <a:lstStyle/>
            <a:p>
              <a:endParaRPr lang="zh-CN" altLang="en-US"/>
            </a:p>
          </p:txBody>
        </p:sp>
        <p:sp>
          <p:nvSpPr>
            <p:cNvPr id="10" name="Freeform 5"/>
            <p:cNvSpPr>
              <a:spLocks/>
            </p:cNvSpPr>
            <p:nvPr/>
          </p:nvSpPr>
          <p:spPr bwMode="gray">
            <a:xfrm>
              <a:off x="171" y="0"/>
              <a:ext cx="564" cy="187"/>
            </a:xfrm>
            <a:custGeom>
              <a:avLst/>
              <a:gdLst>
                <a:gd name="T0" fmla="*/ 564 w 564"/>
                <a:gd name="T1" fmla="*/ 0 h 187"/>
                <a:gd name="T2" fmla="*/ 482 w 564"/>
                <a:gd name="T3" fmla="*/ 187 h 187"/>
                <a:gd name="T4" fmla="*/ 0 w 564"/>
                <a:gd name="T5" fmla="*/ 0 h 187"/>
                <a:gd name="T6" fmla="*/ 564 w 564"/>
                <a:gd name="T7" fmla="*/ 0 h 187"/>
                <a:gd name="T8" fmla="*/ 0 60000 65536"/>
                <a:gd name="T9" fmla="*/ 0 60000 65536"/>
                <a:gd name="T10" fmla="*/ 0 60000 65536"/>
                <a:gd name="T11" fmla="*/ 0 60000 65536"/>
                <a:gd name="T12" fmla="*/ 0 w 564"/>
                <a:gd name="T13" fmla="*/ 0 h 187"/>
                <a:gd name="T14" fmla="*/ 564 w 564"/>
                <a:gd name="T15" fmla="*/ 187 h 187"/>
              </a:gdLst>
              <a:ahLst/>
              <a:cxnLst>
                <a:cxn ang="T8">
                  <a:pos x="T0" y="T1"/>
                </a:cxn>
                <a:cxn ang="T9">
                  <a:pos x="T2" y="T3"/>
                </a:cxn>
                <a:cxn ang="T10">
                  <a:pos x="T4" y="T5"/>
                </a:cxn>
                <a:cxn ang="T11">
                  <a:pos x="T6" y="T7"/>
                </a:cxn>
              </a:cxnLst>
              <a:rect l="T12" t="T13" r="T14" b="T15"/>
              <a:pathLst>
                <a:path w="564" h="187">
                  <a:moveTo>
                    <a:pt x="564" y="0"/>
                  </a:moveTo>
                  <a:lnTo>
                    <a:pt x="482" y="187"/>
                  </a:lnTo>
                  <a:lnTo>
                    <a:pt x="0" y="0"/>
                  </a:lnTo>
                  <a:lnTo>
                    <a:pt x="564" y="0"/>
                  </a:lnTo>
                  <a:close/>
                </a:path>
              </a:pathLst>
            </a:custGeom>
            <a:solidFill>
              <a:schemeClr val="bg2"/>
            </a:solidFill>
            <a:ln w="9525">
              <a:noFill/>
              <a:round/>
              <a:headEnd/>
              <a:tailEnd/>
            </a:ln>
          </p:spPr>
          <p:txBody>
            <a:bodyPr/>
            <a:lstStyle/>
            <a:p>
              <a:endParaRPr lang="zh-CN" altLang="en-US"/>
            </a:p>
          </p:txBody>
        </p:sp>
      </p:grpSp>
      <p:sp>
        <p:nvSpPr>
          <p:cNvPr id="11" name="Freeform 7"/>
          <p:cNvSpPr>
            <a:spLocks/>
          </p:cNvSpPr>
          <p:nvPr/>
        </p:nvSpPr>
        <p:spPr bwMode="gray">
          <a:xfrm>
            <a:off x="1871663" y="-9525"/>
            <a:ext cx="1895475" cy="1519238"/>
          </a:xfrm>
          <a:custGeom>
            <a:avLst/>
            <a:gdLst>
              <a:gd name="T0" fmla="*/ 2147483647 w 1194"/>
              <a:gd name="T1" fmla="*/ 0 h 957"/>
              <a:gd name="T2" fmla="*/ 0 w 1194"/>
              <a:gd name="T3" fmla="*/ 2147483647 h 957"/>
              <a:gd name="T4" fmla="*/ 0 w 1194"/>
              <a:gd name="T5" fmla="*/ 2147483647 h 957"/>
              <a:gd name="T6" fmla="*/ 2147483647 w 1194"/>
              <a:gd name="T7" fmla="*/ 0 h 957"/>
              <a:gd name="T8" fmla="*/ 2147483647 w 1194"/>
              <a:gd name="T9" fmla="*/ 0 h 957"/>
              <a:gd name="T10" fmla="*/ 0 60000 65536"/>
              <a:gd name="T11" fmla="*/ 0 60000 65536"/>
              <a:gd name="T12" fmla="*/ 0 60000 65536"/>
              <a:gd name="T13" fmla="*/ 0 60000 65536"/>
              <a:gd name="T14" fmla="*/ 0 60000 65536"/>
              <a:gd name="T15" fmla="*/ 0 w 1194"/>
              <a:gd name="T16" fmla="*/ 0 h 957"/>
              <a:gd name="T17" fmla="*/ 1194 w 1194"/>
              <a:gd name="T18" fmla="*/ 957 h 957"/>
            </a:gdLst>
            <a:ahLst/>
            <a:cxnLst>
              <a:cxn ang="T10">
                <a:pos x="T0" y="T1"/>
              </a:cxn>
              <a:cxn ang="T11">
                <a:pos x="T2" y="T3"/>
              </a:cxn>
              <a:cxn ang="T12">
                <a:pos x="T4" y="T5"/>
              </a:cxn>
              <a:cxn ang="T13">
                <a:pos x="T6" y="T7"/>
              </a:cxn>
              <a:cxn ang="T14">
                <a:pos x="T8" y="T9"/>
              </a:cxn>
            </a:cxnLst>
            <a:rect l="T15" t="T16" r="T17" b="T18"/>
            <a:pathLst>
              <a:path w="1194" h="957">
                <a:moveTo>
                  <a:pt x="843" y="0"/>
                </a:moveTo>
                <a:lnTo>
                  <a:pt x="0" y="885"/>
                </a:lnTo>
                <a:lnTo>
                  <a:pt x="0" y="957"/>
                </a:lnTo>
                <a:lnTo>
                  <a:pt x="1194" y="0"/>
                </a:lnTo>
                <a:lnTo>
                  <a:pt x="843" y="0"/>
                </a:lnTo>
                <a:close/>
              </a:path>
            </a:pathLst>
          </a:custGeom>
          <a:solidFill>
            <a:schemeClr val="bg2"/>
          </a:solidFill>
          <a:ln w="9525">
            <a:noFill/>
            <a:round/>
            <a:headEnd/>
            <a:tailEnd/>
          </a:ln>
        </p:spPr>
        <p:txBody>
          <a:bodyPr/>
          <a:lstStyle/>
          <a:p>
            <a:endParaRPr lang="zh-CN" altLang="en-US"/>
          </a:p>
        </p:txBody>
      </p:sp>
      <p:sp>
        <p:nvSpPr>
          <p:cNvPr id="12" name="Freeform 8"/>
          <p:cNvSpPr>
            <a:spLocks/>
          </p:cNvSpPr>
          <p:nvPr/>
        </p:nvSpPr>
        <p:spPr bwMode="gray">
          <a:xfrm>
            <a:off x="1871663" y="-14288"/>
            <a:ext cx="2138362" cy="1581151"/>
          </a:xfrm>
          <a:custGeom>
            <a:avLst/>
            <a:gdLst>
              <a:gd name="T0" fmla="*/ 2147483647 w 1347"/>
              <a:gd name="T1" fmla="*/ 0 h 996"/>
              <a:gd name="T2" fmla="*/ 0 w 1347"/>
              <a:gd name="T3" fmla="*/ 2147483647 h 996"/>
              <a:gd name="T4" fmla="*/ 0 w 1347"/>
              <a:gd name="T5" fmla="*/ 2147483647 h 996"/>
              <a:gd name="T6" fmla="*/ 2147483647 w 1347"/>
              <a:gd name="T7" fmla="*/ 0 h 996"/>
              <a:gd name="T8" fmla="*/ 2147483647 w 1347"/>
              <a:gd name="T9" fmla="*/ 0 h 996"/>
              <a:gd name="T10" fmla="*/ 0 60000 65536"/>
              <a:gd name="T11" fmla="*/ 0 60000 65536"/>
              <a:gd name="T12" fmla="*/ 0 60000 65536"/>
              <a:gd name="T13" fmla="*/ 0 60000 65536"/>
              <a:gd name="T14" fmla="*/ 0 60000 65536"/>
              <a:gd name="T15" fmla="*/ 0 w 1347"/>
              <a:gd name="T16" fmla="*/ 0 h 996"/>
              <a:gd name="T17" fmla="*/ 1347 w 1347"/>
              <a:gd name="T18" fmla="*/ 996 h 996"/>
            </a:gdLst>
            <a:ahLst/>
            <a:cxnLst>
              <a:cxn ang="T10">
                <a:pos x="T0" y="T1"/>
              </a:cxn>
              <a:cxn ang="T11">
                <a:pos x="T2" y="T3"/>
              </a:cxn>
              <a:cxn ang="T12">
                <a:pos x="T4" y="T5"/>
              </a:cxn>
              <a:cxn ang="T13">
                <a:pos x="T6" y="T7"/>
              </a:cxn>
              <a:cxn ang="T14">
                <a:pos x="T8" y="T9"/>
              </a:cxn>
            </a:cxnLst>
            <a:rect l="T15" t="T16" r="T17" b="T18"/>
            <a:pathLst>
              <a:path w="1347" h="996">
                <a:moveTo>
                  <a:pt x="1347" y="0"/>
                </a:moveTo>
                <a:lnTo>
                  <a:pt x="0" y="996"/>
                </a:lnTo>
                <a:lnTo>
                  <a:pt x="0" y="957"/>
                </a:lnTo>
                <a:lnTo>
                  <a:pt x="1191" y="0"/>
                </a:lnTo>
                <a:lnTo>
                  <a:pt x="1347" y="0"/>
                </a:lnTo>
                <a:close/>
              </a:path>
            </a:pathLst>
          </a:custGeom>
          <a:solidFill>
            <a:schemeClr val="accent1"/>
          </a:solidFill>
          <a:ln w="9525">
            <a:noFill/>
            <a:round/>
            <a:headEnd/>
            <a:tailEnd/>
          </a:ln>
        </p:spPr>
        <p:txBody>
          <a:bodyPr/>
          <a:lstStyle/>
          <a:p>
            <a:endParaRPr lang="zh-CN" altLang="en-US"/>
          </a:p>
        </p:txBody>
      </p:sp>
      <p:sp>
        <p:nvSpPr>
          <p:cNvPr id="13" name="Freeform 9"/>
          <p:cNvSpPr>
            <a:spLocks/>
          </p:cNvSpPr>
          <p:nvPr/>
        </p:nvSpPr>
        <p:spPr bwMode="gray">
          <a:xfrm>
            <a:off x="1871663" y="-14288"/>
            <a:ext cx="2338387" cy="1627188"/>
          </a:xfrm>
          <a:custGeom>
            <a:avLst/>
            <a:gdLst>
              <a:gd name="T0" fmla="*/ 2147483647 w 1473"/>
              <a:gd name="T1" fmla="*/ 2147483647 h 1025"/>
              <a:gd name="T2" fmla="*/ 2147483647 w 1473"/>
              <a:gd name="T3" fmla="*/ 2147483647 h 1025"/>
              <a:gd name="T4" fmla="*/ 0 w 1473"/>
              <a:gd name="T5" fmla="*/ 2147483647 h 1025"/>
              <a:gd name="T6" fmla="*/ 2147483647 w 1473"/>
              <a:gd name="T7" fmla="*/ 0 h 1025"/>
              <a:gd name="T8" fmla="*/ 2147483647 w 1473"/>
              <a:gd name="T9" fmla="*/ 2147483647 h 1025"/>
              <a:gd name="T10" fmla="*/ 0 60000 65536"/>
              <a:gd name="T11" fmla="*/ 0 60000 65536"/>
              <a:gd name="T12" fmla="*/ 0 60000 65536"/>
              <a:gd name="T13" fmla="*/ 0 60000 65536"/>
              <a:gd name="T14" fmla="*/ 0 60000 65536"/>
              <a:gd name="T15" fmla="*/ 0 w 1473"/>
              <a:gd name="T16" fmla="*/ 0 h 1025"/>
              <a:gd name="T17" fmla="*/ 1473 w 1473"/>
              <a:gd name="T18" fmla="*/ 1025 h 1025"/>
            </a:gdLst>
            <a:ahLst/>
            <a:cxnLst>
              <a:cxn ang="T10">
                <a:pos x="T0" y="T1"/>
              </a:cxn>
              <a:cxn ang="T11">
                <a:pos x="T2" y="T3"/>
              </a:cxn>
              <a:cxn ang="T12">
                <a:pos x="T4" y="T5"/>
              </a:cxn>
              <a:cxn ang="T13">
                <a:pos x="T6" y="T7"/>
              </a:cxn>
              <a:cxn ang="T14">
                <a:pos x="T8" y="T9"/>
              </a:cxn>
            </a:cxnLst>
            <a:rect l="T15" t="T16" r="T17" b="T18"/>
            <a:pathLst>
              <a:path w="1473" h="1025">
                <a:moveTo>
                  <a:pt x="1473" y="6"/>
                </a:moveTo>
                <a:lnTo>
                  <a:pt x="2" y="1025"/>
                </a:lnTo>
                <a:lnTo>
                  <a:pt x="0" y="995"/>
                </a:lnTo>
                <a:lnTo>
                  <a:pt x="1344" y="0"/>
                </a:lnTo>
                <a:lnTo>
                  <a:pt x="1473" y="6"/>
                </a:lnTo>
                <a:close/>
              </a:path>
            </a:pathLst>
          </a:custGeom>
          <a:solidFill>
            <a:schemeClr val="tx2"/>
          </a:solidFill>
          <a:ln w="9525">
            <a:noFill/>
            <a:round/>
            <a:headEnd/>
            <a:tailEnd/>
          </a:ln>
        </p:spPr>
        <p:txBody>
          <a:bodyPr/>
          <a:lstStyle/>
          <a:p>
            <a:endParaRPr lang="zh-CN" altLang="en-US"/>
          </a:p>
        </p:txBody>
      </p:sp>
      <p:sp>
        <p:nvSpPr>
          <p:cNvPr id="14" name="Freeform 10"/>
          <p:cNvSpPr>
            <a:spLocks/>
          </p:cNvSpPr>
          <p:nvPr/>
        </p:nvSpPr>
        <p:spPr bwMode="gray">
          <a:xfrm>
            <a:off x="1874838" y="4437063"/>
            <a:ext cx="3525837" cy="2435225"/>
          </a:xfrm>
          <a:custGeom>
            <a:avLst/>
            <a:gdLst>
              <a:gd name="T0" fmla="*/ 2147483647 w 2221"/>
              <a:gd name="T1" fmla="*/ 2147483647 h 1534"/>
              <a:gd name="T2" fmla="*/ 0 w 2221"/>
              <a:gd name="T3" fmla="*/ 0 h 1534"/>
              <a:gd name="T4" fmla="*/ 2147483647 w 2221"/>
              <a:gd name="T5" fmla="*/ 2147483647 h 1534"/>
              <a:gd name="T6" fmla="*/ 2147483647 w 2221"/>
              <a:gd name="T7" fmla="*/ 2147483647 h 1534"/>
              <a:gd name="T8" fmla="*/ 2147483647 w 2221"/>
              <a:gd name="T9" fmla="*/ 2147483647 h 1534"/>
              <a:gd name="T10" fmla="*/ 0 60000 65536"/>
              <a:gd name="T11" fmla="*/ 0 60000 65536"/>
              <a:gd name="T12" fmla="*/ 0 60000 65536"/>
              <a:gd name="T13" fmla="*/ 0 60000 65536"/>
              <a:gd name="T14" fmla="*/ 0 60000 65536"/>
              <a:gd name="T15" fmla="*/ 0 w 2221"/>
              <a:gd name="T16" fmla="*/ 0 h 1534"/>
              <a:gd name="T17" fmla="*/ 2221 w 2221"/>
              <a:gd name="T18" fmla="*/ 1534 h 1534"/>
            </a:gdLst>
            <a:ahLst/>
            <a:cxnLst>
              <a:cxn ang="T10">
                <a:pos x="T0" y="T1"/>
              </a:cxn>
              <a:cxn ang="T11">
                <a:pos x="T2" y="T3"/>
              </a:cxn>
              <a:cxn ang="T12">
                <a:pos x="T4" y="T5"/>
              </a:cxn>
              <a:cxn ang="T13">
                <a:pos x="T6" y="T7"/>
              </a:cxn>
              <a:cxn ang="T14">
                <a:pos x="T8" y="T9"/>
              </a:cxn>
            </a:cxnLst>
            <a:rect l="T15" t="T16" r="T17" b="T18"/>
            <a:pathLst>
              <a:path w="2221" h="1534">
                <a:moveTo>
                  <a:pt x="2221" y="1533"/>
                </a:moveTo>
                <a:lnTo>
                  <a:pt x="0" y="0"/>
                </a:lnTo>
                <a:lnTo>
                  <a:pt x="1" y="25"/>
                </a:lnTo>
                <a:lnTo>
                  <a:pt x="2059" y="1534"/>
                </a:lnTo>
                <a:lnTo>
                  <a:pt x="2221" y="1533"/>
                </a:lnTo>
                <a:close/>
              </a:path>
            </a:pathLst>
          </a:custGeom>
          <a:solidFill>
            <a:schemeClr val="tx2"/>
          </a:solidFill>
          <a:ln w="9525">
            <a:noFill/>
            <a:round/>
            <a:headEnd/>
            <a:tailEnd/>
          </a:ln>
        </p:spPr>
        <p:txBody>
          <a:bodyPr/>
          <a:lstStyle/>
          <a:p>
            <a:endParaRPr lang="zh-CN" altLang="en-US"/>
          </a:p>
        </p:txBody>
      </p:sp>
      <p:sp>
        <p:nvSpPr>
          <p:cNvPr id="15" name="Freeform 11"/>
          <p:cNvSpPr>
            <a:spLocks/>
          </p:cNvSpPr>
          <p:nvPr/>
        </p:nvSpPr>
        <p:spPr bwMode="gray">
          <a:xfrm>
            <a:off x="1876425" y="4475163"/>
            <a:ext cx="3265488" cy="2392362"/>
          </a:xfrm>
          <a:custGeom>
            <a:avLst/>
            <a:gdLst>
              <a:gd name="T0" fmla="*/ 2147483647 w 2057"/>
              <a:gd name="T1" fmla="*/ 2147483647 h 1507"/>
              <a:gd name="T2" fmla="*/ 0 w 2057"/>
              <a:gd name="T3" fmla="*/ 0 h 1507"/>
              <a:gd name="T4" fmla="*/ 0 w 2057"/>
              <a:gd name="T5" fmla="*/ 2147483647 h 1507"/>
              <a:gd name="T6" fmla="*/ 2147483647 w 2057"/>
              <a:gd name="T7" fmla="*/ 2147483647 h 1507"/>
              <a:gd name="T8" fmla="*/ 2147483647 w 2057"/>
              <a:gd name="T9" fmla="*/ 2147483647 h 1507"/>
              <a:gd name="T10" fmla="*/ 0 60000 65536"/>
              <a:gd name="T11" fmla="*/ 0 60000 65536"/>
              <a:gd name="T12" fmla="*/ 0 60000 65536"/>
              <a:gd name="T13" fmla="*/ 0 60000 65536"/>
              <a:gd name="T14" fmla="*/ 0 60000 65536"/>
              <a:gd name="T15" fmla="*/ 0 w 2057"/>
              <a:gd name="T16" fmla="*/ 0 h 1507"/>
              <a:gd name="T17" fmla="*/ 2057 w 2057"/>
              <a:gd name="T18" fmla="*/ 1507 h 1507"/>
            </a:gdLst>
            <a:ahLst/>
            <a:cxnLst>
              <a:cxn ang="T10">
                <a:pos x="T0" y="T1"/>
              </a:cxn>
              <a:cxn ang="T11">
                <a:pos x="T2" y="T3"/>
              </a:cxn>
              <a:cxn ang="T12">
                <a:pos x="T4" y="T5"/>
              </a:cxn>
              <a:cxn ang="T13">
                <a:pos x="T6" y="T7"/>
              </a:cxn>
              <a:cxn ang="T14">
                <a:pos x="T8" y="T9"/>
              </a:cxn>
            </a:cxnLst>
            <a:rect l="T15" t="T16" r="T17" b="T18"/>
            <a:pathLst>
              <a:path w="2057" h="1507">
                <a:moveTo>
                  <a:pt x="2057" y="1507"/>
                </a:moveTo>
                <a:lnTo>
                  <a:pt x="0" y="0"/>
                </a:lnTo>
                <a:lnTo>
                  <a:pt x="0" y="30"/>
                </a:lnTo>
                <a:lnTo>
                  <a:pt x="1857" y="1507"/>
                </a:lnTo>
                <a:lnTo>
                  <a:pt x="2057" y="1507"/>
                </a:lnTo>
                <a:close/>
              </a:path>
            </a:pathLst>
          </a:custGeom>
          <a:solidFill>
            <a:schemeClr val="accent1"/>
          </a:solidFill>
          <a:ln w="9525">
            <a:noFill/>
            <a:round/>
            <a:headEnd/>
            <a:tailEnd/>
          </a:ln>
        </p:spPr>
        <p:txBody>
          <a:bodyPr/>
          <a:lstStyle/>
          <a:p>
            <a:endParaRPr lang="zh-CN" altLang="en-US"/>
          </a:p>
        </p:txBody>
      </p:sp>
      <p:sp>
        <p:nvSpPr>
          <p:cNvPr id="16" name="Freeform 12"/>
          <p:cNvSpPr>
            <a:spLocks/>
          </p:cNvSpPr>
          <p:nvPr/>
        </p:nvSpPr>
        <p:spPr bwMode="gray">
          <a:xfrm>
            <a:off x="1871663" y="4518025"/>
            <a:ext cx="2946400" cy="2344738"/>
          </a:xfrm>
          <a:custGeom>
            <a:avLst/>
            <a:gdLst>
              <a:gd name="T0" fmla="*/ 2147483647 w 1856"/>
              <a:gd name="T1" fmla="*/ 2147483647 h 1477"/>
              <a:gd name="T2" fmla="*/ 0 w 1856"/>
              <a:gd name="T3" fmla="*/ 2147483647 h 1477"/>
              <a:gd name="T4" fmla="*/ 0 w 1856"/>
              <a:gd name="T5" fmla="*/ 0 h 1477"/>
              <a:gd name="T6" fmla="*/ 2147483647 w 1856"/>
              <a:gd name="T7" fmla="*/ 2147483647 h 1477"/>
              <a:gd name="T8" fmla="*/ 2147483647 w 1856"/>
              <a:gd name="T9" fmla="*/ 2147483647 h 1477"/>
              <a:gd name="T10" fmla="*/ 2147483647 w 1856"/>
              <a:gd name="T11" fmla="*/ 2147483647 h 1477"/>
              <a:gd name="T12" fmla="*/ 0 60000 65536"/>
              <a:gd name="T13" fmla="*/ 0 60000 65536"/>
              <a:gd name="T14" fmla="*/ 0 60000 65536"/>
              <a:gd name="T15" fmla="*/ 0 60000 65536"/>
              <a:gd name="T16" fmla="*/ 0 60000 65536"/>
              <a:gd name="T17" fmla="*/ 0 60000 65536"/>
              <a:gd name="T18" fmla="*/ 0 w 1856"/>
              <a:gd name="T19" fmla="*/ 0 h 1477"/>
              <a:gd name="T20" fmla="*/ 1856 w 1856"/>
              <a:gd name="T21" fmla="*/ 1477 h 1477"/>
            </a:gdLst>
            <a:ahLst/>
            <a:cxnLst>
              <a:cxn ang="T12">
                <a:pos x="T0" y="T1"/>
              </a:cxn>
              <a:cxn ang="T13">
                <a:pos x="T2" y="T3"/>
              </a:cxn>
              <a:cxn ang="T14">
                <a:pos x="T4" y="T5"/>
              </a:cxn>
              <a:cxn ang="T15">
                <a:pos x="T6" y="T7"/>
              </a:cxn>
              <a:cxn ang="T16">
                <a:pos x="T8" y="T9"/>
              </a:cxn>
              <a:cxn ang="T17">
                <a:pos x="T10" y="T11"/>
              </a:cxn>
            </a:cxnLst>
            <a:rect l="T18" t="T19" r="T20" b="T21"/>
            <a:pathLst>
              <a:path w="1856" h="1477">
                <a:moveTo>
                  <a:pt x="1344" y="1474"/>
                </a:moveTo>
                <a:lnTo>
                  <a:pt x="0" y="97"/>
                </a:lnTo>
                <a:lnTo>
                  <a:pt x="0" y="0"/>
                </a:lnTo>
                <a:lnTo>
                  <a:pt x="1856" y="1474"/>
                </a:lnTo>
                <a:lnTo>
                  <a:pt x="1848" y="1477"/>
                </a:lnTo>
                <a:lnTo>
                  <a:pt x="1344" y="1474"/>
                </a:lnTo>
                <a:close/>
              </a:path>
            </a:pathLst>
          </a:custGeom>
          <a:solidFill>
            <a:schemeClr val="hlink"/>
          </a:solidFill>
          <a:ln w="9525">
            <a:noFill/>
            <a:round/>
            <a:headEnd/>
            <a:tailEnd/>
          </a:ln>
        </p:spPr>
        <p:txBody>
          <a:bodyPr/>
          <a:lstStyle/>
          <a:p>
            <a:endParaRPr lang="zh-CN" altLang="en-US"/>
          </a:p>
        </p:txBody>
      </p:sp>
      <p:sp>
        <p:nvSpPr>
          <p:cNvPr id="17" name="Line 17"/>
          <p:cNvSpPr>
            <a:spLocks noChangeShapeType="1"/>
          </p:cNvSpPr>
          <p:nvPr/>
        </p:nvSpPr>
        <p:spPr bwMode="gray">
          <a:xfrm>
            <a:off x="1876425" y="1552575"/>
            <a:ext cx="0" cy="2957513"/>
          </a:xfrm>
          <a:prstGeom prst="line">
            <a:avLst/>
          </a:prstGeom>
          <a:noFill/>
          <a:ln w="9525">
            <a:solidFill>
              <a:schemeClr val="accent1"/>
            </a:solidFill>
            <a:round/>
            <a:headEnd/>
            <a:tailEnd/>
          </a:ln>
        </p:spPr>
        <p:txBody>
          <a:bodyPr/>
          <a:lstStyle/>
          <a:p>
            <a:endParaRPr lang="zh-CN" altLang="en-US"/>
          </a:p>
        </p:txBody>
      </p:sp>
      <p:sp>
        <p:nvSpPr>
          <p:cNvPr id="18" name="Rectangle 40"/>
          <p:cNvSpPr txBox="1">
            <a:spLocks noChangeArrowheads="1"/>
          </p:cNvSpPr>
          <p:nvPr/>
        </p:nvSpPr>
        <p:spPr bwMode="white">
          <a:xfrm>
            <a:off x="1763713" y="2060575"/>
            <a:ext cx="4968875" cy="1366838"/>
          </a:xfrm>
          <a:prstGeom prst="rect">
            <a:avLst/>
          </a:prstGeom>
          <a:noFill/>
          <a:ln w="9525">
            <a:noFill/>
            <a:miter lim="800000"/>
            <a:headEnd/>
            <a:tailEnd/>
          </a:ln>
        </p:spPr>
        <p:txBody>
          <a:bodyPr anchor="ctr"/>
          <a:lstStyle/>
          <a:p>
            <a:pPr>
              <a:lnSpc>
                <a:spcPct val="70000"/>
              </a:lnSpc>
            </a:pPr>
            <a:r>
              <a:rPr kumimoji="1" lang="en-US" altLang="zh-CN" sz="4000" b="1">
                <a:solidFill>
                  <a:schemeClr val="bg1"/>
                </a:solidFill>
                <a:latin typeface="微软雅黑" pitchFamily="34" charset="-122"/>
                <a:ea typeface="微软雅黑" pitchFamily="34" charset="-122"/>
              </a:rPr>
              <a:t>《</a:t>
            </a:r>
            <a:r>
              <a:rPr kumimoji="1" lang="zh-CN" altLang="en-US" sz="4000" b="1">
                <a:solidFill>
                  <a:schemeClr val="bg1"/>
                </a:solidFill>
                <a:latin typeface="微软雅黑" pitchFamily="34" charset="-122"/>
                <a:ea typeface="微软雅黑" pitchFamily="34" charset="-122"/>
              </a:rPr>
              <a:t>时事报告</a:t>
            </a:r>
            <a:r>
              <a:rPr kumimoji="1" lang="en-US" altLang="zh-CN" sz="4000" b="1">
                <a:solidFill>
                  <a:schemeClr val="bg1"/>
                </a:solidFill>
                <a:latin typeface="微软雅黑" pitchFamily="34" charset="-122"/>
                <a:ea typeface="微软雅黑" pitchFamily="34" charset="-122"/>
              </a:rPr>
              <a:t>》</a:t>
            </a:r>
            <a:r>
              <a:rPr kumimoji="1" lang="zh-CN" altLang="en-US" sz="4000" b="1">
                <a:solidFill>
                  <a:schemeClr val="bg1"/>
                </a:solidFill>
                <a:latin typeface="微软雅黑" pitchFamily="34" charset="-122"/>
                <a:ea typeface="微软雅黑" pitchFamily="34" charset="-122"/>
              </a:rPr>
              <a:t>杂志社</a:t>
            </a:r>
            <a:endParaRPr kumimoji="1" lang="ko-KR" altLang="en-US" sz="4000" b="1">
              <a:solidFill>
                <a:schemeClr val="bg1"/>
              </a:solidFill>
              <a:latin typeface="微软雅黑" pitchFamily="34" charset="-122"/>
              <a:ea typeface="冬青黑体简体中文 W6" charset="-122"/>
            </a:endParaRPr>
          </a:p>
        </p:txBody>
      </p:sp>
      <p:sp>
        <p:nvSpPr>
          <p:cNvPr id="19" name="Rectangle 41"/>
          <p:cNvSpPr txBox="1">
            <a:spLocks noChangeArrowheads="1"/>
          </p:cNvSpPr>
          <p:nvPr/>
        </p:nvSpPr>
        <p:spPr bwMode="white">
          <a:xfrm>
            <a:off x="2051050" y="2997200"/>
            <a:ext cx="5473700" cy="431800"/>
          </a:xfrm>
          <a:prstGeom prst="rect">
            <a:avLst/>
          </a:prstGeom>
          <a:noFill/>
          <a:ln w="9525">
            <a:noFill/>
            <a:miter lim="800000"/>
            <a:headEnd/>
            <a:tailEnd/>
          </a:ln>
        </p:spPr>
        <p:txBody>
          <a:bodyPr/>
          <a:lstStyle/>
          <a:p>
            <a:pPr latinLnBrk="1">
              <a:spcBef>
                <a:spcPct val="20000"/>
              </a:spcBef>
            </a:pPr>
            <a:r>
              <a:rPr kumimoji="1" lang="zh-CN" altLang="en-US" sz="2800" b="1">
                <a:solidFill>
                  <a:schemeClr val="bg1"/>
                </a:solidFill>
                <a:latin typeface="华文楷体" pitchFamily="2" charset="-122"/>
                <a:ea typeface="华文楷体" pitchFamily="2" charset="-122"/>
              </a:rPr>
              <a:t>形势与政策课专用</a:t>
            </a:r>
            <a:endParaRPr kumimoji="1" lang="ko-KR" altLang="en-US" sz="2800" b="1">
              <a:solidFill>
                <a:schemeClr val="bg1"/>
              </a:solidFill>
              <a:latin typeface="华文楷体" pitchFamily="2" charset="-122"/>
              <a:ea typeface="楷体-简" charset="-122"/>
            </a:endParaRPr>
          </a:p>
        </p:txBody>
      </p:sp>
      <p:sp>
        <p:nvSpPr>
          <p:cNvPr id="20" name="Rectangle 6"/>
          <p:cNvSpPr>
            <a:spLocks noChangeArrowheads="1"/>
          </p:cNvSpPr>
          <p:nvPr/>
        </p:nvSpPr>
        <p:spPr bwMode="gray">
          <a:xfrm>
            <a:off x="65088" y="4457700"/>
            <a:ext cx="1762125" cy="215900"/>
          </a:xfrm>
          <a:prstGeom prst="rect">
            <a:avLst/>
          </a:prstGeom>
          <a:solidFill>
            <a:schemeClr val="bg2"/>
          </a:solidFill>
          <a:ln w="9525">
            <a:noFill/>
            <a:miter lim="800000"/>
            <a:headEnd/>
            <a:tailEnd/>
          </a:ln>
        </p:spPr>
        <p:txBody>
          <a:bodyPr wrap="none" anchor="ctr"/>
          <a:lstStyle/>
          <a:p>
            <a:endParaRPr lang="zh-CN" altLang="en-US"/>
          </a:p>
        </p:txBody>
      </p:sp>
      <p:sp>
        <p:nvSpPr>
          <p:cNvPr id="21" name="Text Box 8"/>
          <p:cNvSpPr txBox="1">
            <a:spLocks noChangeArrowheads="1"/>
          </p:cNvSpPr>
          <p:nvPr/>
        </p:nvSpPr>
        <p:spPr bwMode="gray">
          <a:xfrm>
            <a:off x="107950" y="4384675"/>
            <a:ext cx="2087563" cy="300038"/>
          </a:xfrm>
          <a:prstGeom prst="rect">
            <a:avLst/>
          </a:prstGeom>
          <a:noFill/>
          <a:ln w="9525">
            <a:noFill/>
            <a:miter lim="800000"/>
            <a:headEnd/>
            <a:tailEnd/>
          </a:ln>
        </p:spPr>
        <p:txBody>
          <a:bodyPr>
            <a:spAutoFit/>
          </a:bodyPr>
          <a:lstStyle/>
          <a:p>
            <a:r>
              <a:rPr lang="en-US" altLang="zh-CN" sz="1300" b="1">
                <a:solidFill>
                  <a:srgbClr val="A6A6A6"/>
                </a:solidFill>
                <a:latin typeface="Arial" pitchFamily="34" charset="0"/>
                <a:ea typeface="黑体" pitchFamily="2" charset="-122"/>
                <a:cs typeface="Arial" pitchFamily="34" charset="0"/>
              </a:rPr>
              <a:t>www.ssbgzzs.com</a:t>
            </a:r>
            <a:endParaRPr lang="zh-CN" altLang="en-US" sz="1300" b="1">
              <a:solidFill>
                <a:srgbClr val="A6A6A6"/>
              </a:solidFill>
              <a:latin typeface="Arial" pitchFamily="34" charset="0"/>
              <a:ea typeface="黑体" pitchFamily="2" charset="-122"/>
            </a:endParaRPr>
          </a:p>
        </p:txBody>
      </p:sp>
      <p:pic>
        <p:nvPicPr>
          <p:cNvPr id="22" name="图片 2" descr="章.tif"/>
          <p:cNvPicPr>
            <a:picLocks noChangeAspect="1"/>
          </p:cNvPicPr>
          <p:nvPr/>
        </p:nvPicPr>
        <p:blipFill>
          <a:blip r:embed="rId3" cstate="print"/>
          <a:srcRect/>
          <a:stretch>
            <a:fillRect/>
          </a:stretch>
        </p:blipFill>
        <p:spPr bwMode="auto">
          <a:xfrm>
            <a:off x="561955" y="2416176"/>
            <a:ext cx="1152525" cy="1155700"/>
          </a:xfrm>
          <a:prstGeom prst="rect">
            <a:avLst/>
          </a:prstGeom>
          <a:noFill/>
          <a:ln w="9525">
            <a:noFill/>
            <a:miter lim="800000"/>
            <a:headEnd/>
            <a:tailEnd/>
          </a:ln>
        </p:spPr>
      </p:pic>
      <p:sp>
        <p:nvSpPr>
          <p:cNvPr id="23" name="Freeform 20"/>
          <p:cNvSpPr>
            <a:spLocks/>
          </p:cNvSpPr>
          <p:nvPr/>
        </p:nvSpPr>
        <p:spPr bwMode="gray">
          <a:xfrm>
            <a:off x="1811370" y="-9525"/>
            <a:ext cx="7332662" cy="6946900"/>
          </a:xfrm>
          <a:custGeom>
            <a:avLst/>
            <a:gdLst>
              <a:gd name="T0" fmla="*/ 2147483647 w 4579"/>
              <a:gd name="T1" fmla="*/ 0 h 4338"/>
              <a:gd name="T2" fmla="*/ 2147483647 w 4579"/>
              <a:gd name="T3" fmla="*/ 2147483647 h 4338"/>
              <a:gd name="T4" fmla="*/ 0 w 4579"/>
              <a:gd name="T5" fmla="*/ 2147483647 h 4338"/>
              <a:gd name="T6" fmla="*/ 2147483647 w 4579"/>
              <a:gd name="T7" fmla="*/ 2147483647 h 4338"/>
              <a:gd name="T8" fmla="*/ 2147483647 w 4579"/>
              <a:gd name="T9" fmla="*/ 2147483647 h 4338"/>
              <a:gd name="T10" fmla="*/ 2147483647 w 4579"/>
              <a:gd name="T11" fmla="*/ 0 h 4338"/>
              <a:gd name="T12" fmla="*/ 2147483647 w 4579"/>
              <a:gd name="T13" fmla="*/ 0 h 4338"/>
              <a:gd name="T14" fmla="*/ 0 60000 65536"/>
              <a:gd name="T15" fmla="*/ 0 60000 65536"/>
              <a:gd name="T16" fmla="*/ 0 60000 65536"/>
              <a:gd name="T17" fmla="*/ 0 60000 65536"/>
              <a:gd name="T18" fmla="*/ 0 60000 65536"/>
              <a:gd name="T19" fmla="*/ 0 60000 65536"/>
              <a:gd name="T20" fmla="*/ 0 60000 65536"/>
              <a:gd name="T21" fmla="*/ 0 w 4579"/>
              <a:gd name="T22" fmla="*/ 0 h 4338"/>
              <a:gd name="T23" fmla="*/ 4579 w 4579"/>
              <a:gd name="T24" fmla="*/ 4338 h 43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79" h="4338">
                <a:moveTo>
                  <a:pt x="1471" y="0"/>
                </a:moveTo>
                <a:lnTo>
                  <a:pt x="1" y="1020"/>
                </a:lnTo>
                <a:lnTo>
                  <a:pt x="0" y="2805"/>
                </a:lnTo>
                <a:lnTo>
                  <a:pt x="2221" y="4338"/>
                </a:lnTo>
                <a:lnTo>
                  <a:pt x="4579" y="4332"/>
                </a:lnTo>
                <a:lnTo>
                  <a:pt x="4573" y="0"/>
                </a:lnTo>
                <a:lnTo>
                  <a:pt x="1471" y="0"/>
                </a:lnTo>
                <a:close/>
              </a:path>
            </a:pathLst>
          </a:custGeom>
          <a:solidFill>
            <a:schemeClr val="bg1"/>
          </a:solidFill>
          <a:ln w="9525">
            <a:noFill/>
            <a:round/>
            <a:headEnd/>
            <a:tailEnd/>
          </a:ln>
        </p:spPr>
        <p:txBody>
          <a:bodyPr/>
          <a:lstStyle/>
          <a:p>
            <a:endParaRPr lang="zh-CN" altLang="en-US"/>
          </a:p>
        </p:txBody>
      </p:sp>
      <p:sp>
        <p:nvSpPr>
          <p:cNvPr id="4" name="TextBox 3"/>
          <p:cNvSpPr txBox="1"/>
          <p:nvPr/>
        </p:nvSpPr>
        <p:spPr>
          <a:xfrm>
            <a:off x="2285984" y="2500306"/>
            <a:ext cx="6715172" cy="2677656"/>
          </a:xfrm>
          <a:prstGeom prst="rect">
            <a:avLst/>
          </a:prstGeom>
          <a:noFill/>
        </p:spPr>
        <p:txBody>
          <a:bodyPr wrap="square">
            <a:spAutoFit/>
          </a:bodyPr>
          <a:lstStyle/>
          <a:p>
            <a:pPr algn="just">
              <a:defRPr/>
            </a:pPr>
            <a:r>
              <a:rPr lang="zh-CN"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黑体" pitchFamily="49" charset="-122"/>
                <a:ea typeface="黑体" pitchFamily="49" charset="-122"/>
              </a:rPr>
              <a:t>　　</a:t>
            </a:r>
            <a:r>
              <a:rPr lang="zh-CN" altLang="en-US" sz="2400"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教育部职业与成人教育司委托，中宣部</a:t>
            </a:r>
            <a:r>
              <a:rPr lang="en-US" altLang="zh-CN" sz="2400"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a:t>
            </a:r>
            <a:r>
              <a:rPr lang="zh-CN" altLang="en-US" sz="2400"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时事报告</a:t>
            </a:r>
            <a:r>
              <a:rPr lang="en-US" altLang="zh-CN" sz="2400"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a:t>
            </a:r>
            <a:r>
              <a:rPr lang="zh-CN" altLang="en-US" sz="2400"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杂志社编辑出版的全国中职院校形势与政策教育唯一指定教材。</a:t>
            </a:r>
          </a:p>
          <a:p>
            <a:pPr algn="just">
              <a:defRPr/>
            </a:pPr>
            <a:r>
              <a:rPr lang="zh-CN" altLang="en-US" sz="2400"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　　紧密结合中职院校德育课特点，解读政策、分析形势，传达就业信息，介绍行业发展与动态，帮助学生开拓眼界、提升素质。被誉为“填补空白的权威教材”。 </a:t>
            </a:r>
          </a:p>
        </p:txBody>
      </p:sp>
      <p:pic>
        <p:nvPicPr>
          <p:cNvPr id="24" name="图片 23" descr="职教.gif"/>
          <p:cNvPicPr>
            <a:picLocks noChangeAspect="1"/>
          </p:cNvPicPr>
          <p:nvPr/>
        </p:nvPicPr>
        <p:blipFill>
          <a:blip r:embed="rId4" cstate="print"/>
          <a:stretch>
            <a:fillRect/>
          </a:stretch>
        </p:blipFill>
        <p:spPr>
          <a:xfrm>
            <a:off x="2232876" y="500042"/>
            <a:ext cx="7554098" cy="5040000"/>
          </a:xfrm>
          <a:prstGeom prst="rect">
            <a:avLst/>
          </a:prstGeom>
        </p:spPr>
      </p:pic>
    </p:spTree>
  </p:cSld>
  <p:clrMapOvr>
    <a:masterClrMapping/>
  </p:clrMapOvr>
  <p:transition spd="slow">
    <p:pull/>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Line 2"/>
          <p:cNvSpPr>
            <a:spLocks noChangeShapeType="1"/>
          </p:cNvSpPr>
          <p:nvPr/>
        </p:nvSpPr>
        <p:spPr bwMode="gray">
          <a:xfrm>
            <a:off x="1811338" y="1455738"/>
            <a:ext cx="0" cy="3128962"/>
          </a:xfrm>
          <a:prstGeom prst="line">
            <a:avLst/>
          </a:prstGeom>
          <a:noFill/>
          <a:ln w="9525">
            <a:solidFill>
              <a:schemeClr val="bg2"/>
            </a:solidFill>
            <a:round/>
            <a:headEnd/>
            <a:tailEnd/>
          </a:ln>
        </p:spPr>
        <p:txBody>
          <a:bodyPr/>
          <a:lstStyle/>
          <a:p>
            <a:endParaRPr lang="zh-CN" altLang="en-US"/>
          </a:p>
        </p:txBody>
      </p:sp>
      <p:grpSp>
        <p:nvGrpSpPr>
          <p:cNvPr id="2" name="Group 3"/>
          <p:cNvGrpSpPr>
            <a:grpSpLocks/>
          </p:cNvGrpSpPr>
          <p:nvPr/>
        </p:nvGrpSpPr>
        <p:grpSpPr bwMode="auto">
          <a:xfrm>
            <a:off x="271463" y="-4763"/>
            <a:ext cx="1552575" cy="1585913"/>
            <a:chOff x="171" y="-3"/>
            <a:chExt cx="978" cy="999"/>
          </a:xfrm>
        </p:grpSpPr>
        <p:sp>
          <p:nvSpPr>
            <p:cNvPr id="9" name="Freeform 4"/>
            <p:cNvSpPr>
              <a:spLocks/>
            </p:cNvSpPr>
            <p:nvPr/>
          </p:nvSpPr>
          <p:spPr bwMode="gray">
            <a:xfrm>
              <a:off x="653" y="-3"/>
              <a:ext cx="496" cy="999"/>
            </a:xfrm>
            <a:custGeom>
              <a:avLst/>
              <a:gdLst>
                <a:gd name="T0" fmla="*/ 84 w 496"/>
                <a:gd name="T1" fmla="*/ 0 h 999"/>
                <a:gd name="T2" fmla="*/ 496 w 496"/>
                <a:gd name="T3" fmla="*/ 854 h 999"/>
                <a:gd name="T4" fmla="*/ 496 w 496"/>
                <a:gd name="T5" fmla="*/ 999 h 999"/>
                <a:gd name="T6" fmla="*/ 0 w 496"/>
                <a:gd name="T7" fmla="*/ 188 h 999"/>
                <a:gd name="T8" fmla="*/ 84 w 496"/>
                <a:gd name="T9" fmla="*/ 0 h 999"/>
                <a:gd name="T10" fmla="*/ 0 60000 65536"/>
                <a:gd name="T11" fmla="*/ 0 60000 65536"/>
                <a:gd name="T12" fmla="*/ 0 60000 65536"/>
                <a:gd name="T13" fmla="*/ 0 60000 65536"/>
                <a:gd name="T14" fmla="*/ 0 60000 65536"/>
                <a:gd name="T15" fmla="*/ 0 w 496"/>
                <a:gd name="T16" fmla="*/ 0 h 999"/>
                <a:gd name="T17" fmla="*/ 496 w 496"/>
                <a:gd name="T18" fmla="*/ 999 h 999"/>
              </a:gdLst>
              <a:ahLst/>
              <a:cxnLst>
                <a:cxn ang="T10">
                  <a:pos x="T0" y="T1"/>
                </a:cxn>
                <a:cxn ang="T11">
                  <a:pos x="T2" y="T3"/>
                </a:cxn>
                <a:cxn ang="T12">
                  <a:pos x="T4" y="T5"/>
                </a:cxn>
                <a:cxn ang="T13">
                  <a:pos x="T6" y="T7"/>
                </a:cxn>
                <a:cxn ang="T14">
                  <a:pos x="T8" y="T9"/>
                </a:cxn>
              </a:cxnLst>
              <a:rect l="T15" t="T16" r="T17" b="T18"/>
              <a:pathLst>
                <a:path w="496" h="999">
                  <a:moveTo>
                    <a:pt x="84" y="0"/>
                  </a:moveTo>
                  <a:lnTo>
                    <a:pt x="496" y="854"/>
                  </a:lnTo>
                  <a:lnTo>
                    <a:pt x="496" y="999"/>
                  </a:lnTo>
                  <a:lnTo>
                    <a:pt x="0" y="188"/>
                  </a:lnTo>
                  <a:lnTo>
                    <a:pt x="84" y="0"/>
                  </a:lnTo>
                  <a:close/>
                </a:path>
              </a:pathLst>
            </a:custGeom>
            <a:solidFill>
              <a:schemeClr val="bg2"/>
            </a:solidFill>
            <a:ln w="9525">
              <a:noFill/>
              <a:round/>
              <a:headEnd/>
              <a:tailEnd/>
            </a:ln>
          </p:spPr>
          <p:txBody>
            <a:bodyPr/>
            <a:lstStyle/>
            <a:p>
              <a:endParaRPr lang="zh-CN" altLang="en-US"/>
            </a:p>
          </p:txBody>
        </p:sp>
        <p:sp>
          <p:nvSpPr>
            <p:cNvPr id="10" name="Freeform 5"/>
            <p:cNvSpPr>
              <a:spLocks/>
            </p:cNvSpPr>
            <p:nvPr/>
          </p:nvSpPr>
          <p:spPr bwMode="gray">
            <a:xfrm>
              <a:off x="171" y="0"/>
              <a:ext cx="564" cy="187"/>
            </a:xfrm>
            <a:custGeom>
              <a:avLst/>
              <a:gdLst>
                <a:gd name="T0" fmla="*/ 564 w 564"/>
                <a:gd name="T1" fmla="*/ 0 h 187"/>
                <a:gd name="T2" fmla="*/ 482 w 564"/>
                <a:gd name="T3" fmla="*/ 187 h 187"/>
                <a:gd name="T4" fmla="*/ 0 w 564"/>
                <a:gd name="T5" fmla="*/ 0 h 187"/>
                <a:gd name="T6" fmla="*/ 564 w 564"/>
                <a:gd name="T7" fmla="*/ 0 h 187"/>
                <a:gd name="T8" fmla="*/ 0 60000 65536"/>
                <a:gd name="T9" fmla="*/ 0 60000 65536"/>
                <a:gd name="T10" fmla="*/ 0 60000 65536"/>
                <a:gd name="T11" fmla="*/ 0 60000 65536"/>
                <a:gd name="T12" fmla="*/ 0 w 564"/>
                <a:gd name="T13" fmla="*/ 0 h 187"/>
                <a:gd name="T14" fmla="*/ 564 w 564"/>
                <a:gd name="T15" fmla="*/ 187 h 187"/>
              </a:gdLst>
              <a:ahLst/>
              <a:cxnLst>
                <a:cxn ang="T8">
                  <a:pos x="T0" y="T1"/>
                </a:cxn>
                <a:cxn ang="T9">
                  <a:pos x="T2" y="T3"/>
                </a:cxn>
                <a:cxn ang="T10">
                  <a:pos x="T4" y="T5"/>
                </a:cxn>
                <a:cxn ang="T11">
                  <a:pos x="T6" y="T7"/>
                </a:cxn>
              </a:cxnLst>
              <a:rect l="T12" t="T13" r="T14" b="T15"/>
              <a:pathLst>
                <a:path w="564" h="187">
                  <a:moveTo>
                    <a:pt x="564" y="0"/>
                  </a:moveTo>
                  <a:lnTo>
                    <a:pt x="482" y="187"/>
                  </a:lnTo>
                  <a:lnTo>
                    <a:pt x="0" y="0"/>
                  </a:lnTo>
                  <a:lnTo>
                    <a:pt x="564" y="0"/>
                  </a:lnTo>
                  <a:close/>
                </a:path>
              </a:pathLst>
            </a:custGeom>
            <a:solidFill>
              <a:schemeClr val="bg2"/>
            </a:solidFill>
            <a:ln w="9525">
              <a:noFill/>
              <a:round/>
              <a:headEnd/>
              <a:tailEnd/>
            </a:ln>
          </p:spPr>
          <p:txBody>
            <a:bodyPr/>
            <a:lstStyle/>
            <a:p>
              <a:endParaRPr lang="zh-CN" altLang="en-US"/>
            </a:p>
          </p:txBody>
        </p:sp>
      </p:grpSp>
      <p:sp>
        <p:nvSpPr>
          <p:cNvPr id="11" name="Freeform 7"/>
          <p:cNvSpPr>
            <a:spLocks/>
          </p:cNvSpPr>
          <p:nvPr/>
        </p:nvSpPr>
        <p:spPr bwMode="gray">
          <a:xfrm>
            <a:off x="1871663" y="-9525"/>
            <a:ext cx="1895475" cy="1519238"/>
          </a:xfrm>
          <a:custGeom>
            <a:avLst/>
            <a:gdLst>
              <a:gd name="T0" fmla="*/ 2147483647 w 1194"/>
              <a:gd name="T1" fmla="*/ 0 h 957"/>
              <a:gd name="T2" fmla="*/ 0 w 1194"/>
              <a:gd name="T3" fmla="*/ 2147483647 h 957"/>
              <a:gd name="T4" fmla="*/ 0 w 1194"/>
              <a:gd name="T5" fmla="*/ 2147483647 h 957"/>
              <a:gd name="T6" fmla="*/ 2147483647 w 1194"/>
              <a:gd name="T7" fmla="*/ 0 h 957"/>
              <a:gd name="T8" fmla="*/ 2147483647 w 1194"/>
              <a:gd name="T9" fmla="*/ 0 h 957"/>
              <a:gd name="T10" fmla="*/ 0 60000 65536"/>
              <a:gd name="T11" fmla="*/ 0 60000 65536"/>
              <a:gd name="T12" fmla="*/ 0 60000 65536"/>
              <a:gd name="T13" fmla="*/ 0 60000 65536"/>
              <a:gd name="T14" fmla="*/ 0 60000 65536"/>
              <a:gd name="T15" fmla="*/ 0 w 1194"/>
              <a:gd name="T16" fmla="*/ 0 h 957"/>
              <a:gd name="T17" fmla="*/ 1194 w 1194"/>
              <a:gd name="T18" fmla="*/ 957 h 957"/>
            </a:gdLst>
            <a:ahLst/>
            <a:cxnLst>
              <a:cxn ang="T10">
                <a:pos x="T0" y="T1"/>
              </a:cxn>
              <a:cxn ang="T11">
                <a:pos x="T2" y="T3"/>
              </a:cxn>
              <a:cxn ang="T12">
                <a:pos x="T4" y="T5"/>
              </a:cxn>
              <a:cxn ang="T13">
                <a:pos x="T6" y="T7"/>
              </a:cxn>
              <a:cxn ang="T14">
                <a:pos x="T8" y="T9"/>
              </a:cxn>
            </a:cxnLst>
            <a:rect l="T15" t="T16" r="T17" b="T18"/>
            <a:pathLst>
              <a:path w="1194" h="957">
                <a:moveTo>
                  <a:pt x="843" y="0"/>
                </a:moveTo>
                <a:lnTo>
                  <a:pt x="0" y="885"/>
                </a:lnTo>
                <a:lnTo>
                  <a:pt x="0" y="957"/>
                </a:lnTo>
                <a:lnTo>
                  <a:pt x="1194" y="0"/>
                </a:lnTo>
                <a:lnTo>
                  <a:pt x="843" y="0"/>
                </a:lnTo>
                <a:close/>
              </a:path>
            </a:pathLst>
          </a:custGeom>
          <a:solidFill>
            <a:schemeClr val="bg2"/>
          </a:solidFill>
          <a:ln w="9525">
            <a:noFill/>
            <a:round/>
            <a:headEnd/>
            <a:tailEnd/>
          </a:ln>
        </p:spPr>
        <p:txBody>
          <a:bodyPr/>
          <a:lstStyle/>
          <a:p>
            <a:endParaRPr lang="zh-CN" altLang="en-US"/>
          </a:p>
        </p:txBody>
      </p:sp>
      <p:sp>
        <p:nvSpPr>
          <p:cNvPr id="12" name="Freeform 8"/>
          <p:cNvSpPr>
            <a:spLocks/>
          </p:cNvSpPr>
          <p:nvPr/>
        </p:nvSpPr>
        <p:spPr bwMode="gray">
          <a:xfrm>
            <a:off x="1871663" y="-14288"/>
            <a:ext cx="2138362" cy="1581151"/>
          </a:xfrm>
          <a:custGeom>
            <a:avLst/>
            <a:gdLst>
              <a:gd name="T0" fmla="*/ 2147483647 w 1347"/>
              <a:gd name="T1" fmla="*/ 0 h 996"/>
              <a:gd name="T2" fmla="*/ 0 w 1347"/>
              <a:gd name="T3" fmla="*/ 2147483647 h 996"/>
              <a:gd name="T4" fmla="*/ 0 w 1347"/>
              <a:gd name="T5" fmla="*/ 2147483647 h 996"/>
              <a:gd name="T6" fmla="*/ 2147483647 w 1347"/>
              <a:gd name="T7" fmla="*/ 0 h 996"/>
              <a:gd name="T8" fmla="*/ 2147483647 w 1347"/>
              <a:gd name="T9" fmla="*/ 0 h 996"/>
              <a:gd name="T10" fmla="*/ 0 60000 65536"/>
              <a:gd name="T11" fmla="*/ 0 60000 65536"/>
              <a:gd name="T12" fmla="*/ 0 60000 65536"/>
              <a:gd name="T13" fmla="*/ 0 60000 65536"/>
              <a:gd name="T14" fmla="*/ 0 60000 65536"/>
              <a:gd name="T15" fmla="*/ 0 w 1347"/>
              <a:gd name="T16" fmla="*/ 0 h 996"/>
              <a:gd name="T17" fmla="*/ 1347 w 1347"/>
              <a:gd name="T18" fmla="*/ 996 h 996"/>
            </a:gdLst>
            <a:ahLst/>
            <a:cxnLst>
              <a:cxn ang="T10">
                <a:pos x="T0" y="T1"/>
              </a:cxn>
              <a:cxn ang="T11">
                <a:pos x="T2" y="T3"/>
              </a:cxn>
              <a:cxn ang="T12">
                <a:pos x="T4" y="T5"/>
              </a:cxn>
              <a:cxn ang="T13">
                <a:pos x="T6" y="T7"/>
              </a:cxn>
              <a:cxn ang="T14">
                <a:pos x="T8" y="T9"/>
              </a:cxn>
            </a:cxnLst>
            <a:rect l="T15" t="T16" r="T17" b="T18"/>
            <a:pathLst>
              <a:path w="1347" h="996">
                <a:moveTo>
                  <a:pt x="1347" y="0"/>
                </a:moveTo>
                <a:lnTo>
                  <a:pt x="0" y="996"/>
                </a:lnTo>
                <a:lnTo>
                  <a:pt x="0" y="957"/>
                </a:lnTo>
                <a:lnTo>
                  <a:pt x="1191" y="0"/>
                </a:lnTo>
                <a:lnTo>
                  <a:pt x="1347" y="0"/>
                </a:lnTo>
                <a:close/>
              </a:path>
            </a:pathLst>
          </a:custGeom>
          <a:solidFill>
            <a:schemeClr val="accent1"/>
          </a:solidFill>
          <a:ln w="9525">
            <a:noFill/>
            <a:round/>
            <a:headEnd/>
            <a:tailEnd/>
          </a:ln>
        </p:spPr>
        <p:txBody>
          <a:bodyPr/>
          <a:lstStyle/>
          <a:p>
            <a:endParaRPr lang="zh-CN" altLang="en-US"/>
          </a:p>
        </p:txBody>
      </p:sp>
      <p:sp>
        <p:nvSpPr>
          <p:cNvPr id="13" name="Freeform 9"/>
          <p:cNvSpPr>
            <a:spLocks/>
          </p:cNvSpPr>
          <p:nvPr/>
        </p:nvSpPr>
        <p:spPr bwMode="gray">
          <a:xfrm>
            <a:off x="1871663" y="-14288"/>
            <a:ext cx="2338387" cy="1627188"/>
          </a:xfrm>
          <a:custGeom>
            <a:avLst/>
            <a:gdLst>
              <a:gd name="T0" fmla="*/ 2147483647 w 1473"/>
              <a:gd name="T1" fmla="*/ 2147483647 h 1025"/>
              <a:gd name="T2" fmla="*/ 2147483647 w 1473"/>
              <a:gd name="T3" fmla="*/ 2147483647 h 1025"/>
              <a:gd name="T4" fmla="*/ 0 w 1473"/>
              <a:gd name="T5" fmla="*/ 2147483647 h 1025"/>
              <a:gd name="T6" fmla="*/ 2147483647 w 1473"/>
              <a:gd name="T7" fmla="*/ 0 h 1025"/>
              <a:gd name="T8" fmla="*/ 2147483647 w 1473"/>
              <a:gd name="T9" fmla="*/ 2147483647 h 1025"/>
              <a:gd name="T10" fmla="*/ 0 60000 65536"/>
              <a:gd name="T11" fmla="*/ 0 60000 65536"/>
              <a:gd name="T12" fmla="*/ 0 60000 65536"/>
              <a:gd name="T13" fmla="*/ 0 60000 65536"/>
              <a:gd name="T14" fmla="*/ 0 60000 65536"/>
              <a:gd name="T15" fmla="*/ 0 w 1473"/>
              <a:gd name="T16" fmla="*/ 0 h 1025"/>
              <a:gd name="T17" fmla="*/ 1473 w 1473"/>
              <a:gd name="T18" fmla="*/ 1025 h 1025"/>
            </a:gdLst>
            <a:ahLst/>
            <a:cxnLst>
              <a:cxn ang="T10">
                <a:pos x="T0" y="T1"/>
              </a:cxn>
              <a:cxn ang="T11">
                <a:pos x="T2" y="T3"/>
              </a:cxn>
              <a:cxn ang="T12">
                <a:pos x="T4" y="T5"/>
              </a:cxn>
              <a:cxn ang="T13">
                <a:pos x="T6" y="T7"/>
              </a:cxn>
              <a:cxn ang="T14">
                <a:pos x="T8" y="T9"/>
              </a:cxn>
            </a:cxnLst>
            <a:rect l="T15" t="T16" r="T17" b="T18"/>
            <a:pathLst>
              <a:path w="1473" h="1025">
                <a:moveTo>
                  <a:pt x="1473" y="6"/>
                </a:moveTo>
                <a:lnTo>
                  <a:pt x="2" y="1025"/>
                </a:lnTo>
                <a:lnTo>
                  <a:pt x="0" y="995"/>
                </a:lnTo>
                <a:lnTo>
                  <a:pt x="1344" y="0"/>
                </a:lnTo>
                <a:lnTo>
                  <a:pt x="1473" y="6"/>
                </a:lnTo>
                <a:close/>
              </a:path>
            </a:pathLst>
          </a:custGeom>
          <a:solidFill>
            <a:schemeClr val="tx2"/>
          </a:solidFill>
          <a:ln w="9525">
            <a:noFill/>
            <a:round/>
            <a:headEnd/>
            <a:tailEnd/>
          </a:ln>
        </p:spPr>
        <p:txBody>
          <a:bodyPr/>
          <a:lstStyle/>
          <a:p>
            <a:endParaRPr lang="zh-CN" altLang="en-US"/>
          </a:p>
        </p:txBody>
      </p:sp>
      <p:sp>
        <p:nvSpPr>
          <p:cNvPr id="14" name="Freeform 10"/>
          <p:cNvSpPr>
            <a:spLocks/>
          </p:cNvSpPr>
          <p:nvPr/>
        </p:nvSpPr>
        <p:spPr bwMode="gray">
          <a:xfrm>
            <a:off x="1874838" y="4437063"/>
            <a:ext cx="3525837" cy="2435225"/>
          </a:xfrm>
          <a:custGeom>
            <a:avLst/>
            <a:gdLst>
              <a:gd name="T0" fmla="*/ 2147483647 w 2221"/>
              <a:gd name="T1" fmla="*/ 2147483647 h 1534"/>
              <a:gd name="T2" fmla="*/ 0 w 2221"/>
              <a:gd name="T3" fmla="*/ 0 h 1534"/>
              <a:gd name="T4" fmla="*/ 2147483647 w 2221"/>
              <a:gd name="T5" fmla="*/ 2147483647 h 1534"/>
              <a:gd name="T6" fmla="*/ 2147483647 w 2221"/>
              <a:gd name="T7" fmla="*/ 2147483647 h 1534"/>
              <a:gd name="T8" fmla="*/ 2147483647 w 2221"/>
              <a:gd name="T9" fmla="*/ 2147483647 h 1534"/>
              <a:gd name="T10" fmla="*/ 0 60000 65536"/>
              <a:gd name="T11" fmla="*/ 0 60000 65536"/>
              <a:gd name="T12" fmla="*/ 0 60000 65536"/>
              <a:gd name="T13" fmla="*/ 0 60000 65536"/>
              <a:gd name="T14" fmla="*/ 0 60000 65536"/>
              <a:gd name="T15" fmla="*/ 0 w 2221"/>
              <a:gd name="T16" fmla="*/ 0 h 1534"/>
              <a:gd name="T17" fmla="*/ 2221 w 2221"/>
              <a:gd name="T18" fmla="*/ 1534 h 1534"/>
            </a:gdLst>
            <a:ahLst/>
            <a:cxnLst>
              <a:cxn ang="T10">
                <a:pos x="T0" y="T1"/>
              </a:cxn>
              <a:cxn ang="T11">
                <a:pos x="T2" y="T3"/>
              </a:cxn>
              <a:cxn ang="T12">
                <a:pos x="T4" y="T5"/>
              </a:cxn>
              <a:cxn ang="T13">
                <a:pos x="T6" y="T7"/>
              </a:cxn>
              <a:cxn ang="T14">
                <a:pos x="T8" y="T9"/>
              </a:cxn>
            </a:cxnLst>
            <a:rect l="T15" t="T16" r="T17" b="T18"/>
            <a:pathLst>
              <a:path w="2221" h="1534">
                <a:moveTo>
                  <a:pt x="2221" y="1533"/>
                </a:moveTo>
                <a:lnTo>
                  <a:pt x="0" y="0"/>
                </a:lnTo>
                <a:lnTo>
                  <a:pt x="1" y="25"/>
                </a:lnTo>
                <a:lnTo>
                  <a:pt x="2059" y="1534"/>
                </a:lnTo>
                <a:lnTo>
                  <a:pt x="2221" y="1533"/>
                </a:lnTo>
                <a:close/>
              </a:path>
            </a:pathLst>
          </a:custGeom>
          <a:solidFill>
            <a:schemeClr val="tx2"/>
          </a:solidFill>
          <a:ln w="9525">
            <a:noFill/>
            <a:round/>
            <a:headEnd/>
            <a:tailEnd/>
          </a:ln>
        </p:spPr>
        <p:txBody>
          <a:bodyPr/>
          <a:lstStyle/>
          <a:p>
            <a:endParaRPr lang="zh-CN" altLang="en-US"/>
          </a:p>
        </p:txBody>
      </p:sp>
      <p:sp>
        <p:nvSpPr>
          <p:cNvPr id="15" name="Freeform 11"/>
          <p:cNvSpPr>
            <a:spLocks/>
          </p:cNvSpPr>
          <p:nvPr/>
        </p:nvSpPr>
        <p:spPr bwMode="gray">
          <a:xfrm>
            <a:off x="1876425" y="4475163"/>
            <a:ext cx="3265488" cy="2392362"/>
          </a:xfrm>
          <a:custGeom>
            <a:avLst/>
            <a:gdLst>
              <a:gd name="T0" fmla="*/ 2147483647 w 2057"/>
              <a:gd name="T1" fmla="*/ 2147483647 h 1507"/>
              <a:gd name="T2" fmla="*/ 0 w 2057"/>
              <a:gd name="T3" fmla="*/ 0 h 1507"/>
              <a:gd name="T4" fmla="*/ 0 w 2057"/>
              <a:gd name="T5" fmla="*/ 2147483647 h 1507"/>
              <a:gd name="T6" fmla="*/ 2147483647 w 2057"/>
              <a:gd name="T7" fmla="*/ 2147483647 h 1507"/>
              <a:gd name="T8" fmla="*/ 2147483647 w 2057"/>
              <a:gd name="T9" fmla="*/ 2147483647 h 1507"/>
              <a:gd name="T10" fmla="*/ 0 60000 65536"/>
              <a:gd name="T11" fmla="*/ 0 60000 65536"/>
              <a:gd name="T12" fmla="*/ 0 60000 65536"/>
              <a:gd name="T13" fmla="*/ 0 60000 65536"/>
              <a:gd name="T14" fmla="*/ 0 60000 65536"/>
              <a:gd name="T15" fmla="*/ 0 w 2057"/>
              <a:gd name="T16" fmla="*/ 0 h 1507"/>
              <a:gd name="T17" fmla="*/ 2057 w 2057"/>
              <a:gd name="T18" fmla="*/ 1507 h 1507"/>
            </a:gdLst>
            <a:ahLst/>
            <a:cxnLst>
              <a:cxn ang="T10">
                <a:pos x="T0" y="T1"/>
              </a:cxn>
              <a:cxn ang="T11">
                <a:pos x="T2" y="T3"/>
              </a:cxn>
              <a:cxn ang="T12">
                <a:pos x="T4" y="T5"/>
              </a:cxn>
              <a:cxn ang="T13">
                <a:pos x="T6" y="T7"/>
              </a:cxn>
              <a:cxn ang="T14">
                <a:pos x="T8" y="T9"/>
              </a:cxn>
            </a:cxnLst>
            <a:rect l="T15" t="T16" r="T17" b="T18"/>
            <a:pathLst>
              <a:path w="2057" h="1507">
                <a:moveTo>
                  <a:pt x="2057" y="1507"/>
                </a:moveTo>
                <a:lnTo>
                  <a:pt x="0" y="0"/>
                </a:lnTo>
                <a:lnTo>
                  <a:pt x="0" y="30"/>
                </a:lnTo>
                <a:lnTo>
                  <a:pt x="1857" y="1507"/>
                </a:lnTo>
                <a:lnTo>
                  <a:pt x="2057" y="1507"/>
                </a:lnTo>
                <a:close/>
              </a:path>
            </a:pathLst>
          </a:custGeom>
          <a:solidFill>
            <a:schemeClr val="accent1"/>
          </a:solidFill>
          <a:ln w="9525">
            <a:noFill/>
            <a:round/>
            <a:headEnd/>
            <a:tailEnd/>
          </a:ln>
        </p:spPr>
        <p:txBody>
          <a:bodyPr/>
          <a:lstStyle/>
          <a:p>
            <a:endParaRPr lang="zh-CN" altLang="en-US"/>
          </a:p>
        </p:txBody>
      </p:sp>
      <p:sp>
        <p:nvSpPr>
          <p:cNvPr id="16" name="Freeform 12"/>
          <p:cNvSpPr>
            <a:spLocks/>
          </p:cNvSpPr>
          <p:nvPr/>
        </p:nvSpPr>
        <p:spPr bwMode="gray">
          <a:xfrm>
            <a:off x="1871663" y="4518025"/>
            <a:ext cx="2946400" cy="2344738"/>
          </a:xfrm>
          <a:custGeom>
            <a:avLst/>
            <a:gdLst>
              <a:gd name="T0" fmla="*/ 2147483647 w 1856"/>
              <a:gd name="T1" fmla="*/ 2147483647 h 1477"/>
              <a:gd name="T2" fmla="*/ 0 w 1856"/>
              <a:gd name="T3" fmla="*/ 2147483647 h 1477"/>
              <a:gd name="T4" fmla="*/ 0 w 1856"/>
              <a:gd name="T5" fmla="*/ 0 h 1477"/>
              <a:gd name="T6" fmla="*/ 2147483647 w 1856"/>
              <a:gd name="T7" fmla="*/ 2147483647 h 1477"/>
              <a:gd name="T8" fmla="*/ 2147483647 w 1856"/>
              <a:gd name="T9" fmla="*/ 2147483647 h 1477"/>
              <a:gd name="T10" fmla="*/ 2147483647 w 1856"/>
              <a:gd name="T11" fmla="*/ 2147483647 h 1477"/>
              <a:gd name="T12" fmla="*/ 0 60000 65536"/>
              <a:gd name="T13" fmla="*/ 0 60000 65536"/>
              <a:gd name="T14" fmla="*/ 0 60000 65536"/>
              <a:gd name="T15" fmla="*/ 0 60000 65536"/>
              <a:gd name="T16" fmla="*/ 0 60000 65536"/>
              <a:gd name="T17" fmla="*/ 0 60000 65536"/>
              <a:gd name="T18" fmla="*/ 0 w 1856"/>
              <a:gd name="T19" fmla="*/ 0 h 1477"/>
              <a:gd name="T20" fmla="*/ 1856 w 1856"/>
              <a:gd name="T21" fmla="*/ 1477 h 1477"/>
            </a:gdLst>
            <a:ahLst/>
            <a:cxnLst>
              <a:cxn ang="T12">
                <a:pos x="T0" y="T1"/>
              </a:cxn>
              <a:cxn ang="T13">
                <a:pos x="T2" y="T3"/>
              </a:cxn>
              <a:cxn ang="T14">
                <a:pos x="T4" y="T5"/>
              </a:cxn>
              <a:cxn ang="T15">
                <a:pos x="T6" y="T7"/>
              </a:cxn>
              <a:cxn ang="T16">
                <a:pos x="T8" y="T9"/>
              </a:cxn>
              <a:cxn ang="T17">
                <a:pos x="T10" y="T11"/>
              </a:cxn>
            </a:cxnLst>
            <a:rect l="T18" t="T19" r="T20" b="T21"/>
            <a:pathLst>
              <a:path w="1856" h="1477">
                <a:moveTo>
                  <a:pt x="1344" y="1474"/>
                </a:moveTo>
                <a:lnTo>
                  <a:pt x="0" y="97"/>
                </a:lnTo>
                <a:lnTo>
                  <a:pt x="0" y="0"/>
                </a:lnTo>
                <a:lnTo>
                  <a:pt x="1856" y="1474"/>
                </a:lnTo>
                <a:lnTo>
                  <a:pt x="1848" y="1477"/>
                </a:lnTo>
                <a:lnTo>
                  <a:pt x="1344" y="1474"/>
                </a:lnTo>
                <a:close/>
              </a:path>
            </a:pathLst>
          </a:custGeom>
          <a:solidFill>
            <a:schemeClr val="hlink"/>
          </a:solidFill>
          <a:ln w="9525">
            <a:noFill/>
            <a:round/>
            <a:headEnd/>
            <a:tailEnd/>
          </a:ln>
        </p:spPr>
        <p:txBody>
          <a:bodyPr/>
          <a:lstStyle/>
          <a:p>
            <a:endParaRPr lang="zh-CN" altLang="en-US"/>
          </a:p>
        </p:txBody>
      </p:sp>
      <p:sp>
        <p:nvSpPr>
          <p:cNvPr id="17" name="Line 17"/>
          <p:cNvSpPr>
            <a:spLocks noChangeShapeType="1"/>
          </p:cNvSpPr>
          <p:nvPr/>
        </p:nvSpPr>
        <p:spPr bwMode="gray">
          <a:xfrm>
            <a:off x="1876425" y="1552575"/>
            <a:ext cx="0" cy="2957513"/>
          </a:xfrm>
          <a:prstGeom prst="line">
            <a:avLst/>
          </a:prstGeom>
          <a:noFill/>
          <a:ln w="9525">
            <a:solidFill>
              <a:schemeClr val="accent1"/>
            </a:solidFill>
            <a:round/>
            <a:headEnd/>
            <a:tailEnd/>
          </a:ln>
        </p:spPr>
        <p:txBody>
          <a:bodyPr/>
          <a:lstStyle/>
          <a:p>
            <a:endParaRPr lang="zh-CN" altLang="en-US"/>
          </a:p>
        </p:txBody>
      </p:sp>
      <p:sp>
        <p:nvSpPr>
          <p:cNvPr id="18" name="Rectangle 40"/>
          <p:cNvSpPr txBox="1">
            <a:spLocks noChangeArrowheads="1"/>
          </p:cNvSpPr>
          <p:nvPr/>
        </p:nvSpPr>
        <p:spPr bwMode="white">
          <a:xfrm>
            <a:off x="1763713" y="2060575"/>
            <a:ext cx="4968875" cy="1366838"/>
          </a:xfrm>
          <a:prstGeom prst="rect">
            <a:avLst/>
          </a:prstGeom>
          <a:noFill/>
          <a:ln w="9525">
            <a:noFill/>
            <a:miter lim="800000"/>
            <a:headEnd/>
            <a:tailEnd/>
          </a:ln>
        </p:spPr>
        <p:txBody>
          <a:bodyPr anchor="ctr"/>
          <a:lstStyle/>
          <a:p>
            <a:pPr>
              <a:lnSpc>
                <a:spcPct val="70000"/>
              </a:lnSpc>
            </a:pPr>
            <a:r>
              <a:rPr kumimoji="1" lang="en-US" altLang="zh-CN" sz="4000" b="1">
                <a:solidFill>
                  <a:schemeClr val="bg1"/>
                </a:solidFill>
                <a:latin typeface="微软雅黑" pitchFamily="34" charset="-122"/>
                <a:ea typeface="微软雅黑" pitchFamily="34" charset="-122"/>
              </a:rPr>
              <a:t>《</a:t>
            </a:r>
            <a:r>
              <a:rPr kumimoji="1" lang="zh-CN" altLang="en-US" sz="4000" b="1">
                <a:solidFill>
                  <a:schemeClr val="bg1"/>
                </a:solidFill>
                <a:latin typeface="微软雅黑" pitchFamily="34" charset="-122"/>
                <a:ea typeface="微软雅黑" pitchFamily="34" charset="-122"/>
              </a:rPr>
              <a:t>时事报告</a:t>
            </a:r>
            <a:r>
              <a:rPr kumimoji="1" lang="en-US" altLang="zh-CN" sz="4000" b="1">
                <a:solidFill>
                  <a:schemeClr val="bg1"/>
                </a:solidFill>
                <a:latin typeface="微软雅黑" pitchFamily="34" charset="-122"/>
                <a:ea typeface="微软雅黑" pitchFamily="34" charset="-122"/>
              </a:rPr>
              <a:t>》</a:t>
            </a:r>
            <a:r>
              <a:rPr kumimoji="1" lang="zh-CN" altLang="en-US" sz="4000" b="1">
                <a:solidFill>
                  <a:schemeClr val="bg1"/>
                </a:solidFill>
                <a:latin typeface="微软雅黑" pitchFamily="34" charset="-122"/>
                <a:ea typeface="微软雅黑" pitchFamily="34" charset="-122"/>
              </a:rPr>
              <a:t>杂志社</a:t>
            </a:r>
            <a:endParaRPr kumimoji="1" lang="ko-KR" altLang="en-US" sz="4000" b="1">
              <a:solidFill>
                <a:schemeClr val="bg1"/>
              </a:solidFill>
              <a:latin typeface="微软雅黑" pitchFamily="34" charset="-122"/>
              <a:ea typeface="冬青黑体简体中文 W6" charset="-122"/>
            </a:endParaRPr>
          </a:p>
        </p:txBody>
      </p:sp>
      <p:sp>
        <p:nvSpPr>
          <p:cNvPr id="19" name="Rectangle 41"/>
          <p:cNvSpPr txBox="1">
            <a:spLocks noChangeArrowheads="1"/>
          </p:cNvSpPr>
          <p:nvPr/>
        </p:nvSpPr>
        <p:spPr bwMode="white">
          <a:xfrm>
            <a:off x="2051050" y="2997200"/>
            <a:ext cx="5473700" cy="431800"/>
          </a:xfrm>
          <a:prstGeom prst="rect">
            <a:avLst/>
          </a:prstGeom>
          <a:noFill/>
          <a:ln w="9525">
            <a:noFill/>
            <a:miter lim="800000"/>
            <a:headEnd/>
            <a:tailEnd/>
          </a:ln>
        </p:spPr>
        <p:txBody>
          <a:bodyPr/>
          <a:lstStyle/>
          <a:p>
            <a:pPr latinLnBrk="1">
              <a:spcBef>
                <a:spcPct val="20000"/>
              </a:spcBef>
            </a:pPr>
            <a:r>
              <a:rPr kumimoji="1" lang="zh-CN" altLang="en-US" sz="2800" b="1">
                <a:solidFill>
                  <a:schemeClr val="bg1"/>
                </a:solidFill>
                <a:latin typeface="华文楷体" pitchFamily="2" charset="-122"/>
                <a:ea typeface="华文楷体" pitchFamily="2" charset="-122"/>
              </a:rPr>
              <a:t>形势与政策课专用</a:t>
            </a:r>
            <a:endParaRPr kumimoji="1" lang="ko-KR" altLang="en-US" sz="2800" b="1">
              <a:solidFill>
                <a:schemeClr val="bg1"/>
              </a:solidFill>
              <a:latin typeface="华文楷体" pitchFamily="2" charset="-122"/>
              <a:ea typeface="楷体-简" charset="-122"/>
            </a:endParaRPr>
          </a:p>
        </p:txBody>
      </p:sp>
      <p:sp>
        <p:nvSpPr>
          <p:cNvPr id="20" name="Rectangle 6"/>
          <p:cNvSpPr>
            <a:spLocks noChangeArrowheads="1"/>
          </p:cNvSpPr>
          <p:nvPr/>
        </p:nvSpPr>
        <p:spPr bwMode="gray">
          <a:xfrm>
            <a:off x="65088" y="4457700"/>
            <a:ext cx="1762125" cy="215900"/>
          </a:xfrm>
          <a:prstGeom prst="rect">
            <a:avLst/>
          </a:prstGeom>
          <a:solidFill>
            <a:schemeClr val="bg2"/>
          </a:solidFill>
          <a:ln w="9525">
            <a:noFill/>
            <a:miter lim="800000"/>
            <a:headEnd/>
            <a:tailEnd/>
          </a:ln>
        </p:spPr>
        <p:txBody>
          <a:bodyPr wrap="none" anchor="ctr"/>
          <a:lstStyle/>
          <a:p>
            <a:endParaRPr lang="zh-CN" altLang="en-US"/>
          </a:p>
        </p:txBody>
      </p:sp>
      <p:sp>
        <p:nvSpPr>
          <p:cNvPr id="21" name="Text Box 8"/>
          <p:cNvSpPr txBox="1">
            <a:spLocks noChangeArrowheads="1"/>
          </p:cNvSpPr>
          <p:nvPr/>
        </p:nvSpPr>
        <p:spPr bwMode="gray">
          <a:xfrm>
            <a:off x="107950" y="4384675"/>
            <a:ext cx="2087563" cy="300038"/>
          </a:xfrm>
          <a:prstGeom prst="rect">
            <a:avLst/>
          </a:prstGeom>
          <a:noFill/>
          <a:ln w="9525">
            <a:noFill/>
            <a:miter lim="800000"/>
            <a:headEnd/>
            <a:tailEnd/>
          </a:ln>
        </p:spPr>
        <p:txBody>
          <a:bodyPr>
            <a:spAutoFit/>
          </a:bodyPr>
          <a:lstStyle/>
          <a:p>
            <a:r>
              <a:rPr lang="en-US" altLang="zh-CN" sz="1300" b="1">
                <a:solidFill>
                  <a:srgbClr val="A6A6A6"/>
                </a:solidFill>
                <a:latin typeface="Arial" pitchFamily="34" charset="0"/>
                <a:ea typeface="黑体" pitchFamily="2" charset="-122"/>
                <a:cs typeface="Arial" pitchFamily="34" charset="0"/>
              </a:rPr>
              <a:t>www.ssbgzzs.com</a:t>
            </a:r>
            <a:endParaRPr lang="zh-CN" altLang="en-US" sz="1300" b="1">
              <a:solidFill>
                <a:srgbClr val="A6A6A6"/>
              </a:solidFill>
              <a:latin typeface="Arial" pitchFamily="34" charset="0"/>
              <a:ea typeface="黑体" pitchFamily="2" charset="-122"/>
            </a:endParaRPr>
          </a:p>
        </p:txBody>
      </p:sp>
      <p:pic>
        <p:nvPicPr>
          <p:cNvPr id="22" name="图片 2" descr="章.tif"/>
          <p:cNvPicPr>
            <a:picLocks noChangeAspect="1"/>
          </p:cNvPicPr>
          <p:nvPr/>
        </p:nvPicPr>
        <p:blipFill>
          <a:blip r:embed="rId3" cstate="print"/>
          <a:srcRect/>
          <a:stretch>
            <a:fillRect/>
          </a:stretch>
        </p:blipFill>
        <p:spPr bwMode="auto">
          <a:xfrm>
            <a:off x="561955" y="2416176"/>
            <a:ext cx="1152525" cy="1155700"/>
          </a:xfrm>
          <a:prstGeom prst="rect">
            <a:avLst/>
          </a:prstGeom>
          <a:noFill/>
          <a:ln w="9525">
            <a:noFill/>
            <a:miter lim="800000"/>
            <a:headEnd/>
            <a:tailEnd/>
          </a:ln>
        </p:spPr>
      </p:pic>
      <p:sp>
        <p:nvSpPr>
          <p:cNvPr id="23" name="Freeform 20"/>
          <p:cNvSpPr>
            <a:spLocks/>
          </p:cNvSpPr>
          <p:nvPr/>
        </p:nvSpPr>
        <p:spPr bwMode="gray">
          <a:xfrm>
            <a:off x="1811370" y="-9525"/>
            <a:ext cx="7332662" cy="6946900"/>
          </a:xfrm>
          <a:custGeom>
            <a:avLst/>
            <a:gdLst>
              <a:gd name="T0" fmla="*/ 2147483647 w 4579"/>
              <a:gd name="T1" fmla="*/ 0 h 4338"/>
              <a:gd name="T2" fmla="*/ 2147483647 w 4579"/>
              <a:gd name="T3" fmla="*/ 2147483647 h 4338"/>
              <a:gd name="T4" fmla="*/ 0 w 4579"/>
              <a:gd name="T5" fmla="*/ 2147483647 h 4338"/>
              <a:gd name="T6" fmla="*/ 2147483647 w 4579"/>
              <a:gd name="T7" fmla="*/ 2147483647 h 4338"/>
              <a:gd name="T8" fmla="*/ 2147483647 w 4579"/>
              <a:gd name="T9" fmla="*/ 2147483647 h 4338"/>
              <a:gd name="T10" fmla="*/ 2147483647 w 4579"/>
              <a:gd name="T11" fmla="*/ 0 h 4338"/>
              <a:gd name="T12" fmla="*/ 2147483647 w 4579"/>
              <a:gd name="T13" fmla="*/ 0 h 4338"/>
              <a:gd name="T14" fmla="*/ 0 60000 65536"/>
              <a:gd name="T15" fmla="*/ 0 60000 65536"/>
              <a:gd name="T16" fmla="*/ 0 60000 65536"/>
              <a:gd name="T17" fmla="*/ 0 60000 65536"/>
              <a:gd name="T18" fmla="*/ 0 60000 65536"/>
              <a:gd name="T19" fmla="*/ 0 60000 65536"/>
              <a:gd name="T20" fmla="*/ 0 60000 65536"/>
              <a:gd name="T21" fmla="*/ 0 w 4579"/>
              <a:gd name="T22" fmla="*/ 0 h 4338"/>
              <a:gd name="T23" fmla="*/ 4579 w 4579"/>
              <a:gd name="T24" fmla="*/ 4338 h 43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79" h="4338">
                <a:moveTo>
                  <a:pt x="1471" y="0"/>
                </a:moveTo>
                <a:lnTo>
                  <a:pt x="1" y="1020"/>
                </a:lnTo>
                <a:lnTo>
                  <a:pt x="0" y="2805"/>
                </a:lnTo>
                <a:lnTo>
                  <a:pt x="2221" y="4338"/>
                </a:lnTo>
                <a:lnTo>
                  <a:pt x="4579" y="4332"/>
                </a:lnTo>
                <a:lnTo>
                  <a:pt x="4573" y="0"/>
                </a:lnTo>
                <a:lnTo>
                  <a:pt x="1471" y="0"/>
                </a:lnTo>
                <a:close/>
              </a:path>
            </a:pathLst>
          </a:custGeom>
          <a:solidFill>
            <a:schemeClr val="bg1"/>
          </a:solidFill>
          <a:ln w="9525">
            <a:noFill/>
            <a:round/>
            <a:headEnd/>
            <a:tailEnd/>
          </a:ln>
        </p:spPr>
        <p:txBody>
          <a:bodyPr/>
          <a:lstStyle/>
          <a:p>
            <a:endParaRPr lang="zh-CN" altLang="en-US"/>
          </a:p>
        </p:txBody>
      </p:sp>
      <p:sp>
        <p:nvSpPr>
          <p:cNvPr id="4" name="TextBox 3"/>
          <p:cNvSpPr txBox="1"/>
          <p:nvPr/>
        </p:nvSpPr>
        <p:spPr>
          <a:xfrm>
            <a:off x="2428860" y="2692312"/>
            <a:ext cx="6429420" cy="2308324"/>
          </a:xfrm>
          <a:prstGeom prst="rect">
            <a:avLst/>
          </a:prstGeom>
          <a:noFill/>
        </p:spPr>
        <p:txBody>
          <a:bodyPr wrap="square">
            <a:spAutoFit/>
          </a:bodyPr>
          <a:lstStyle/>
          <a:p>
            <a:pPr algn="just" fontAlgn="auto">
              <a:spcBef>
                <a:spcPts val="0"/>
              </a:spcBef>
              <a:spcAft>
                <a:spcPts val="0"/>
              </a:spcAft>
              <a:defRPr/>
            </a:pPr>
            <a:r>
              <a:rPr lang="zh-CN"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黑体" pitchFamily="49" charset="-122"/>
                <a:ea typeface="黑体" pitchFamily="49" charset="-122"/>
              </a:rPr>
              <a:t>　　</a:t>
            </a:r>
            <a:r>
              <a:rPr lang="en-US" altLang="zh-CN" sz="2400"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a:t>
            </a:r>
            <a:r>
              <a:rPr lang="zh-CN" altLang="en-US" sz="2400"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时事</a:t>
            </a:r>
            <a:r>
              <a:rPr lang="en-US" altLang="zh-CN" sz="2400"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a:t>
            </a:r>
            <a:r>
              <a:rPr lang="zh-CN" altLang="en-US" sz="2400"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高中版是教育部基础教育司委托，中宣部</a:t>
            </a:r>
            <a:r>
              <a:rPr lang="en-US" altLang="zh-CN" sz="2400"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a:t>
            </a:r>
            <a:r>
              <a:rPr lang="zh-CN" altLang="en-US" sz="2400"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时事报告</a:t>
            </a:r>
            <a:r>
              <a:rPr lang="en-US" altLang="zh-CN" sz="2400"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a:t>
            </a:r>
            <a:r>
              <a:rPr lang="zh-CN" altLang="en-US" sz="2400"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杂志社编辑出版的中学时事教育教学的专用教材。</a:t>
            </a:r>
          </a:p>
          <a:p>
            <a:pPr algn="just" fontAlgn="auto">
              <a:spcBef>
                <a:spcPts val="0"/>
              </a:spcBef>
              <a:spcAft>
                <a:spcPts val="0"/>
              </a:spcAft>
              <a:defRPr/>
            </a:pPr>
            <a:r>
              <a:rPr lang="zh-CN" altLang="en-US" sz="2400"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　　紧密配合高中思想政治课教学，针对经济社会发展中的热点难点问题，为高中生答疑解惑，提供系统的高考时事复习资料。</a:t>
            </a:r>
          </a:p>
        </p:txBody>
      </p:sp>
      <p:pic>
        <p:nvPicPr>
          <p:cNvPr id="24" name="图片 23" descr="高中.gif"/>
          <p:cNvPicPr>
            <a:picLocks noChangeAspect="1"/>
          </p:cNvPicPr>
          <p:nvPr/>
        </p:nvPicPr>
        <p:blipFill>
          <a:blip r:embed="rId4" cstate="print"/>
          <a:stretch>
            <a:fillRect/>
          </a:stretch>
        </p:blipFill>
        <p:spPr>
          <a:xfrm>
            <a:off x="2232876" y="571480"/>
            <a:ext cx="7554098" cy="5040000"/>
          </a:xfrm>
          <a:prstGeom prst="rect">
            <a:avLst/>
          </a:prstGeom>
        </p:spPr>
      </p:pic>
    </p:spTree>
  </p:cSld>
  <p:clrMapOvr>
    <a:masterClrMapping/>
  </p:clrMapOvr>
  <p:transition spd="slow">
    <p:pull/>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Line 2"/>
          <p:cNvSpPr>
            <a:spLocks noChangeShapeType="1"/>
          </p:cNvSpPr>
          <p:nvPr/>
        </p:nvSpPr>
        <p:spPr bwMode="gray">
          <a:xfrm>
            <a:off x="1811338" y="1455738"/>
            <a:ext cx="0" cy="3128962"/>
          </a:xfrm>
          <a:prstGeom prst="line">
            <a:avLst/>
          </a:prstGeom>
          <a:noFill/>
          <a:ln w="9525">
            <a:solidFill>
              <a:schemeClr val="bg2"/>
            </a:solidFill>
            <a:round/>
            <a:headEnd/>
            <a:tailEnd/>
          </a:ln>
        </p:spPr>
        <p:txBody>
          <a:bodyPr/>
          <a:lstStyle/>
          <a:p>
            <a:endParaRPr lang="zh-CN" altLang="en-US"/>
          </a:p>
        </p:txBody>
      </p:sp>
      <p:grpSp>
        <p:nvGrpSpPr>
          <p:cNvPr id="2" name="Group 3"/>
          <p:cNvGrpSpPr>
            <a:grpSpLocks/>
          </p:cNvGrpSpPr>
          <p:nvPr/>
        </p:nvGrpSpPr>
        <p:grpSpPr bwMode="auto">
          <a:xfrm>
            <a:off x="271463" y="-4763"/>
            <a:ext cx="1552575" cy="1585913"/>
            <a:chOff x="171" y="-3"/>
            <a:chExt cx="978" cy="999"/>
          </a:xfrm>
        </p:grpSpPr>
        <p:sp>
          <p:nvSpPr>
            <p:cNvPr id="9" name="Freeform 4"/>
            <p:cNvSpPr>
              <a:spLocks/>
            </p:cNvSpPr>
            <p:nvPr/>
          </p:nvSpPr>
          <p:spPr bwMode="gray">
            <a:xfrm>
              <a:off x="653" y="-3"/>
              <a:ext cx="496" cy="999"/>
            </a:xfrm>
            <a:custGeom>
              <a:avLst/>
              <a:gdLst>
                <a:gd name="T0" fmla="*/ 84 w 496"/>
                <a:gd name="T1" fmla="*/ 0 h 999"/>
                <a:gd name="T2" fmla="*/ 496 w 496"/>
                <a:gd name="T3" fmla="*/ 854 h 999"/>
                <a:gd name="T4" fmla="*/ 496 w 496"/>
                <a:gd name="T5" fmla="*/ 999 h 999"/>
                <a:gd name="T6" fmla="*/ 0 w 496"/>
                <a:gd name="T7" fmla="*/ 188 h 999"/>
                <a:gd name="T8" fmla="*/ 84 w 496"/>
                <a:gd name="T9" fmla="*/ 0 h 999"/>
                <a:gd name="T10" fmla="*/ 0 60000 65536"/>
                <a:gd name="T11" fmla="*/ 0 60000 65536"/>
                <a:gd name="T12" fmla="*/ 0 60000 65536"/>
                <a:gd name="T13" fmla="*/ 0 60000 65536"/>
                <a:gd name="T14" fmla="*/ 0 60000 65536"/>
                <a:gd name="T15" fmla="*/ 0 w 496"/>
                <a:gd name="T16" fmla="*/ 0 h 999"/>
                <a:gd name="T17" fmla="*/ 496 w 496"/>
                <a:gd name="T18" fmla="*/ 999 h 999"/>
              </a:gdLst>
              <a:ahLst/>
              <a:cxnLst>
                <a:cxn ang="T10">
                  <a:pos x="T0" y="T1"/>
                </a:cxn>
                <a:cxn ang="T11">
                  <a:pos x="T2" y="T3"/>
                </a:cxn>
                <a:cxn ang="T12">
                  <a:pos x="T4" y="T5"/>
                </a:cxn>
                <a:cxn ang="T13">
                  <a:pos x="T6" y="T7"/>
                </a:cxn>
                <a:cxn ang="T14">
                  <a:pos x="T8" y="T9"/>
                </a:cxn>
              </a:cxnLst>
              <a:rect l="T15" t="T16" r="T17" b="T18"/>
              <a:pathLst>
                <a:path w="496" h="999">
                  <a:moveTo>
                    <a:pt x="84" y="0"/>
                  </a:moveTo>
                  <a:lnTo>
                    <a:pt x="496" y="854"/>
                  </a:lnTo>
                  <a:lnTo>
                    <a:pt x="496" y="999"/>
                  </a:lnTo>
                  <a:lnTo>
                    <a:pt x="0" y="188"/>
                  </a:lnTo>
                  <a:lnTo>
                    <a:pt x="84" y="0"/>
                  </a:lnTo>
                  <a:close/>
                </a:path>
              </a:pathLst>
            </a:custGeom>
            <a:solidFill>
              <a:schemeClr val="bg2"/>
            </a:solidFill>
            <a:ln w="9525">
              <a:noFill/>
              <a:round/>
              <a:headEnd/>
              <a:tailEnd/>
            </a:ln>
          </p:spPr>
          <p:txBody>
            <a:bodyPr/>
            <a:lstStyle/>
            <a:p>
              <a:endParaRPr lang="zh-CN" altLang="en-US"/>
            </a:p>
          </p:txBody>
        </p:sp>
        <p:sp>
          <p:nvSpPr>
            <p:cNvPr id="10" name="Freeform 5"/>
            <p:cNvSpPr>
              <a:spLocks/>
            </p:cNvSpPr>
            <p:nvPr/>
          </p:nvSpPr>
          <p:spPr bwMode="gray">
            <a:xfrm>
              <a:off x="171" y="0"/>
              <a:ext cx="564" cy="187"/>
            </a:xfrm>
            <a:custGeom>
              <a:avLst/>
              <a:gdLst>
                <a:gd name="T0" fmla="*/ 564 w 564"/>
                <a:gd name="T1" fmla="*/ 0 h 187"/>
                <a:gd name="T2" fmla="*/ 482 w 564"/>
                <a:gd name="T3" fmla="*/ 187 h 187"/>
                <a:gd name="T4" fmla="*/ 0 w 564"/>
                <a:gd name="T5" fmla="*/ 0 h 187"/>
                <a:gd name="T6" fmla="*/ 564 w 564"/>
                <a:gd name="T7" fmla="*/ 0 h 187"/>
                <a:gd name="T8" fmla="*/ 0 60000 65536"/>
                <a:gd name="T9" fmla="*/ 0 60000 65536"/>
                <a:gd name="T10" fmla="*/ 0 60000 65536"/>
                <a:gd name="T11" fmla="*/ 0 60000 65536"/>
                <a:gd name="T12" fmla="*/ 0 w 564"/>
                <a:gd name="T13" fmla="*/ 0 h 187"/>
                <a:gd name="T14" fmla="*/ 564 w 564"/>
                <a:gd name="T15" fmla="*/ 187 h 187"/>
              </a:gdLst>
              <a:ahLst/>
              <a:cxnLst>
                <a:cxn ang="T8">
                  <a:pos x="T0" y="T1"/>
                </a:cxn>
                <a:cxn ang="T9">
                  <a:pos x="T2" y="T3"/>
                </a:cxn>
                <a:cxn ang="T10">
                  <a:pos x="T4" y="T5"/>
                </a:cxn>
                <a:cxn ang="T11">
                  <a:pos x="T6" y="T7"/>
                </a:cxn>
              </a:cxnLst>
              <a:rect l="T12" t="T13" r="T14" b="T15"/>
              <a:pathLst>
                <a:path w="564" h="187">
                  <a:moveTo>
                    <a:pt x="564" y="0"/>
                  </a:moveTo>
                  <a:lnTo>
                    <a:pt x="482" y="187"/>
                  </a:lnTo>
                  <a:lnTo>
                    <a:pt x="0" y="0"/>
                  </a:lnTo>
                  <a:lnTo>
                    <a:pt x="564" y="0"/>
                  </a:lnTo>
                  <a:close/>
                </a:path>
              </a:pathLst>
            </a:custGeom>
            <a:solidFill>
              <a:schemeClr val="bg2"/>
            </a:solidFill>
            <a:ln w="9525">
              <a:noFill/>
              <a:round/>
              <a:headEnd/>
              <a:tailEnd/>
            </a:ln>
          </p:spPr>
          <p:txBody>
            <a:bodyPr/>
            <a:lstStyle/>
            <a:p>
              <a:endParaRPr lang="zh-CN" altLang="en-US"/>
            </a:p>
          </p:txBody>
        </p:sp>
      </p:grpSp>
      <p:sp>
        <p:nvSpPr>
          <p:cNvPr id="11" name="Freeform 7"/>
          <p:cNvSpPr>
            <a:spLocks/>
          </p:cNvSpPr>
          <p:nvPr/>
        </p:nvSpPr>
        <p:spPr bwMode="gray">
          <a:xfrm>
            <a:off x="1871663" y="-9525"/>
            <a:ext cx="1895475" cy="1519238"/>
          </a:xfrm>
          <a:custGeom>
            <a:avLst/>
            <a:gdLst>
              <a:gd name="T0" fmla="*/ 2147483647 w 1194"/>
              <a:gd name="T1" fmla="*/ 0 h 957"/>
              <a:gd name="T2" fmla="*/ 0 w 1194"/>
              <a:gd name="T3" fmla="*/ 2147483647 h 957"/>
              <a:gd name="T4" fmla="*/ 0 w 1194"/>
              <a:gd name="T5" fmla="*/ 2147483647 h 957"/>
              <a:gd name="T6" fmla="*/ 2147483647 w 1194"/>
              <a:gd name="T7" fmla="*/ 0 h 957"/>
              <a:gd name="T8" fmla="*/ 2147483647 w 1194"/>
              <a:gd name="T9" fmla="*/ 0 h 957"/>
              <a:gd name="T10" fmla="*/ 0 60000 65536"/>
              <a:gd name="T11" fmla="*/ 0 60000 65536"/>
              <a:gd name="T12" fmla="*/ 0 60000 65536"/>
              <a:gd name="T13" fmla="*/ 0 60000 65536"/>
              <a:gd name="T14" fmla="*/ 0 60000 65536"/>
              <a:gd name="T15" fmla="*/ 0 w 1194"/>
              <a:gd name="T16" fmla="*/ 0 h 957"/>
              <a:gd name="T17" fmla="*/ 1194 w 1194"/>
              <a:gd name="T18" fmla="*/ 957 h 957"/>
            </a:gdLst>
            <a:ahLst/>
            <a:cxnLst>
              <a:cxn ang="T10">
                <a:pos x="T0" y="T1"/>
              </a:cxn>
              <a:cxn ang="T11">
                <a:pos x="T2" y="T3"/>
              </a:cxn>
              <a:cxn ang="T12">
                <a:pos x="T4" y="T5"/>
              </a:cxn>
              <a:cxn ang="T13">
                <a:pos x="T6" y="T7"/>
              </a:cxn>
              <a:cxn ang="T14">
                <a:pos x="T8" y="T9"/>
              </a:cxn>
            </a:cxnLst>
            <a:rect l="T15" t="T16" r="T17" b="T18"/>
            <a:pathLst>
              <a:path w="1194" h="957">
                <a:moveTo>
                  <a:pt x="843" y="0"/>
                </a:moveTo>
                <a:lnTo>
                  <a:pt x="0" y="885"/>
                </a:lnTo>
                <a:lnTo>
                  <a:pt x="0" y="957"/>
                </a:lnTo>
                <a:lnTo>
                  <a:pt x="1194" y="0"/>
                </a:lnTo>
                <a:lnTo>
                  <a:pt x="843" y="0"/>
                </a:lnTo>
                <a:close/>
              </a:path>
            </a:pathLst>
          </a:custGeom>
          <a:solidFill>
            <a:schemeClr val="bg2"/>
          </a:solidFill>
          <a:ln w="9525">
            <a:noFill/>
            <a:round/>
            <a:headEnd/>
            <a:tailEnd/>
          </a:ln>
        </p:spPr>
        <p:txBody>
          <a:bodyPr/>
          <a:lstStyle/>
          <a:p>
            <a:endParaRPr lang="zh-CN" altLang="en-US"/>
          </a:p>
        </p:txBody>
      </p:sp>
      <p:sp>
        <p:nvSpPr>
          <p:cNvPr id="12" name="Freeform 8"/>
          <p:cNvSpPr>
            <a:spLocks/>
          </p:cNvSpPr>
          <p:nvPr/>
        </p:nvSpPr>
        <p:spPr bwMode="gray">
          <a:xfrm>
            <a:off x="1871663" y="-14288"/>
            <a:ext cx="2138362" cy="1581151"/>
          </a:xfrm>
          <a:custGeom>
            <a:avLst/>
            <a:gdLst>
              <a:gd name="T0" fmla="*/ 2147483647 w 1347"/>
              <a:gd name="T1" fmla="*/ 0 h 996"/>
              <a:gd name="T2" fmla="*/ 0 w 1347"/>
              <a:gd name="T3" fmla="*/ 2147483647 h 996"/>
              <a:gd name="T4" fmla="*/ 0 w 1347"/>
              <a:gd name="T5" fmla="*/ 2147483647 h 996"/>
              <a:gd name="T6" fmla="*/ 2147483647 w 1347"/>
              <a:gd name="T7" fmla="*/ 0 h 996"/>
              <a:gd name="T8" fmla="*/ 2147483647 w 1347"/>
              <a:gd name="T9" fmla="*/ 0 h 996"/>
              <a:gd name="T10" fmla="*/ 0 60000 65536"/>
              <a:gd name="T11" fmla="*/ 0 60000 65536"/>
              <a:gd name="T12" fmla="*/ 0 60000 65536"/>
              <a:gd name="T13" fmla="*/ 0 60000 65536"/>
              <a:gd name="T14" fmla="*/ 0 60000 65536"/>
              <a:gd name="T15" fmla="*/ 0 w 1347"/>
              <a:gd name="T16" fmla="*/ 0 h 996"/>
              <a:gd name="T17" fmla="*/ 1347 w 1347"/>
              <a:gd name="T18" fmla="*/ 996 h 996"/>
            </a:gdLst>
            <a:ahLst/>
            <a:cxnLst>
              <a:cxn ang="T10">
                <a:pos x="T0" y="T1"/>
              </a:cxn>
              <a:cxn ang="T11">
                <a:pos x="T2" y="T3"/>
              </a:cxn>
              <a:cxn ang="T12">
                <a:pos x="T4" y="T5"/>
              </a:cxn>
              <a:cxn ang="T13">
                <a:pos x="T6" y="T7"/>
              </a:cxn>
              <a:cxn ang="T14">
                <a:pos x="T8" y="T9"/>
              </a:cxn>
            </a:cxnLst>
            <a:rect l="T15" t="T16" r="T17" b="T18"/>
            <a:pathLst>
              <a:path w="1347" h="996">
                <a:moveTo>
                  <a:pt x="1347" y="0"/>
                </a:moveTo>
                <a:lnTo>
                  <a:pt x="0" y="996"/>
                </a:lnTo>
                <a:lnTo>
                  <a:pt x="0" y="957"/>
                </a:lnTo>
                <a:lnTo>
                  <a:pt x="1191" y="0"/>
                </a:lnTo>
                <a:lnTo>
                  <a:pt x="1347" y="0"/>
                </a:lnTo>
                <a:close/>
              </a:path>
            </a:pathLst>
          </a:custGeom>
          <a:solidFill>
            <a:schemeClr val="accent1"/>
          </a:solidFill>
          <a:ln w="9525">
            <a:noFill/>
            <a:round/>
            <a:headEnd/>
            <a:tailEnd/>
          </a:ln>
        </p:spPr>
        <p:txBody>
          <a:bodyPr/>
          <a:lstStyle/>
          <a:p>
            <a:endParaRPr lang="zh-CN" altLang="en-US"/>
          </a:p>
        </p:txBody>
      </p:sp>
      <p:sp>
        <p:nvSpPr>
          <p:cNvPr id="13" name="Freeform 9"/>
          <p:cNvSpPr>
            <a:spLocks/>
          </p:cNvSpPr>
          <p:nvPr/>
        </p:nvSpPr>
        <p:spPr bwMode="gray">
          <a:xfrm>
            <a:off x="1871663" y="-14288"/>
            <a:ext cx="2338387" cy="1627188"/>
          </a:xfrm>
          <a:custGeom>
            <a:avLst/>
            <a:gdLst>
              <a:gd name="T0" fmla="*/ 2147483647 w 1473"/>
              <a:gd name="T1" fmla="*/ 2147483647 h 1025"/>
              <a:gd name="T2" fmla="*/ 2147483647 w 1473"/>
              <a:gd name="T3" fmla="*/ 2147483647 h 1025"/>
              <a:gd name="T4" fmla="*/ 0 w 1473"/>
              <a:gd name="T5" fmla="*/ 2147483647 h 1025"/>
              <a:gd name="T6" fmla="*/ 2147483647 w 1473"/>
              <a:gd name="T7" fmla="*/ 0 h 1025"/>
              <a:gd name="T8" fmla="*/ 2147483647 w 1473"/>
              <a:gd name="T9" fmla="*/ 2147483647 h 1025"/>
              <a:gd name="T10" fmla="*/ 0 60000 65536"/>
              <a:gd name="T11" fmla="*/ 0 60000 65536"/>
              <a:gd name="T12" fmla="*/ 0 60000 65536"/>
              <a:gd name="T13" fmla="*/ 0 60000 65536"/>
              <a:gd name="T14" fmla="*/ 0 60000 65536"/>
              <a:gd name="T15" fmla="*/ 0 w 1473"/>
              <a:gd name="T16" fmla="*/ 0 h 1025"/>
              <a:gd name="T17" fmla="*/ 1473 w 1473"/>
              <a:gd name="T18" fmla="*/ 1025 h 1025"/>
            </a:gdLst>
            <a:ahLst/>
            <a:cxnLst>
              <a:cxn ang="T10">
                <a:pos x="T0" y="T1"/>
              </a:cxn>
              <a:cxn ang="T11">
                <a:pos x="T2" y="T3"/>
              </a:cxn>
              <a:cxn ang="T12">
                <a:pos x="T4" y="T5"/>
              </a:cxn>
              <a:cxn ang="T13">
                <a:pos x="T6" y="T7"/>
              </a:cxn>
              <a:cxn ang="T14">
                <a:pos x="T8" y="T9"/>
              </a:cxn>
            </a:cxnLst>
            <a:rect l="T15" t="T16" r="T17" b="T18"/>
            <a:pathLst>
              <a:path w="1473" h="1025">
                <a:moveTo>
                  <a:pt x="1473" y="6"/>
                </a:moveTo>
                <a:lnTo>
                  <a:pt x="2" y="1025"/>
                </a:lnTo>
                <a:lnTo>
                  <a:pt x="0" y="995"/>
                </a:lnTo>
                <a:lnTo>
                  <a:pt x="1344" y="0"/>
                </a:lnTo>
                <a:lnTo>
                  <a:pt x="1473" y="6"/>
                </a:lnTo>
                <a:close/>
              </a:path>
            </a:pathLst>
          </a:custGeom>
          <a:solidFill>
            <a:schemeClr val="tx2"/>
          </a:solidFill>
          <a:ln w="9525">
            <a:noFill/>
            <a:round/>
            <a:headEnd/>
            <a:tailEnd/>
          </a:ln>
        </p:spPr>
        <p:txBody>
          <a:bodyPr/>
          <a:lstStyle/>
          <a:p>
            <a:endParaRPr lang="zh-CN" altLang="en-US"/>
          </a:p>
        </p:txBody>
      </p:sp>
      <p:sp>
        <p:nvSpPr>
          <p:cNvPr id="14" name="Freeform 10"/>
          <p:cNvSpPr>
            <a:spLocks/>
          </p:cNvSpPr>
          <p:nvPr/>
        </p:nvSpPr>
        <p:spPr bwMode="gray">
          <a:xfrm>
            <a:off x="1874838" y="4437063"/>
            <a:ext cx="3525837" cy="2435225"/>
          </a:xfrm>
          <a:custGeom>
            <a:avLst/>
            <a:gdLst>
              <a:gd name="T0" fmla="*/ 2147483647 w 2221"/>
              <a:gd name="T1" fmla="*/ 2147483647 h 1534"/>
              <a:gd name="T2" fmla="*/ 0 w 2221"/>
              <a:gd name="T3" fmla="*/ 0 h 1534"/>
              <a:gd name="T4" fmla="*/ 2147483647 w 2221"/>
              <a:gd name="T5" fmla="*/ 2147483647 h 1534"/>
              <a:gd name="T6" fmla="*/ 2147483647 w 2221"/>
              <a:gd name="T7" fmla="*/ 2147483647 h 1534"/>
              <a:gd name="T8" fmla="*/ 2147483647 w 2221"/>
              <a:gd name="T9" fmla="*/ 2147483647 h 1534"/>
              <a:gd name="T10" fmla="*/ 0 60000 65536"/>
              <a:gd name="T11" fmla="*/ 0 60000 65536"/>
              <a:gd name="T12" fmla="*/ 0 60000 65536"/>
              <a:gd name="T13" fmla="*/ 0 60000 65536"/>
              <a:gd name="T14" fmla="*/ 0 60000 65536"/>
              <a:gd name="T15" fmla="*/ 0 w 2221"/>
              <a:gd name="T16" fmla="*/ 0 h 1534"/>
              <a:gd name="T17" fmla="*/ 2221 w 2221"/>
              <a:gd name="T18" fmla="*/ 1534 h 1534"/>
            </a:gdLst>
            <a:ahLst/>
            <a:cxnLst>
              <a:cxn ang="T10">
                <a:pos x="T0" y="T1"/>
              </a:cxn>
              <a:cxn ang="T11">
                <a:pos x="T2" y="T3"/>
              </a:cxn>
              <a:cxn ang="T12">
                <a:pos x="T4" y="T5"/>
              </a:cxn>
              <a:cxn ang="T13">
                <a:pos x="T6" y="T7"/>
              </a:cxn>
              <a:cxn ang="T14">
                <a:pos x="T8" y="T9"/>
              </a:cxn>
            </a:cxnLst>
            <a:rect l="T15" t="T16" r="T17" b="T18"/>
            <a:pathLst>
              <a:path w="2221" h="1534">
                <a:moveTo>
                  <a:pt x="2221" y="1533"/>
                </a:moveTo>
                <a:lnTo>
                  <a:pt x="0" y="0"/>
                </a:lnTo>
                <a:lnTo>
                  <a:pt x="1" y="25"/>
                </a:lnTo>
                <a:lnTo>
                  <a:pt x="2059" y="1534"/>
                </a:lnTo>
                <a:lnTo>
                  <a:pt x="2221" y="1533"/>
                </a:lnTo>
                <a:close/>
              </a:path>
            </a:pathLst>
          </a:custGeom>
          <a:solidFill>
            <a:schemeClr val="tx2"/>
          </a:solidFill>
          <a:ln w="9525">
            <a:noFill/>
            <a:round/>
            <a:headEnd/>
            <a:tailEnd/>
          </a:ln>
        </p:spPr>
        <p:txBody>
          <a:bodyPr/>
          <a:lstStyle/>
          <a:p>
            <a:endParaRPr lang="zh-CN" altLang="en-US"/>
          </a:p>
        </p:txBody>
      </p:sp>
      <p:sp>
        <p:nvSpPr>
          <p:cNvPr id="15" name="Freeform 11"/>
          <p:cNvSpPr>
            <a:spLocks/>
          </p:cNvSpPr>
          <p:nvPr/>
        </p:nvSpPr>
        <p:spPr bwMode="gray">
          <a:xfrm>
            <a:off x="1876425" y="4475163"/>
            <a:ext cx="3265488" cy="2392362"/>
          </a:xfrm>
          <a:custGeom>
            <a:avLst/>
            <a:gdLst>
              <a:gd name="T0" fmla="*/ 2147483647 w 2057"/>
              <a:gd name="T1" fmla="*/ 2147483647 h 1507"/>
              <a:gd name="T2" fmla="*/ 0 w 2057"/>
              <a:gd name="T3" fmla="*/ 0 h 1507"/>
              <a:gd name="T4" fmla="*/ 0 w 2057"/>
              <a:gd name="T5" fmla="*/ 2147483647 h 1507"/>
              <a:gd name="T6" fmla="*/ 2147483647 w 2057"/>
              <a:gd name="T7" fmla="*/ 2147483647 h 1507"/>
              <a:gd name="T8" fmla="*/ 2147483647 w 2057"/>
              <a:gd name="T9" fmla="*/ 2147483647 h 1507"/>
              <a:gd name="T10" fmla="*/ 0 60000 65536"/>
              <a:gd name="T11" fmla="*/ 0 60000 65536"/>
              <a:gd name="T12" fmla="*/ 0 60000 65536"/>
              <a:gd name="T13" fmla="*/ 0 60000 65536"/>
              <a:gd name="T14" fmla="*/ 0 60000 65536"/>
              <a:gd name="T15" fmla="*/ 0 w 2057"/>
              <a:gd name="T16" fmla="*/ 0 h 1507"/>
              <a:gd name="T17" fmla="*/ 2057 w 2057"/>
              <a:gd name="T18" fmla="*/ 1507 h 1507"/>
            </a:gdLst>
            <a:ahLst/>
            <a:cxnLst>
              <a:cxn ang="T10">
                <a:pos x="T0" y="T1"/>
              </a:cxn>
              <a:cxn ang="T11">
                <a:pos x="T2" y="T3"/>
              </a:cxn>
              <a:cxn ang="T12">
                <a:pos x="T4" y="T5"/>
              </a:cxn>
              <a:cxn ang="T13">
                <a:pos x="T6" y="T7"/>
              </a:cxn>
              <a:cxn ang="T14">
                <a:pos x="T8" y="T9"/>
              </a:cxn>
            </a:cxnLst>
            <a:rect l="T15" t="T16" r="T17" b="T18"/>
            <a:pathLst>
              <a:path w="2057" h="1507">
                <a:moveTo>
                  <a:pt x="2057" y="1507"/>
                </a:moveTo>
                <a:lnTo>
                  <a:pt x="0" y="0"/>
                </a:lnTo>
                <a:lnTo>
                  <a:pt x="0" y="30"/>
                </a:lnTo>
                <a:lnTo>
                  <a:pt x="1857" y="1507"/>
                </a:lnTo>
                <a:lnTo>
                  <a:pt x="2057" y="1507"/>
                </a:lnTo>
                <a:close/>
              </a:path>
            </a:pathLst>
          </a:custGeom>
          <a:solidFill>
            <a:schemeClr val="accent1"/>
          </a:solidFill>
          <a:ln w="9525">
            <a:noFill/>
            <a:round/>
            <a:headEnd/>
            <a:tailEnd/>
          </a:ln>
        </p:spPr>
        <p:txBody>
          <a:bodyPr/>
          <a:lstStyle/>
          <a:p>
            <a:endParaRPr lang="zh-CN" altLang="en-US"/>
          </a:p>
        </p:txBody>
      </p:sp>
      <p:sp>
        <p:nvSpPr>
          <p:cNvPr id="16" name="Freeform 12"/>
          <p:cNvSpPr>
            <a:spLocks/>
          </p:cNvSpPr>
          <p:nvPr/>
        </p:nvSpPr>
        <p:spPr bwMode="gray">
          <a:xfrm>
            <a:off x="1871663" y="4518025"/>
            <a:ext cx="2946400" cy="2344738"/>
          </a:xfrm>
          <a:custGeom>
            <a:avLst/>
            <a:gdLst>
              <a:gd name="T0" fmla="*/ 2147483647 w 1856"/>
              <a:gd name="T1" fmla="*/ 2147483647 h 1477"/>
              <a:gd name="T2" fmla="*/ 0 w 1856"/>
              <a:gd name="T3" fmla="*/ 2147483647 h 1477"/>
              <a:gd name="T4" fmla="*/ 0 w 1856"/>
              <a:gd name="T5" fmla="*/ 0 h 1477"/>
              <a:gd name="T6" fmla="*/ 2147483647 w 1856"/>
              <a:gd name="T7" fmla="*/ 2147483647 h 1477"/>
              <a:gd name="T8" fmla="*/ 2147483647 w 1856"/>
              <a:gd name="T9" fmla="*/ 2147483647 h 1477"/>
              <a:gd name="T10" fmla="*/ 2147483647 w 1856"/>
              <a:gd name="T11" fmla="*/ 2147483647 h 1477"/>
              <a:gd name="T12" fmla="*/ 0 60000 65536"/>
              <a:gd name="T13" fmla="*/ 0 60000 65536"/>
              <a:gd name="T14" fmla="*/ 0 60000 65536"/>
              <a:gd name="T15" fmla="*/ 0 60000 65536"/>
              <a:gd name="T16" fmla="*/ 0 60000 65536"/>
              <a:gd name="T17" fmla="*/ 0 60000 65536"/>
              <a:gd name="T18" fmla="*/ 0 w 1856"/>
              <a:gd name="T19" fmla="*/ 0 h 1477"/>
              <a:gd name="T20" fmla="*/ 1856 w 1856"/>
              <a:gd name="T21" fmla="*/ 1477 h 1477"/>
            </a:gdLst>
            <a:ahLst/>
            <a:cxnLst>
              <a:cxn ang="T12">
                <a:pos x="T0" y="T1"/>
              </a:cxn>
              <a:cxn ang="T13">
                <a:pos x="T2" y="T3"/>
              </a:cxn>
              <a:cxn ang="T14">
                <a:pos x="T4" y="T5"/>
              </a:cxn>
              <a:cxn ang="T15">
                <a:pos x="T6" y="T7"/>
              </a:cxn>
              <a:cxn ang="T16">
                <a:pos x="T8" y="T9"/>
              </a:cxn>
              <a:cxn ang="T17">
                <a:pos x="T10" y="T11"/>
              </a:cxn>
            </a:cxnLst>
            <a:rect l="T18" t="T19" r="T20" b="T21"/>
            <a:pathLst>
              <a:path w="1856" h="1477">
                <a:moveTo>
                  <a:pt x="1344" y="1474"/>
                </a:moveTo>
                <a:lnTo>
                  <a:pt x="0" y="97"/>
                </a:lnTo>
                <a:lnTo>
                  <a:pt x="0" y="0"/>
                </a:lnTo>
                <a:lnTo>
                  <a:pt x="1856" y="1474"/>
                </a:lnTo>
                <a:lnTo>
                  <a:pt x="1848" y="1477"/>
                </a:lnTo>
                <a:lnTo>
                  <a:pt x="1344" y="1474"/>
                </a:lnTo>
                <a:close/>
              </a:path>
            </a:pathLst>
          </a:custGeom>
          <a:solidFill>
            <a:schemeClr val="hlink"/>
          </a:solidFill>
          <a:ln w="9525">
            <a:noFill/>
            <a:round/>
            <a:headEnd/>
            <a:tailEnd/>
          </a:ln>
        </p:spPr>
        <p:txBody>
          <a:bodyPr/>
          <a:lstStyle/>
          <a:p>
            <a:endParaRPr lang="zh-CN" altLang="en-US"/>
          </a:p>
        </p:txBody>
      </p:sp>
      <p:sp>
        <p:nvSpPr>
          <p:cNvPr id="17" name="Line 17"/>
          <p:cNvSpPr>
            <a:spLocks noChangeShapeType="1"/>
          </p:cNvSpPr>
          <p:nvPr/>
        </p:nvSpPr>
        <p:spPr bwMode="gray">
          <a:xfrm>
            <a:off x="1876425" y="1552575"/>
            <a:ext cx="0" cy="2957513"/>
          </a:xfrm>
          <a:prstGeom prst="line">
            <a:avLst/>
          </a:prstGeom>
          <a:noFill/>
          <a:ln w="9525">
            <a:solidFill>
              <a:schemeClr val="accent1"/>
            </a:solidFill>
            <a:round/>
            <a:headEnd/>
            <a:tailEnd/>
          </a:ln>
        </p:spPr>
        <p:txBody>
          <a:bodyPr/>
          <a:lstStyle/>
          <a:p>
            <a:endParaRPr lang="zh-CN" altLang="en-US"/>
          </a:p>
        </p:txBody>
      </p:sp>
      <p:sp>
        <p:nvSpPr>
          <p:cNvPr id="18" name="Rectangle 40"/>
          <p:cNvSpPr txBox="1">
            <a:spLocks noChangeArrowheads="1"/>
          </p:cNvSpPr>
          <p:nvPr/>
        </p:nvSpPr>
        <p:spPr bwMode="white">
          <a:xfrm>
            <a:off x="1763713" y="2060575"/>
            <a:ext cx="4968875" cy="1366838"/>
          </a:xfrm>
          <a:prstGeom prst="rect">
            <a:avLst/>
          </a:prstGeom>
          <a:noFill/>
          <a:ln w="9525">
            <a:noFill/>
            <a:miter lim="800000"/>
            <a:headEnd/>
            <a:tailEnd/>
          </a:ln>
        </p:spPr>
        <p:txBody>
          <a:bodyPr anchor="ctr"/>
          <a:lstStyle/>
          <a:p>
            <a:pPr>
              <a:lnSpc>
                <a:spcPct val="70000"/>
              </a:lnSpc>
            </a:pPr>
            <a:r>
              <a:rPr kumimoji="1" lang="en-US" altLang="zh-CN" sz="4000" b="1">
                <a:solidFill>
                  <a:schemeClr val="bg1"/>
                </a:solidFill>
                <a:latin typeface="微软雅黑" pitchFamily="34" charset="-122"/>
                <a:ea typeface="微软雅黑" pitchFamily="34" charset="-122"/>
              </a:rPr>
              <a:t>《</a:t>
            </a:r>
            <a:r>
              <a:rPr kumimoji="1" lang="zh-CN" altLang="en-US" sz="4000" b="1">
                <a:solidFill>
                  <a:schemeClr val="bg1"/>
                </a:solidFill>
                <a:latin typeface="微软雅黑" pitchFamily="34" charset="-122"/>
                <a:ea typeface="微软雅黑" pitchFamily="34" charset="-122"/>
              </a:rPr>
              <a:t>时事报告</a:t>
            </a:r>
            <a:r>
              <a:rPr kumimoji="1" lang="en-US" altLang="zh-CN" sz="4000" b="1">
                <a:solidFill>
                  <a:schemeClr val="bg1"/>
                </a:solidFill>
                <a:latin typeface="微软雅黑" pitchFamily="34" charset="-122"/>
                <a:ea typeface="微软雅黑" pitchFamily="34" charset="-122"/>
              </a:rPr>
              <a:t>》</a:t>
            </a:r>
            <a:r>
              <a:rPr kumimoji="1" lang="zh-CN" altLang="en-US" sz="4000" b="1">
                <a:solidFill>
                  <a:schemeClr val="bg1"/>
                </a:solidFill>
                <a:latin typeface="微软雅黑" pitchFamily="34" charset="-122"/>
                <a:ea typeface="微软雅黑" pitchFamily="34" charset="-122"/>
              </a:rPr>
              <a:t>杂志社</a:t>
            </a:r>
            <a:endParaRPr kumimoji="1" lang="ko-KR" altLang="en-US" sz="4000" b="1">
              <a:solidFill>
                <a:schemeClr val="bg1"/>
              </a:solidFill>
              <a:latin typeface="微软雅黑" pitchFamily="34" charset="-122"/>
              <a:ea typeface="冬青黑体简体中文 W6" charset="-122"/>
            </a:endParaRPr>
          </a:p>
        </p:txBody>
      </p:sp>
      <p:sp>
        <p:nvSpPr>
          <p:cNvPr id="19" name="Rectangle 41"/>
          <p:cNvSpPr txBox="1">
            <a:spLocks noChangeArrowheads="1"/>
          </p:cNvSpPr>
          <p:nvPr/>
        </p:nvSpPr>
        <p:spPr bwMode="white">
          <a:xfrm>
            <a:off x="2051050" y="2997200"/>
            <a:ext cx="5473700" cy="431800"/>
          </a:xfrm>
          <a:prstGeom prst="rect">
            <a:avLst/>
          </a:prstGeom>
          <a:noFill/>
          <a:ln w="9525">
            <a:noFill/>
            <a:miter lim="800000"/>
            <a:headEnd/>
            <a:tailEnd/>
          </a:ln>
        </p:spPr>
        <p:txBody>
          <a:bodyPr/>
          <a:lstStyle/>
          <a:p>
            <a:pPr latinLnBrk="1">
              <a:spcBef>
                <a:spcPct val="20000"/>
              </a:spcBef>
            </a:pPr>
            <a:r>
              <a:rPr kumimoji="1" lang="zh-CN" altLang="en-US" sz="2800" b="1">
                <a:solidFill>
                  <a:schemeClr val="bg1"/>
                </a:solidFill>
                <a:latin typeface="华文楷体" pitchFamily="2" charset="-122"/>
                <a:ea typeface="华文楷体" pitchFamily="2" charset="-122"/>
              </a:rPr>
              <a:t>形势与政策课专用</a:t>
            </a:r>
            <a:endParaRPr kumimoji="1" lang="ko-KR" altLang="en-US" sz="2800" b="1">
              <a:solidFill>
                <a:schemeClr val="bg1"/>
              </a:solidFill>
              <a:latin typeface="华文楷体" pitchFamily="2" charset="-122"/>
              <a:ea typeface="楷体-简" charset="-122"/>
            </a:endParaRPr>
          </a:p>
        </p:txBody>
      </p:sp>
      <p:sp>
        <p:nvSpPr>
          <p:cNvPr id="20" name="Rectangle 6"/>
          <p:cNvSpPr>
            <a:spLocks noChangeArrowheads="1"/>
          </p:cNvSpPr>
          <p:nvPr/>
        </p:nvSpPr>
        <p:spPr bwMode="gray">
          <a:xfrm>
            <a:off x="65088" y="4457700"/>
            <a:ext cx="1762125" cy="215900"/>
          </a:xfrm>
          <a:prstGeom prst="rect">
            <a:avLst/>
          </a:prstGeom>
          <a:solidFill>
            <a:schemeClr val="bg2"/>
          </a:solidFill>
          <a:ln w="9525">
            <a:noFill/>
            <a:miter lim="800000"/>
            <a:headEnd/>
            <a:tailEnd/>
          </a:ln>
        </p:spPr>
        <p:txBody>
          <a:bodyPr wrap="none" anchor="ctr"/>
          <a:lstStyle/>
          <a:p>
            <a:endParaRPr lang="zh-CN" altLang="en-US"/>
          </a:p>
        </p:txBody>
      </p:sp>
      <p:sp>
        <p:nvSpPr>
          <p:cNvPr id="21" name="Text Box 8"/>
          <p:cNvSpPr txBox="1">
            <a:spLocks noChangeArrowheads="1"/>
          </p:cNvSpPr>
          <p:nvPr/>
        </p:nvSpPr>
        <p:spPr bwMode="gray">
          <a:xfrm>
            <a:off x="107950" y="4384675"/>
            <a:ext cx="2087563" cy="300038"/>
          </a:xfrm>
          <a:prstGeom prst="rect">
            <a:avLst/>
          </a:prstGeom>
          <a:noFill/>
          <a:ln w="9525">
            <a:noFill/>
            <a:miter lim="800000"/>
            <a:headEnd/>
            <a:tailEnd/>
          </a:ln>
        </p:spPr>
        <p:txBody>
          <a:bodyPr>
            <a:spAutoFit/>
          </a:bodyPr>
          <a:lstStyle/>
          <a:p>
            <a:r>
              <a:rPr lang="en-US" altLang="zh-CN" sz="1300" b="1">
                <a:solidFill>
                  <a:srgbClr val="A6A6A6"/>
                </a:solidFill>
                <a:latin typeface="Arial" pitchFamily="34" charset="0"/>
                <a:ea typeface="黑体" pitchFamily="2" charset="-122"/>
                <a:cs typeface="Arial" pitchFamily="34" charset="0"/>
              </a:rPr>
              <a:t>www.ssbgzzs.com</a:t>
            </a:r>
            <a:endParaRPr lang="zh-CN" altLang="en-US" sz="1300" b="1">
              <a:solidFill>
                <a:srgbClr val="A6A6A6"/>
              </a:solidFill>
              <a:latin typeface="Arial" pitchFamily="34" charset="0"/>
              <a:ea typeface="黑体" pitchFamily="2" charset="-122"/>
            </a:endParaRPr>
          </a:p>
        </p:txBody>
      </p:sp>
      <p:pic>
        <p:nvPicPr>
          <p:cNvPr id="22" name="图片 2" descr="章.tif"/>
          <p:cNvPicPr>
            <a:picLocks noChangeAspect="1"/>
          </p:cNvPicPr>
          <p:nvPr/>
        </p:nvPicPr>
        <p:blipFill>
          <a:blip r:embed="rId3" cstate="print"/>
          <a:srcRect/>
          <a:stretch>
            <a:fillRect/>
          </a:stretch>
        </p:blipFill>
        <p:spPr bwMode="auto">
          <a:xfrm>
            <a:off x="561955" y="2416176"/>
            <a:ext cx="1152525" cy="1155700"/>
          </a:xfrm>
          <a:prstGeom prst="rect">
            <a:avLst/>
          </a:prstGeom>
          <a:noFill/>
          <a:ln w="9525">
            <a:noFill/>
            <a:miter lim="800000"/>
            <a:headEnd/>
            <a:tailEnd/>
          </a:ln>
        </p:spPr>
      </p:pic>
      <p:sp>
        <p:nvSpPr>
          <p:cNvPr id="23" name="Freeform 20"/>
          <p:cNvSpPr>
            <a:spLocks/>
          </p:cNvSpPr>
          <p:nvPr/>
        </p:nvSpPr>
        <p:spPr bwMode="gray">
          <a:xfrm>
            <a:off x="1811370" y="-9525"/>
            <a:ext cx="7332662" cy="6946900"/>
          </a:xfrm>
          <a:custGeom>
            <a:avLst/>
            <a:gdLst>
              <a:gd name="T0" fmla="*/ 2147483647 w 4579"/>
              <a:gd name="T1" fmla="*/ 0 h 4338"/>
              <a:gd name="T2" fmla="*/ 2147483647 w 4579"/>
              <a:gd name="T3" fmla="*/ 2147483647 h 4338"/>
              <a:gd name="T4" fmla="*/ 0 w 4579"/>
              <a:gd name="T5" fmla="*/ 2147483647 h 4338"/>
              <a:gd name="T6" fmla="*/ 2147483647 w 4579"/>
              <a:gd name="T7" fmla="*/ 2147483647 h 4338"/>
              <a:gd name="T8" fmla="*/ 2147483647 w 4579"/>
              <a:gd name="T9" fmla="*/ 2147483647 h 4338"/>
              <a:gd name="T10" fmla="*/ 2147483647 w 4579"/>
              <a:gd name="T11" fmla="*/ 0 h 4338"/>
              <a:gd name="T12" fmla="*/ 2147483647 w 4579"/>
              <a:gd name="T13" fmla="*/ 0 h 4338"/>
              <a:gd name="T14" fmla="*/ 0 60000 65536"/>
              <a:gd name="T15" fmla="*/ 0 60000 65536"/>
              <a:gd name="T16" fmla="*/ 0 60000 65536"/>
              <a:gd name="T17" fmla="*/ 0 60000 65536"/>
              <a:gd name="T18" fmla="*/ 0 60000 65536"/>
              <a:gd name="T19" fmla="*/ 0 60000 65536"/>
              <a:gd name="T20" fmla="*/ 0 60000 65536"/>
              <a:gd name="T21" fmla="*/ 0 w 4579"/>
              <a:gd name="T22" fmla="*/ 0 h 4338"/>
              <a:gd name="T23" fmla="*/ 4579 w 4579"/>
              <a:gd name="T24" fmla="*/ 4338 h 43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79" h="4338">
                <a:moveTo>
                  <a:pt x="1471" y="0"/>
                </a:moveTo>
                <a:lnTo>
                  <a:pt x="1" y="1020"/>
                </a:lnTo>
                <a:lnTo>
                  <a:pt x="0" y="2805"/>
                </a:lnTo>
                <a:lnTo>
                  <a:pt x="2221" y="4338"/>
                </a:lnTo>
                <a:lnTo>
                  <a:pt x="4579" y="4332"/>
                </a:lnTo>
                <a:lnTo>
                  <a:pt x="4573" y="0"/>
                </a:lnTo>
                <a:lnTo>
                  <a:pt x="1471" y="0"/>
                </a:lnTo>
                <a:close/>
              </a:path>
            </a:pathLst>
          </a:custGeom>
          <a:solidFill>
            <a:schemeClr val="bg1"/>
          </a:solidFill>
          <a:ln w="9525">
            <a:noFill/>
            <a:round/>
            <a:headEnd/>
            <a:tailEnd/>
          </a:ln>
        </p:spPr>
        <p:txBody>
          <a:bodyPr/>
          <a:lstStyle/>
          <a:p>
            <a:endParaRPr lang="zh-CN" altLang="en-US"/>
          </a:p>
        </p:txBody>
      </p:sp>
      <p:sp>
        <p:nvSpPr>
          <p:cNvPr id="4" name="TextBox 3"/>
          <p:cNvSpPr txBox="1"/>
          <p:nvPr/>
        </p:nvSpPr>
        <p:spPr>
          <a:xfrm>
            <a:off x="2481969" y="2537294"/>
            <a:ext cx="6312194" cy="2677656"/>
          </a:xfrm>
          <a:prstGeom prst="rect">
            <a:avLst/>
          </a:prstGeom>
          <a:noFill/>
        </p:spPr>
        <p:txBody>
          <a:bodyPr wrap="square">
            <a:spAutoFit/>
          </a:bodyPr>
          <a:lstStyle/>
          <a:p>
            <a:pPr algn="just" fontAlgn="auto">
              <a:spcBef>
                <a:spcPts val="0"/>
              </a:spcBef>
              <a:spcAft>
                <a:spcPts val="0"/>
              </a:spcAft>
              <a:defRPr/>
            </a:pPr>
            <a:r>
              <a:rPr lang="zh-CN"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黑体" pitchFamily="49" charset="-122"/>
                <a:ea typeface="黑体" pitchFamily="49" charset="-122"/>
              </a:rPr>
              <a:t>　　</a:t>
            </a:r>
            <a:r>
              <a:rPr lang="zh-CN" altLang="en-US" sz="2400"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教育部基础教育司委托，中宣部</a:t>
            </a:r>
            <a:r>
              <a:rPr lang="en-US" altLang="zh-CN" sz="2400"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a:t>
            </a:r>
            <a:r>
              <a:rPr lang="zh-CN" altLang="en-US" sz="2400"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时事报告</a:t>
            </a:r>
            <a:r>
              <a:rPr lang="en-US" altLang="zh-CN" sz="2400"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a:t>
            </a:r>
            <a:r>
              <a:rPr lang="zh-CN" altLang="en-US" sz="2400"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杂志社编辑出版的中学时事教育教学的专用教材。</a:t>
            </a:r>
          </a:p>
          <a:p>
            <a:pPr algn="just" fontAlgn="auto">
              <a:spcBef>
                <a:spcPts val="0"/>
              </a:spcBef>
              <a:spcAft>
                <a:spcPts val="0"/>
              </a:spcAft>
              <a:defRPr/>
            </a:pPr>
            <a:r>
              <a:rPr lang="zh-CN" altLang="en-US" sz="2400"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　　根据教育部</a:t>
            </a:r>
            <a:r>
              <a:rPr lang="en-US" altLang="zh-CN" sz="2400"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a:t>
            </a:r>
            <a:r>
              <a:rPr lang="zh-CN" altLang="en-US" sz="2400"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思想品德</a:t>
            </a:r>
            <a:r>
              <a:rPr lang="en-US" altLang="zh-CN" sz="2400"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a:t>
            </a:r>
            <a:r>
              <a:rPr lang="zh-CN" altLang="en-US" sz="2400"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课新课标要求，深入浅出地宣传解读党和政府方针政策的新思路、新举措、新亮点；被政治教师誉为“动态教材”。</a:t>
            </a:r>
          </a:p>
        </p:txBody>
      </p:sp>
      <p:pic>
        <p:nvPicPr>
          <p:cNvPr id="24" name="图片 23" descr="初中.gif"/>
          <p:cNvPicPr>
            <a:picLocks noChangeAspect="1"/>
          </p:cNvPicPr>
          <p:nvPr/>
        </p:nvPicPr>
        <p:blipFill>
          <a:blip r:embed="rId4" cstate="print"/>
          <a:stretch>
            <a:fillRect/>
          </a:stretch>
        </p:blipFill>
        <p:spPr>
          <a:xfrm>
            <a:off x="2232876" y="571480"/>
            <a:ext cx="7554098" cy="5040000"/>
          </a:xfrm>
          <a:prstGeom prst="rect">
            <a:avLst/>
          </a:prstGeom>
        </p:spPr>
      </p:pic>
    </p:spTree>
  </p:cSld>
  <p:clrMapOvr>
    <a:masterClrMapping/>
  </p:clrMapOvr>
  <p:transition spd="slow">
    <p:pull/>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7" name="Line 2"/>
          <p:cNvSpPr>
            <a:spLocks noChangeShapeType="1"/>
          </p:cNvSpPr>
          <p:nvPr/>
        </p:nvSpPr>
        <p:spPr bwMode="gray">
          <a:xfrm>
            <a:off x="1811338" y="1455738"/>
            <a:ext cx="0" cy="3128962"/>
          </a:xfrm>
          <a:prstGeom prst="line">
            <a:avLst/>
          </a:prstGeom>
          <a:noFill/>
          <a:ln w="9525">
            <a:solidFill>
              <a:schemeClr val="bg2"/>
            </a:solidFill>
            <a:round/>
            <a:headEnd/>
            <a:tailEnd/>
          </a:ln>
        </p:spPr>
        <p:txBody>
          <a:bodyPr/>
          <a:lstStyle/>
          <a:p>
            <a:endParaRPr lang="zh-CN" altLang="en-US"/>
          </a:p>
        </p:txBody>
      </p:sp>
      <p:grpSp>
        <p:nvGrpSpPr>
          <p:cNvPr id="2" name="Group 3"/>
          <p:cNvGrpSpPr>
            <a:grpSpLocks/>
          </p:cNvGrpSpPr>
          <p:nvPr/>
        </p:nvGrpSpPr>
        <p:grpSpPr bwMode="auto">
          <a:xfrm>
            <a:off x="271463" y="-4763"/>
            <a:ext cx="1552575" cy="1585913"/>
            <a:chOff x="171" y="-3"/>
            <a:chExt cx="978" cy="999"/>
          </a:xfrm>
        </p:grpSpPr>
        <p:sp>
          <p:nvSpPr>
            <p:cNvPr id="9" name="Freeform 4"/>
            <p:cNvSpPr>
              <a:spLocks/>
            </p:cNvSpPr>
            <p:nvPr/>
          </p:nvSpPr>
          <p:spPr bwMode="gray">
            <a:xfrm>
              <a:off x="653" y="-3"/>
              <a:ext cx="496" cy="999"/>
            </a:xfrm>
            <a:custGeom>
              <a:avLst/>
              <a:gdLst>
                <a:gd name="T0" fmla="*/ 84 w 496"/>
                <a:gd name="T1" fmla="*/ 0 h 999"/>
                <a:gd name="T2" fmla="*/ 496 w 496"/>
                <a:gd name="T3" fmla="*/ 854 h 999"/>
                <a:gd name="T4" fmla="*/ 496 w 496"/>
                <a:gd name="T5" fmla="*/ 999 h 999"/>
                <a:gd name="T6" fmla="*/ 0 w 496"/>
                <a:gd name="T7" fmla="*/ 188 h 999"/>
                <a:gd name="T8" fmla="*/ 84 w 496"/>
                <a:gd name="T9" fmla="*/ 0 h 999"/>
                <a:gd name="T10" fmla="*/ 0 60000 65536"/>
                <a:gd name="T11" fmla="*/ 0 60000 65536"/>
                <a:gd name="T12" fmla="*/ 0 60000 65536"/>
                <a:gd name="T13" fmla="*/ 0 60000 65536"/>
                <a:gd name="T14" fmla="*/ 0 60000 65536"/>
                <a:gd name="T15" fmla="*/ 0 w 496"/>
                <a:gd name="T16" fmla="*/ 0 h 999"/>
                <a:gd name="T17" fmla="*/ 496 w 496"/>
                <a:gd name="T18" fmla="*/ 999 h 999"/>
              </a:gdLst>
              <a:ahLst/>
              <a:cxnLst>
                <a:cxn ang="T10">
                  <a:pos x="T0" y="T1"/>
                </a:cxn>
                <a:cxn ang="T11">
                  <a:pos x="T2" y="T3"/>
                </a:cxn>
                <a:cxn ang="T12">
                  <a:pos x="T4" y="T5"/>
                </a:cxn>
                <a:cxn ang="T13">
                  <a:pos x="T6" y="T7"/>
                </a:cxn>
                <a:cxn ang="T14">
                  <a:pos x="T8" y="T9"/>
                </a:cxn>
              </a:cxnLst>
              <a:rect l="T15" t="T16" r="T17" b="T18"/>
              <a:pathLst>
                <a:path w="496" h="999">
                  <a:moveTo>
                    <a:pt x="84" y="0"/>
                  </a:moveTo>
                  <a:lnTo>
                    <a:pt x="496" y="854"/>
                  </a:lnTo>
                  <a:lnTo>
                    <a:pt x="496" y="999"/>
                  </a:lnTo>
                  <a:lnTo>
                    <a:pt x="0" y="188"/>
                  </a:lnTo>
                  <a:lnTo>
                    <a:pt x="84" y="0"/>
                  </a:lnTo>
                  <a:close/>
                </a:path>
              </a:pathLst>
            </a:custGeom>
            <a:solidFill>
              <a:schemeClr val="bg2"/>
            </a:solidFill>
            <a:ln w="9525">
              <a:noFill/>
              <a:round/>
              <a:headEnd/>
              <a:tailEnd/>
            </a:ln>
          </p:spPr>
          <p:txBody>
            <a:bodyPr/>
            <a:lstStyle/>
            <a:p>
              <a:endParaRPr lang="zh-CN" altLang="en-US"/>
            </a:p>
          </p:txBody>
        </p:sp>
        <p:sp>
          <p:nvSpPr>
            <p:cNvPr id="10" name="Freeform 5"/>
            <p:cNvSpPr>
              <a:spLocks/>
            </p:cNvSpPr>
            <p:nvPr/>
          </p:nvSpPr>
          <p:spPr bwMode="gray">
            <a:xfrm>
              <a:off x="171" y="0"/>
              <a:ext cx="564" cy="187"/>
            </a:xfrm>
            <a:custGeom>
              <a:avLst/>
              <a:gdLst>
                <a:gd name="T0" fmla="*/ 564 w 564"/>
                <a:gd name="T1" fmla="*/ 0 h 187"/>
                <a:gd name="T2" fmla="*/ 482 w 564"/>
                <a:gd name="T3" fmla="*/ 187 h 187"/>
                <a:gd name="T4" fmla="*/ 0 w 564"/>
                <a:gd name="T5" fmla="*/ 0 h 187"/>
                <a:gd name="T6" fmla="*/ 564 w 564"/>
                <a:gd name="T7" fmla="*/ 0 h 187"/>
                <a:gd name="T8" fmla="*/ 0 60000 65536"/>
                <a:gd name="T9" fmla="*/ 0 60000 65536"/>
                <a:gd name="T10" fmla="*/ 0 60000 65536"/>
                <a:gd name="T11" fmla="*/ 0 60000 65536"/>
                <a:gd name="T12" fmla="*/ 0 w 564"/>
                <a:gd name="T13" fmla="*/ 0 h 187"/>
                <a:gd name="T14" fmla="*/ 564 w 564"/>
                <a:gd name="T15" fmla="*/ 187 h 187"/>
              </a:gdLst>
              <a:ahLst/>
              <a:cxnLst>
                <a:cxn ang="T8">
                  <a:pos x="T0" y="T1"/>
                </a:cxn>
                <a:cxn ang="T9">
                  <a:pos x="T2" y="T3"/>
                </a:cxn>
                <a:cxn ang="T10">
                  <a:pos x="T4" y="T5"/>
                </a:cxn>
                <a:cxn ang="T11">
                  <a:pos x="T6" y="T7"/>
                </a:cxn>
              </a:cxnLst>
              <a:rect l="T12" t="T13" r="T14" b="T15"/>
              <a:pathLst>
                <a:path w="564" h="187">
                  <a:moveTo>
                    <a:pt x="564" y="0"/>
                  </a:moveTo>
                  <a:lnTo>
                    <a:pt x="482" y="187"/>
                  </a:lnTo>
                  <a:lnTo>
                    <a:pt x="0" y="0"/>
                  </a:lnTo>
                  <a:lnTo>
                    <a:pt x="564" y="0"/>
                  </a:lnTo>
                  <a:close/>
                </a:path>
              </a:pathLst>
            </a:custGeom>
            <a:solidFill>
              <a:schemeClr val="bg2"/>
            </a:solidFill>
            <a:ln w="9525">
              <a:noFill/>
              <a:round/>
              <a:headEnd/>
              <a:tailEnd/>
            </a:ln>
          </p:spPr>
          <p:txBody>
            <a:bodyPr/>
            <a:lstStyle/>
            <a:p>
              <a:endParaRPr lang="zh-CN" altLang="en-US"/>
            </a:p>
          </p:txBody>
        </p:sp>
      </p:grpSp>
      <p:sp>
        <p:nvSpPr>
          <p:cNvPr id="11" name="Freeform 7"/>
          <p:cNvSpPr>
            <a:spLocks/>
          </p:cNvSpPr>
          <p:nvPr/>
        </p:nvSpPr>
        <p:spPr bwMode="gray">
          <a:xfrm>
            <a:off x="1871663" y="-9525"/>
            <a:ext cx="1895475" cy="1519238"/>
          </a:xfrm>
          <a:custGeom>
            <a:avLst/>
            <a:gdLst>
              <a:gd name="T0" fmla="*/ 2147483647 w 1194"/>
              <a:gd name="T1" fmla="*/ 0 h 957"/>
              <a:gd name="T2" fmla="*/ 0 w 1194"/>
              <a:gd name="T3" fmla="*/ 2147483647 h 957"/>
              <a:gd name="T4" fmla="*/ 0 w 1194"/>
              <a:gd name="T5" fmla="*/ 2147483647 h 957"/>
              <a:gd name="T6" fmla="*/ 2147483647 w 1194"/>
              <a:gd name="T7" fmla="*/ 0 h 957"/>
              <a:gd name="T8" fmla="*/ 2147483647 w 1194"/>
              <a:gd name="T9" fmla="*/ 0 h 957"/>
              <a:gd name="T10" fmla="*/ 0 60000 65536"/>
              <a:gd name="T11" fmla="*/ 0 60000 65536"/>
              <a:gd name="T12" fmla="*/ 0 60000 65536"/>
              <a:gd name="T13" fmla="*/ 0 60000 65536"/>
              <a:gd name="T14" fmla="*/ 0 60000 65536"/>
              <a:gd name="T15" fmla="*/ 0 w 1194"/>
              <a:gd name="T16" fmla="*/ 0 h 957"/>
              <a:gd name="T17" fmla="*/ 1194 w 1194"/>
              <a:gd name="T18" fmla="*/ 957 h 957"/>
            </a:gdLst>
            <a:ahLst/>
            <a:cxnLst>
              <a:cxn ang="T10">
                <a:pos x="T0" y="T1"/>
              </a:cxn>
              <a:cxn ang="T11">
                <a:pos x="T2" y="T3"/>
              </a:cxn>
              <a:cxn ang="T12">
                <a:pos x="T4" y="T5"/>
              </a:cxn>
              <a:cxn ang="T13">
                <a:pos x="T6" y="T7"/>
              </a:cxn>
              <a:cxn ang="T14">
                <a:pos x="T8" y="T9"/>
              </a:cxn>
            </a:cxnLst>
            <a:rect l="T15" t="T16" r="T17" b="T18"/>
            <a:pathLst>
              <a:path w="1194" h="957">
                <a:moveTo>
                  <a:pt x="843" y="0"/>
                </a:moveTo>
                <a:lnTo>
                  <a:pt x="0" y="885"/>
                </a:lnTo>
                <a:lnTo>
                  <a:pt x="0" y="957"/>
                </a:lnTo>
                <a:lnTo>
                  <a:pt x="1194" y="0"/>
                </a:lnTo>
                <a:lnTo>
                  <a:pt x="843" y="0"/>
                </a:lnTo>
                <a:close/>
              </a:path>
            </a:pathLst>
          </a:custGeom>
          <a:solidFill>
            <a:schemeClr val="bg2"/>
          </a:solidFill>
          <a:ln w="9525">
            <a:noFill/>
            <a:round/>
            <a:headEnd/>
            <a:tailEnd/>
          </a:ln>
        </p:spPr>
        <p:txBody>
          <a:bodyPr/>
          <a:lstStyle/>
          <a:p>
            <a:endParaRPr lang="zh-CN" altLang="en-US"/>
          </a:p>
        </p:txBody>
      </p:sp>
      <p:sp>
        <p:nvSpPr>
          <p:cNvPr id="12" name="Freeform 8"/>
          <p:cNvSpPr>
            <a:spLocks/>
          </p:cNvSpPr>
          <p:nvPr/>
        </p:nvSpPr>
        <p:spPr bwMode="gray">
          <a:xfrm>
            <a:off x="1871663" y="-14288"/>
            <a:ext cx="2138362" cy="1581151"/>
          </a:xfrm>
          <a:custGeom>
            <a:avLst/>
            <a:gdLst>
              <a:gd name="T0" fmla="*/ 2147483647 w 1347"/>
              <a:gd name="T1" fmla="*/ 0 h 996"/>
              <a:gd name="T2" fmla="*/ 0 w 1347"/>
              <a:gd name="T3" fmla="*/ 2147483647 h 996"/>
              <a:gd name="T4" fmla="*/ 0 w 1347"/>
              <a:gd name="T5" fmla="*/ 2147483647 h 996"/>
              <a:gd name="T6" fmla="*/ 2147483647 w 1347"/>
              <a:gd name="T7" fmla="*/ 0 h 996"/>
              <a:gd name="T8" fmla="*/ 2147483647 w 1347"/>
              <a:gd name="T9" fmla="*/ 0 h 996"/>
              <a:gd name="T10" fmla="*/ 0 60000 65536"/>
              <a:gd name="T11" fmla="*/ 0 60000 65536"/>
              <a:gd name="T12" fmla="*/ 0 60000 65536"/>
              <a:gd name="T13" fmla="*/ 0 60000 65536"/>
              <a:gd name="T14" fmla="*/ 0 60000 65536"/>
              <a:gd name="T15" fmla="*/ 0 w 1347"/>
              <a:gd name="T16" fmla="*/ 0 h 996"/>
              <a:gd name="T17" fmla="*/ 1347 w 1347"/>
              <a:gd name="T18" fmla="*/ 996 h 996"/>
            </a:gdLst>
            <a:ahLst/>
            <a:cxnLst>
              <a:cxn ang="T10">
                <a:pos x="T0" y="T1"/>
              </a:cxn>
              <a:cxn ang="T11">
                <a:pos x="T2" y="T3"/>
              </a:cxn>
              <a:cxn ang="T12">
                <a:pos x="T4" y="T5"/>
              </a:cxn>
              <a:cxn ang="T13">
                <a:pos x="T6" y="T7"/>
              </a:cxn>
              <a:cxn ang="T14">
                <a:pos x="T8" y="T9"/>
              </a:cxn>
            </a:cxnLst>
            <a:rect l="T15" t="T16" r="T17" b="T18"/>
            <a:pathLst>
              <a:path w="1347" h="996">
                <a:moveTo>
                  <a:pt x="1347" y="0"/>
                </a:moveTo>
                <a:lnTo>
                  <a:pt x="0" y="996"/>
                </a:lnTo>
                <a:lnTo>
                  <a:pt x="0" y="957"/>
                </a:lnTo>
                <a:lnTo>
                  <a:pt x="1191" y="0"/>
                </a:lnTo>
                <a:lnTo>
                  <a:pt x="1347" y="0"/>
                </a:lnTo>
                <a:close/>
              </a:path>
            </a:pathLst>
          </a:custGeom>
          <a:solidFill>
            <a:schemeClr val="accent1"/>
          </a:solidFill>
          <a:ln w="9525">
            <a:noFill/>
            <a:round/>
            <a:headEnd/>
            <a:tailEnd/>
          </a:ln>
        </p:spPr>
        <p:txBody>
          <a:bodyPr/>
          <a:lstStyle/>
          <a:p>
            <a:endParaRPr lang="zh-CN" altLang="en-US"/>
          </a:p>
        </p:txBody>
      </p:sp>
      <p:sp>
        <p:nvSpPr>
          <p:cNvPr id="13" name="Freeform 9"/>
          <p:cNvSpPr>
            <a:spLocks/>
          </p:cNvSpPr>
          <p:nvPr/>
        </p:nvSpPr>
        <p:spPr bwMode="gray">
          <a:xfrm>
            <a:off x="1871663" y="-14288"/>
            <a:ext cx="2338387" cy="1627188"/>
          </a:xfrm>
          <a:custGeom>
            <a:avLst/>
            <a:gdLst>
              <a:gd name="T0" fmla="*/ 2147483647 w 1473"/>
              <a:gd name="T1" fmla="*/ 2147483647 h 1025"/>
              <a:gd name="T2" fmla="*/ 2147483647 w 1473"/>
              <a:gd name="T3" fmla="*/ 2147483647 h 1025"/>
              <a:gd name="T4" fmla="*/ 0 w 1473"/>
              <a:gd name="T5" fmla="*/ 2147483647 h 1025"/>
              <a:gd name="T6" fmla="*/ 2147483647 w 1473"/>
              <a:gd name="T7" fmla="*/ 0 h 1025"/>
              <a:gd name="T8" fmla="*/ 2147483647 w 1473"/>
              <a:gd name="T9" fmla="*/ 2147483647 h 1025"/>
              <a:gd name="T10" fmla="*/ 0 60000 65536"/>
              <a:gd name="T11" fmla="*/ 0 60000 65536"/>
              <a:gd name="T12" fmla="*/ 0 60000 65536"/>
              <a:gd name="T13" fmla="*/ 0 60000 65536"/>
              <a:gd name="T14" fmla="*/ 0 60000 65536"/>
              <a:gd name="T15" fmla="*/ 0 w 1473"/>
              <a:gd name="T16" fmla="*/ 0 h 1025"/>
              <a:gd name="T17" fmla="*/ 1473 w 1473"/>
              <a:gd name="T18" fmla="*/ 1025 h 1025"/>
            </a:gdLst>
            <a:ahLst/>
            <a:cxnLst>
              <a:cxn ang="T10">
                <a:pos x="T0" y="T1"/>
              </a:cxn>
              <a:cxn ang="T11">
                <a:pos x="T2" y="T3"/>
              </a:cxn>
              <a:cxn ang="T12">
                <a:pos x="T4" y="T5"/>
              </a:cxn>
              <a:cxn ang="T13">
                <a:pos x="T6" y="T7"/>
              </a:cxn>
              <a:cxn ang="T14">
                <a:pos x="T8" y="T9"/>
              </a:cxn>
            </a:cxnLst>
            <a:rect l="T15" t="T16" r="T17" b="T18"/>
            <a:pathLst>
              <a:path w="1473" h="1025">
                <a:moveTo>
                  <a:pt x="1473" y="6"/>
                </a:moveTo>
                <a:lnTo>
                  <a:pt x="2" y="1025"/>
                </a:lnTo>
                <a:lnTo>
                  <a:pt x="0" y="995"/>
                </a:lnTo>
                <a:lnTo>
                  <a:pt x="1344" y="0"/>
                </a:lnTo>
                <a:lnTo>
                  <a:pt x="1473" y="6"/>
                </a:lnTo>
                <a:close/>
              </a:path>
            </a:pathLst>
          </a:custGeom>
          <a:solidFill>
            <a:schemeClr val="tx2"/>
          </a:solidFill>
          <a:ln w="9525">
            <a:noFill/>
            <a:round/>
            <a:headEnd/>
            <a:tailEnd/>
          </a:ln>
        </p:spPr>
        <p:txBody>
          <a:bodyPr/>
          <a:lstStyle/>
          <a:p>
            <a:endParaRPr lang="zh-CN" altLang="en-US"/>
          </a:p>
        </p:txBody>
      </p:sp>
      <p:sp>
        <p:nvSpPr>
          <p:cNvPr id="14" name="Freeform 10"/>
          <p:cNvSpPr>
            <a:spLocks/>
          </p:cNvSpPr>
          <p:nvPr/>
        </p:nvSpPr>
        <p:spPr bwMode="gray">
          <a:xfrm>
            <a:off x="1874838" y="4437063"/>
            <a:ext cx="3525837" cy="2435225"/>
          </a:xfrm>
          <a:custGeom>
            <a:avLst/>
            <a:gdLst>
              <a:gd name="T0" fmla="*/ 2147483647 w 2221"/>
              <a:gd name="T1" fmla="*/ 2147483647 h 1534"/>
              <a:gd name="T2" fmla="*/ 0 w 2221"/>
              <a:gd name="T3" fmla="*/ 0 h 1534"/>
              <a:gd name="T4" fmla="*/ 2147483647 w 2221"/>
              <a:gd name="T5" fmla="*/ 2147483647 h 1534"/>
              <a:gd name="T6" fmla="*/ 2147483647 w 2221"/>
              <a:gd name="T7" fmla="*/ 2147483647 h 1534"/>
              <a:gd name="T8" fmla="*/ 2147483647 w 2221"/>
              <a:gd name="T9" fmla="*/ 2147483647 h 1534"/>
              <a:gd name="T10" fmla="*/ 0 60000 65536"/>
              <a:gd name="T11" fmla="*/ 0 60000 65536"/>
              <a:gd name="T12" fmla="*/ 0 60000 65536"/>
              <a:gd name="T13" fmla="*/ 0 60000 65536"/>
              <a:gd name="T14" fmla="*/ 0 60000 65536"/>
              <a:gd name="T15" fmla="*/ 0 w 2221"/>
              <a:gd name="T16" fmla="*/ 0 h 1534"/>
              <a:gd name="T17" fmla="*/ 2221 w 2221"/>
              <a:gd name="T18" fmla="*/ 1534 h 1534"/>
            </a:gdLst>
            <a:ahLst/>
            <a:cxnLst>
              <a:cxn ang="T10">
                <a:pos x="T0" y="T1"/>
              </a:cxn>
              <a:cxn ang="T11">
                <a:pos x="T2" y="T3"/>
              </a:cxn>
              <a:cxn ang="T12">
                <a:pos x="T4" y="T5"/>
              </a:cxn>
              <a:cxn ang="T13">
                <a:pos x="T6" y="T7"/>
              </a:cxn>
              <a:cxn ang="T14">
                <a:pos x="T8" y="T9"/>
              </a:cxn>
            </a:cxnLst>
            <a:rect l="T15" t="T16" r="T17" b="T18"/>
            <a:pathLst>
              <a:path w="2221" h="1534">
                <a:moveTo>
                  <a:pt x="2221" y="1533"/>
                </a:moveTo>
                <a:lnTo>
                  <a:pt x="0" y="0"/>
                </a:lnTo>
                <a:lnTo>
                  <a:pt x="1" y="25"/>
                </a:lnTo>
                <a:lnTo>
                  <a:pt x="2059" y="1534"/>
                </a:lnTo>
                <a:lnTo>
                  <a:pt x="2221" y="1533"/>
                </a:lnTo>
                <a:close/>
              </a:path>
            </a:pathLst>
          </a:custGeom>
          <a:solidFill>
            <a:schemeClr val="tx2"/>
          </a:solidFill>
          <a:ln w="9525">
            <a:noFill/>
            <a:round/>
            <a:headEnd/>
            <a:tailEnd/>
          </a:ln>
        </p:spPr>
        <p:txBody>
          <a:bodyPr/>
          <a:lstStyle/>
          <a:p>
            <a:endParaRPr lang="zh-CN" altLang="en-US"/>
          </a:p>
        </p:txBody>
      </p:sp>
      <p:sp>
        <p:nvSpPr>
          <p:cNvPr id="15" name="Freeform 11"/>
          <p:cNvSpPr>
            <a:spLocks/>
          </p:cNvSpPr>
          <p:nvPr/>
        </p:nvSpPr>
        <p:spPr bwMode="gray">
          <a:xfrm>
            <a:off x="1876425" y="4475163"/>
            <a:ext cx="3265488" cy="2392362"/>
          </a:xfrm>
          <a:custGeom>
            <a:avLst/>
            <a:gdLst>
              <a:gd name="T0" fmla="*/ 2147483647 w 2057"/>
              <a:gd name="T1" fmla="*/ 2147483647 h 1507"/>
              <a:gd name="T2" fmla="*/ 0 w 2057"/>
              <a:gd name="T3" fmla="*/ 0 h 1507"/>
              <a:gd name="T4" fmla="*/ 0 w 2057"/>
              <a:gd name="T5" fmla="*/ 2147483647 h 1507"/>
              <a:gd name="T6" fmla="*/ 2147483647 w 2057"/>
              <a:gd name="T7" fmla="*/ 2147483647 h 1507"/>
              <a:gd name="T8" fmla="*/ 2147483647 w 2057"/>
              <a:gd name="T9" fmla="*/ 2147483647 h 1507"/>
              <a:gd name="T10" fmla="*/ 0 60000 65536"/>
              <a:gd name="T11" fmla="*/ 0 60000 65536"/>
              <a:gd name="T12" fmla="*/ 0 60000 65536"/>
              <a:gd name="T13" fmla="*/ 0 60000 65536"/>
              <a:gd name="T14" fmla="*/ 0 60000 65536"/>
              <a:gd name="T15" fmla="*/ 0 w 2057"/>
              <a:gd name="T16" fmla="*/ 0 h 1507"/>
              <a:gd name="T17" fmla="*/ 2057 w 2057"/>
              <a:gd name="T18" fmla="*/ 1507 h 1507"/>
            </a:gdLst>
            <a:ahLst/>
            <a:cxnLst>
              <a:cxn ang="T10">
                <a:pos x="T0" y="T1"/>
              </a:cxn>
              <a:cxn ang="T11">
                <a:pos x="T2" y="T3"/>
              </a:cxn>
              <a:cxn ang="T12">
                <a:pos x="T4" y="T5"/>
              </a:cxn>
              <a:cxn ang="T13">
                <a:pos x="T6" y="T7"/>
              </a:cxn>
              <a:cxn ang="T14">
                <a:pos x="T8" y="T9"/>
              </a:cxn>
            </a:cxnLst>
            <a:rect l="T15" t="T16" r="T17" b="T18"/>
            <a:pathLst>
              <a:path w="2057" h="1507">
                <a:moveTo>
                  <a:pt x="2057" y="1507"/>
                </a:moveTo>
                <a:lnTo>
                  <a:pt x="0" y="0"/>
                </a:lnTo>
                <a:lnTo>
                  <a:pt x="0" y="30"/>
                </a:lnTo>
                <a:lnTo>
                  <a:pt x="1857" y="1507"/>
                </a:lnTo>
                <a:lnTo>
                  <a:pt x="2057" y="1507"/>
                </a:lnTo>
                <a:close/>
              </a:path>
            </a:pathLst>
          </a:custGeom>
          <a:solidFill>
            <a:schemeClr val="accent1"/>
          </a:solidFill>
          <a:ln w="9525">
            <a:noFill/>
            <a:round/>
            <a:headEnd/>
            <a:tailEnd/>
          </a:ln>
        </p:spPr>
        <p:txBody>
          <a:bodyPr/>
          <a:lstStyle/>
          <a:p>
            <a:endParaRPr lang="zh-CN" altLang="en-US"/>
          </a:p>
        </p:txBody>
      </p:sp>
      <p:sp>
        <p:nvSpPr>
          <p:cNvPr id="16" name="Freeform 12"/>
          <p:cNvSpPr>
            <a:spLocks/>
          </p:cNvSpPr>
          <p:nvPr/>
        </p:nvSpPr>
        <p:spPr bwMode="gray">
          <a:xfrm>
            <a:off x="1871663" y="4518025"/>
            <a:ext cx="2946400" cy="2344738"/>
          </a:xfrm>
          <a:custGeom>
            <a:avLst/>
            <a:gdLst>
              <a:gd name="T0" fmla="*/ 2147483647 w 1856"/>
              <a:gd name="T1" fmla="*/ 2147483647 h 1477"/>
              <a:gd name="T2" fmla="*/ 0 w 1856"/>
              <a:gd name="T3" fmla="*/ 2147483647 h 1477"/>
              <a:gd name="T4" fmla="*/ 0 w 1856"/>
              <a:gd name="T5" fmla="*/ 0 h 1477"/>
              <a:gd name="T6" fmla="*/ 2147483647 w 1856"/>
              <a:gd name="T7" fmla="*/ 2147483647 h 1477"/>
              <a:gd name="T8" fmla="*/ 2147483647 w 1856"/>
              <a:gd name="T9" fmla="*/ 2147483647 h 1477"/>
              <a:gd name="T10" fmla="*/ 2147483647 w 1856"/>
              <a:gd name="T11" fmla="*/ 2147483647 h 1477"/>
              <a:gd name="T12" fmla="*/ 0 60000 65536"/>
              <a:gd name="T13" fmla="*/ 0 60000 65536"/>
              <a:gd name="T14" fmla="*/ 0 60000 65536"/>
              <a:gd name="T15" fmla="*/ 0 60000 65536"/>
              <a:gd name="T16" fmla="*/ 0 60000 65536"/>
              <a:gd name="T17" fmla="*/ 0 60000 65536"/>
              <a:gd name="T18" fmla="*/ 0 w 1856"/>
              <a:gd name="T19" fmla="*/ 0 h 1477"/>
              <a:gd name="T20" fmla="*/ 1856 w 1856"/>
              <a:gd name="T21" fmla="*/ 1477 h 1477"/>
            </a:gdLst>
            <a:ahLst/>
            <a:cxnLst>
              <a:cxn ang="T12">
                <a:pos x="T0" y="T1"/>
              </a:cxn>
              <a:cxn ang="T13">
                <a:pos x="T2" y="T3"/>
              </a:cxn>
              <a:cxn ang="T14">
                <a:pos x="T4" y="T5"/>
              </a:cxn>
              <a:cxn ang="T15">
                <a:pos x="T6" y="T7"/>
              </a:cxn>
              <a:cxn ang="T16">
                <a:pos x="T8" y="T9"/>
              </a:cxn>
              <a:cxn ang="T17">
                <a:pos x="T10" y="T11"/>
              </a:cxn>
            </a:cxnLst>
            <a:rect l="T18" t="T19" r="T20" b="T21"/>
            <a:pathLst>
              <a:path w="1856" h="1477">
                <a:moveTo>
                  <a:pt x="1344" y="1474"/>
                </a:moveTo>
                <a:lnTo>
                  <a:pt x="0" y="97"/>
                </a:lnTo>
                <a:lnTo>
                  <a:pt x="0" y="0"/>
                </a:lnTo>
                <a:lnTo>
                  <a:pt x="1856" y="1474"/>
                </a:lnTo>
                <a:lnTo>
                  <a:pt x="1848" y="1477"/>
                </a:lnTo>
                <a:lnTo>
                  <a:pt x="1344" y="1474"/>
                </a:lnTo>
                <a:close/>
              </a:path>
            </a:pathLst>
          </a:custGeom>
          <a:solidFill>
            <a:schemeClr val="hlink"/>
          </a:solidFill>
          <a:ln w="9525">
            <a:noFill/>
            <a:round/>
            <a:headEnd/>
            <a:tailEnd/>
          </a:ln>
        </p:spPr>
        <p:txBody>
          <a:bodyPr/>
          <a:lstStyle/>
          <a:p>
            <a:endParaRPr lang="zh-CN" altLang="en-US"/>
          </a:p>
        </p:txBody>
      </p:sp>
      <p:sp>
        <p:nvSpPr>
          <p:cNvPr id="17" name="Line 17"/>
          <p:cNvSpPr>
            <a:spLocks noChangeShapeType="1"/>
          </p:cNvSpPr>
          <p:nvPr/>
        </p:nvSpPr>
        <p:spPr bwMode="gray">
          <a:xfrm>
            <a:off x="1876425" y="1552575"/>
            <a:ext cx="0" cy="2957513"/>
          </a:xfrm>
          <a:prstGeom prst="line">
            <a:avLst/>
          </a:prstGeom>
          <a:noFill/>
          <a:ln w="9525">
            <a:solidFill>
              <a:schemeClr val="accent1"/>
            </a:solidFill>
            <a:round/>
            <a:headEnd/>
            <a:tailEnd/>
          </a:ln>
        </p:spPr>
        <p:txBody>
          <a:bodyPr/>
          <a:lstStyle/>
          <a:p>
            <a:endParaRPr lang="zh-CN" altLang="en-US"/>
          </a:p>
        </p:txBody>
      </p:sp>
      <p:sp>
        <p:nvSpPr>
          <p:cNvPr id="18" name="Rectangle 40"/>
          <p:cNvSpPr txBox="1">
            <a:spLocks noChangeArrowheads="1"/>
          </p:cNvSpPr>
          <p:nvPr/>
        </p:nvSpPr>
        <p:spPr bwMode="white">
          <a:xfrm>
            <a:off x="1763713" y="2060575"/>
            <a:ext cx="4968875" cy="1366838"/>
          </a:xfrm>
          <a:prstGeom prst="rect">
            <a:avLst/>
          </a:prstGeom>
          <a:noFill/>
          <a:ln w="9525">
            <a:noFill/>
            <a:miter lim="800000"/>
            <a:headEnd/>
            <a:tailEnd/>
          </a:ln>
        </p:spPr>
        <p:txBody>
          <a:bodyPr anchor="ctr"/>
          <a:lstStyle/>
          <a:p>
            <a:pPr>
              <a:lnSpc>
                <a:spcPct val="70000"/>
              </a:lnSpc>
            </a:pPr>
            <a:r>
              <a:rPr kumimoji="1" lang="en-US" altLang="zh-CN" sz="4000" b="1">
                <a:solidFill>
                  <a:schemeClr val="bg1"/>
                </a:solidFill>
                <a:latin typeface="微软雅黑" pitchFamily="34" charset="-122"/>
                <a:ea typeface="微软雅黑" pitchFamily="34" charset="-122"/>
              </a:rPr>
              <a:t>《</a:t>
            </a:r>
            <a:r>
              <a:rPr kumimoji="1" lang="zh-CN" altLang="en-US" sz="4000" b="1">
                <a:solidFill>
                  <a:schemeClr val="bg1"/>
                </a:solidFill>
                <a:latin typeface="微软雅黑" pitchFamily="34" charset="-122"/>
                <a:ea typeface="微软雅黑" pitchFamily="34" charset="-122"/>
              </a:rPr>
              <a:t>时事报告</a:t>
            </a:r>
            <a:r>
              <a:rPr kumimoji="1" lang="en-US" altLang="zh-CN" sz="4000" b="1">
                <a:solidFill>
                  <a:schemeClr val="bg1"/>
                </a:solidFill>
                <a:latin typeface="微软雅黑" pitchFamily="34" charset="-122"/>
                <a:ea typeface="微软雅黑" pitchFamily="34" charset="-122"/>
              </a:rPr>
              <a:t>》</a:t>
            </a:r>
            <a:r>
              <a:rPr kumimoji="1" lang="zh-CN" altLang="en-US" sz="4000" b="1">
                <a:solidFill>
                  <a:schemeClr val="bg1"/>
                </a:solidFill>
                <a:latin typeface="微软雅黑" pitchFamily="34" charset="-122"/>
                <a:ea typeface="微软雅黑" pitchFamily="34" charset="-122"/>
              </a:rPr>
              <a:t>杂志社</a:t>
            </a:r>
            <a:endParaRPr kumimoji="1" lang="ko-KR" altLang="en-US" sz="4000" b="1">
              <a:solidFill>
                <a:schemeClr val="bg1"/>
              </a:solidFill>
              <a:latin typeface="微软雅黑" pitchFamily="34" charset="-122"/>
              <a:ea typeface="冬青黑体简体中文 W6" charset="-122"/>
            </a:endParaRPr>
          </a:p>
        </p:txBody>
      </p:sp>
      <p:sp>
        <p:nvSpPr>
          <p:cNvPr id="19" name="Rectangle 41"/>
          <p:cNvSpPr txBox="1">
            <a:spLocks noChangeArrowheads="1"/>
          </p:cNvSpPr>
          <p:nvPr/>
        </p:nvSpPr>
        <p:spPr bwMode="white">
          <a:xfrm>
            <a:off x="2051050" y="2997200"/>
            <a:ext cx="5473700" cy="431800"/>
          </a:xfrm>
          <a:prstGeom prst="rect">
            <a:avLst/>
          </a:prstGeom>
          <a:noFill/>
          <a:ln w="9525">
            <a:noFill/>
            <a:miter lim="800000"/>
            <a:headEnd/>
            <a:tailEnd/>
          </a:ln>
        </p:spPr>
        <p:txBody>
          <a:bodyPr/>
          <a:lstStyle/>
          <a:p>
            <a:pPr latinLnBrk="1">
              <a:spcBef>
                <a:spcPct val="20000"/>
              </a:spcBef>
            </a:pPr>
            <a:r>
              <a:rPr kumimoji="1" lang="zh-CN" altLang="en-US" sz="2800" b="1">
                <a:solidFill>
                  <a:schemeClr val="bg1"/>
                </a:solidFill>
                <a:latin typeface="华文楷体" pitchFamily="2" charset="-122"/>
                <a:ea typeface="华文楷体" pitchFamily="2" charset="-122"/>
              </a:rPr>
              <a:t>形势与政策课专用</a:t>
            </a:r>
            <a:endParaRPr kumimoji="1" lang="ko-KR" altLang="en-US" sz="2800" b="1">
              <a:solidFill>
                <a:schemeClr val="bg1"/>
              </a:solidFill>
              <a:latin typeface="华文楷体" pitchFamily="2" charset="-122"/>
              <a:ea typeface="楷体-简" charset="-122"/>
            </a:endParaRPr>
          </a:p>
        </p:txBody>
      </p:sp>
      <p:sp>
        <p:nvSpPr>
          <p:cNvPr id="20" name="Rectangle 6"/>
          <p:cNvSpPr>
            <a:spLocks noChangeArrowheads="1"/>
          </p:cNvSpPr>
          <p:nvPr/>
        </p:nvSpPr>
        <p:spPr bwMode="gray">
          <a:xfrm>
            <a:off x="65088" y="4457700"/>
            <a:ext cx="1762125" cy="215900"/>
          </a:xfrm>
          <a:prstGeom prst="rect">
            <a:avLst/>
          </a:prstGeom>
          <a:solidFill>
            <a:schemeClr val="bg2"/>
          </a:solidFill>
          <a:ln w="9525">
            <a:noFill/>
            <a:miter lim="800000"/>
            <a:headEnd/>
            <a:tailEnd/>
          </a:ln>
        </p:spPr>
        <p:txBody>
          <a:bodyPr wrap="none" anchor="ctr"/>
          <a:lstStyle/>
          <a:p>
            <a:endParaRPr lang="zh-CN" altLang="en-US"/>
          </a:p>
        </p:txBody>
      </p:sp>
      <p:sp>
        <p:nvSpPr>
          <p:cNvPr id="21" name="Text Box 8"/>
          <p:cNvSpPr txBox="1">
            <a:spLocks noChangeArrowheads="1"/>
          </p:cNvSpPr>
          <p:nvPr/>
        </p:nvSpPr>
        <p:spPr bwMode="gray">
          <a:xfrm>
            <a:off x="107950" y="4384675"/>
            <a:ext cx="2087563" cy="300038"/>
          </a:xfrm>
          <a:prstGeom prst="rect">
            <a:avLst/>
          </a:prstGeom>
          <a:noFill/>
          <a:ln w="9525">
            <a:noFill/>
            <a:miter lim="800000"/>
            <a:headEnd/>
            <a:tailEnd/>
          </a:ln>
        </p:spPr>
        <p:txBody>
          <a:bodyPr>
            <a:spAutoFit/>
          </a:bodyPr>
          <a:lstStyle/>
          <a:p>
            <a:r>
              <a:rPr lang="en-US" altLang="zh-CN" sz="1300" b="1">
                <a:solidFill>
                  <a:srgbClr val="A6A6A6"/>
                </a:solidFill>
                <a:latin typeface="Arial" pitchFamily="34" charset="0"/>
                <a:ea typeface="黑体" pitchFamily="2" charset="-122"/>
                <a:cs typeface="Arial" pitchFamily="34" charset="0"/>
              </a:rPr>
              <a:t>www.ssbgzzs.com</a:t>
            </a:r>
            <a:endParaRPr lang="zh-CN" altLang="en-US" sz="1300" b="1">
              <a:solidFill>
                <a:srgbClr val="A6A6A6"/>
              </a:solidFill>
              <a:latin typeface="Arial" pitchFamily="34" charset="0"/>
              <a:ea typeface="黑体" pitchFamily="2" charset="-122"/>
            </a:endParaRPr>
          </a:p>
        </p:txBody>
      </p:sp>
      <p:pic>
        <p:nvPicPr>
          <p:cNvPr id="22" name="图片 2" descr="章.tif"/>
          <p:cNvPicPr>
            <a:picLocks noChangeAspect="1"/>
          </p:cNvPicPr>
          <p:nvPr/>
        </p:nvPicPr>
        <p:blipFill>
          <a:blip r:embed="rId3" cstate="print"/>
          <a:srcRect/>
          <a:stretch>
            <a:fillRect/>
          </a:stretch>
        </p:blipFill>
        <p:spPr bwMode="auto">
          <a:xfrm>
            <a:off x="561955" y="2416176"/>
            <a:ext cx="1152525" cy="1155700"/>
          </a:xfrm>
          <a:prstGeom prst="rect">
            <a:avLst/>
          </a:prstGeom>
          <a:noFill/>
          <a:ln w="9525">
            <a:noFill/>
            <a:miter lim="800000"/>
            <a:headEnd/>
            <a:tailEnd/>
          </a:ln>
        </p:spPr>
      </p:pic>
      <p:sp>
        <p:nvSpPr>
          <p:cNvPr id="23" name="Freeform 20"/>
          <p:cNvSpPr>
            <a:spLocks/>
          </p:cNvSpPr>
          <p:nvPr/>
        </p:nvSpPr>
        <p:spPr bwMode="gray">
          <a:xfrm>
            <a:off x="1811370" y="-9525"/>
            <a:ext cx="7332662" cy="6946900"/>
          </a:xfrm>
          <a:custGeom>
            <a:avLst/>
            <a:gdLst>
              <a:gd name="T0" fmla="*/ 2147483647 w 4579"/>
              <a:gd name="T1" fmla="*/ 0 h 4338"/>
              <a:gd name="T2" fmla="*/ 2147483647 w 4579"/>
              <a:gd name="T3" fmla="*/ 2147483647 h 4338"/>
              <a:gd name="T4" fmla="*/ 0 w 4579"/>
              <a:gd name="T5" fmla="*/ 2147483647 h 4338"/>
              <a:gd name="T6" fmla="*/ 2147483647 w 4579"/>
              <a:gd name="T7" fmla="*/ 2147483647 h 4338"/>
              <a:gd name="T8" fmla="*/ 2147483647 w 4579"/>
              <a:gd name="T9" fmla="*/ 2147483647 h 4338"/>
              <a:gd name="T10" fmla="*/ 2147483647 w 4579"/>
              <a:gd name="T11" fmla="*/ 0 h 4338"/>
              <a:gd name="T12" fmla="*/ 2147483647 w 4579"/>
              <a:gd name="T13" fmla="*/ 0 h 4338"/>
              <a:gd name="T14" fmla="*/ 0 60000 65536"/>
              <a:gd name="T15" fmla="*/ 0 60000 65536"/>
              <a:gd name="T16" fmla="*/ 0 60000 65536"/>
              <a:gd name="T17" fmla="*/ 0 60000 65536"/>
              <a:gd name="T18" fmla="*/ 0 60000 65536"/>
              <a:gd name="T19" fmla="*/ 0 60000 65536"/>
              <a:gd name="T20" fmla="*/ 0 60000 65536"/>
              <a:gd name="T21" fmla="*/ 0 w 4579"/>
              <a:gd name="T22" fmla="*/ 0 h 4338"/>
              <a:gd name="T23" fmla="*/ 4579 w 4579"/>
              <a:gd name="T24" fmla="*/ 4338 h 43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79" h="4338">
                <a:moveTo>
                  <a:pt x="1471" y="0"/>
                </a:moveTo>
                <a:lnTo>
                  <a:pt x="1" y="1020"/>
                </a:lnTo>
                <a:lnTo>
                  <a:pt x="0" y="2805"/>
                </a:lnTo>
                <a:lnTo>
                  <a:pt x="2221" y="4338"/>
                </a:lnTo>
                <a:lnTo>
                  <a:pt x="4579" y="4332"/>
                </a:lnTo>
                <a:lnTo>
                  <a:pt x="4573" y="0"/>
                </a:lnTo>
                <a:lnTo>
                  <a:pt x="1471" y="0"/>
                </a:lnTo>
                <a:close/>
              </a:path>
            </a:pathLst>
          </a:custGeom>
          <a:solidFill>
            <a:schemeClr val="bg1"/>
          </a:solidFill>
          <a:ln w="9525">
            <a:noFill/>
            <a:round/>
            <a:headEnd/>
            <a:tailEnd/>
          </a:ln>
        </p:spPr>
        <p:txBody>
          <a:bodyPr/>
          <a:lstStyle/>
          <a:p>
            <a:endParaRPr lang="zh-CN" altLang="en-US"/>
          </a:p>
        </p:txBody>
      </p:sp>
      <p:sp>
        <p:nvSpPr>
          <p:cNvPr id="4" name="TextBox 3"/>
          <p:cNvSpPr txBox="1"/>
          <p:nvPr/>
        </p:nvSpPr>
        <p:spPr>
          <a:xfrm>
            <a:off x="2571736" y="2857496"/>
            <a:ext cx="6500858" cy="2308324"/>
          </a:xfrm>
          <a:prstGeom prst="rect">
            <a:avLst/>
          </a:prstGeom>
          <a:noFill/>
        </p:spPr>
        <p:txBody>
          <a:bodyPr wrap="square">
            <a:spAutoFit/>
          </a:bodyPr>
          <a:lstStyle/>
          <a:p>
            <a:pPr algn="just" fontAlgn="auto">
              <a:spcBef>
                <a:spcPts val="0"/>
              </a:spcBef>
              <a:spcAft>
                <a:spcPts val="0"/>
              </a:spcAft>
              <a:defRPr/>
            </a:pPr>
            <a:r>
              <a:rPr lang="zh-CN"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黑体" pitchFamily="49" charset="-122"/>
                <a:ea typeface="黑体" pitchFamily="49" charset="-122"/>
              </a:rPr>
              <a:t>　　</a:t>
            </a:r>
            <a:r>
              <a:rPr lang="zh-CN" altLang="zh-CN" sz="2400"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以介绍时事为主线，贴近小学生的认知特点，以图文并茂的形式，通俗易懂的文笔，向广大小学生介绍国家改革开放的成就和国内外热点，集时政性、知识性、趣味性为一身，为小学生了解时事、开阔眼界、增长知识提供了专门的动态教材。</a:t>
            </a:r>
            <a:endParaRPr lang="zh-CN" altLang="en-US" sz="2400"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endParaRPr>
          </a:p>
        </p:txBody>
      </p:sp>
      <p:pic>
        <p:nvPicPr>
          <p:cNvPr id="24" name="图片 23" descr="小学.gif"/>
          <p:cNvPicPr>
            <a:picLocks noChangeAspect="1"/>
          </p:cNvPicPr>
          <p:nvPr/>
        </p:nvPicPr>
        <p:blipFill>
          <a:blip r:embed="rId4" cstate="print"/>
          <a:stretch>
            <a:fillRect/>
          </a:stretch>
        </p:blipFill>
        <p:spPr>
          <a:xfrm>
            <a:off x="1732810" y="714356"/>
            <a:ext cx="7554098" cy="5040000"/>
          </a:xfrm>
          <a:prstGeom prst="rect">
            <a:avLst/>
          </a:prstGeom>
        </p:spPr>
      </p:pic>
    </p:spTree>
  </p:cSld>
  <p:clrMapOvr>
    <a:masterClrMapping/>
  </p:clrMapOvr>
  <p:transition spd="slow">
    <p:pull/>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Line 2"/>
          <p:cNvSpPr>
            <a:spLocks noChangeShapeType="1"/>
          </p:cNvSpPr>
          <p:nvPr/>
        </p:nvSpPr>
        <p:spPr bwMode="gray">
          <a:xfrm>
            <a:off x="1811338" y="1455738"/>
            <a:ext cx="0" cy="3128962"/>
          </a:xfrm>
          <a:prstGeom prst="line">
            <a:avLst/>
          </a:prstGeom>
          <a:noFill/>
          <a:ln w="9525">
            <a:solidFill>
              <a:schemeClr val="bg2"/>
            </a:solidFill>
            <a:round/>
            <a:headEnd/>
            <a:tailEnd/>
          </a:ln>
        </p:spPr>
        <p:txBody>
          <a:bodyPr/>
          <a:lstStyle/>
          <a:p>
            <a:endParaRPr lang="zh-CN" altLang="en-US"/>
          </a:p>
        </p:txBody>
      </p:sp>
      <p:grpSp>
        <p:nvGrpSpPr>
          <p:cNvPr id="2" name="Group 3"/>
          <p:cNvGrpSpPr>
            <a:grpSpLocks/>
          </p:cNvGrpSpPr>
          <p:nvPr/>
        </p:nvGrpSpPr>
        <p:grpSpPr bwMode="auto">
          <a:xfrm>
            <a:off x="271463" y="-4763"/>
            <a:ext cx="1552575" cy="1585913"/>
            <a:chOff x="171" y="-3"/>
            <a:chExt cx="978" cy="999"/>
          </a:xfrm>
        </p:grpSpPr>
        <p:sp>
          <p:nvSpPr>
            <p:cNvPr id="6" name="Freeform 4"/>
            <p:cNvSpPr>
              <a:spLocks/>
            </p:cNvSpPr>
            <p:nvPr/>
          </p:nvSpPr>
          <p:spPr bwMode="gray">
            <a:xfrm>
              <a:off x="653" y="-3"/>
              <a:ext cx="496" cy="999"/>
            </a:xfrm>
            <a:custGeom>
              <a:avLst/>
              <a:gdLst>
                <a:gd name="T0" fmla="*/ 84 w 496"/>
                <a:gd name="T1" fmla="*/ 0 h 999"/>
                <a:gd name="T2" fmla="*/ 496 w 496"/>
                <a:gd name="T3" fmla="*/ 854 h 999"/>
                <a:gd name="T4" fmla="*/ 496 w 496"/>
                <a:gd name="T5" fmla="*/ 999 h 999"/>
                <a:gd name="T6" fmla="*/ 0 w 496"/>
                <a:gd name="T7" fmla="*/ 188 h 999"/>
                <a:gd name="T8" fmla="*/ 84 w 496"/>
                <a:gd name="T9" fmla="*/ 0 h 999"/>
                <a:gd name="T10" fmla="*/ 0 60000 65536"/>
                <a:gd name="T11" fmla="*/ 0 60000 65536"/>
                <a:gd name="T12" fmla="*/ 0 60000 65536"/>
                <a:gd name="T13" fmla="*/ 0 60000 65536"/>
                <a:gd name="T14" fmla="*/ 0 60000 65536"/>
                <a:gd name="T15" fmla="*/ 0 w 496"/>
                <a:gd name="T16" fmla="*/ 0 h 999"/>
                <a:gd name="T17" fmla="*/ 496 w 496"/>
                <a:gd name="T18" fmla="*/ 999 h 999"/>
              </a:gdLst>
              <a:ahLst/>
              <a:cxnLst>
                <a:cxn ang="T10">
                  <a:pos x="T0" y="T1"/>
                </a:cxn>
                <a:cxn ang="T11">
                  <a:pos x="T2" y="T3"/>
                </a:cxn>
                <a:cxn ang="T12">
                  <a:pos x="T4" y="T5"/>
                </a:cxn>
                <a:cxn ang="T13">
                  <a:pos x="T6" y="T7"/>
                </a:cxn>
                <a:cxn ang="T14">
                  <a:pos x="T8" y="T9"/>
                </a:cxn>
              </a:cxnLst>
              <a:rect l="T15" t="T16" r="T17" b="T18"/>
              <a:pathLst>
                <a:path w="496" h="999">
                  <a:moveTo>
                    <a:pt x="84" y="0"/>
                  </a:moveTo>
                  <a:lnTo>
                    <a:pt x="496" y="854"/>
                  </a:lnTo>
                  <a:lnTo>
                    <a:pt x="496" y="999"/>
                  </a:lnTo>
                  <a:lnTo>
                    <a:pt x="0" y="188"/>
                  </a:lnTo>
                  <a:lnTo>
                    <a:pt x="84" y="0"/>
                  </a:lnTo>
                  <a:close/>
                </a:path>
              </a:pathLst>
            </a:custGeom>
            <a:solidFill>
              <a:schemeClr val="bg2"/>
            </a:solidFill>
            <a:ln w="9525">
              <a:noFill/>
              <a:round/>
              <a:headEnd/>
              <a:tailEnd/>
            </a:ln>
          </p:spPr>
          <p:txBody>
            <a:bodyPr/>
            <a:lstStyle/>
            <a:p>
              <a:endParaRPr lang="zh-CN" altLang="en-US"/>
            </a:p>
          </p:txBody>
        </p:sp>
        <p:sp>
          <p:nvSpPr>
            <p:cNvPr id="7" name="Freeform 5"/>
            <p:cNvSpPr>
              <a:spLocks/>
            </p:cNvSpPr>
            <p:nvPr/>
          </p:nvSpPr>
          <p:spPr bwMode="gray">
            <a:xfrm>
              <a:off x="171" y="0"/>
              <a:ext cx="564" cy="187"/>
            </a:xfrm>
            <a:custGeom>
              <a:avLst/>
              <a:gdLst>
                <a:gd name="T0" fmla="*/ 564 w 564"/>
                <a:gd name="T1" fmla="*/ 0 h 187"/>
                <a:gd name="T2" fmla="*/ 482 w 564"/>
                <a:gd name="T3" fmla="*/ 187 h 187"/>
                <a:gd name="T4" fmla="*/ 0 w 564"/>
                <a:gd name="T5" fmla="*/ 0 h 187"/>
                <a:gd name="T6" fmla="*/ 564 w 564"/>
                <a:gd name="T7" fmla="*/ 0 h 187"/>
                <a:gd name="T8" fmla="*/ 0 60000 65536"/>
                <a:gd name="T9" fmla="*/ 0 60000 65536"/>
                <a:gd name="T10" fmla="*/ 0 60000 65536"/>
                <a:gd name="T11" fmla="*/ 0 60000 65536"/>
                <a:gd name="T12" fmla="*/ 0 w 564"/>
                <a:gd name="T13" fmla="*/ 0 h 187"/>
                <a:gd name="T14" fmla="*/ 564 w 564"/>
                <a:gd name="T15" fmla="*/ 187 h 187"/>
              </a:gdLst>
              <a:ahLst/>
              <a:cxnLst>
                <a:cxn ang="T8">
                  <a:pos x="T0" y="T1"/>
                </a:cxn>
                <a:cxn ang="T9">
                  <a:pos x="T2" y="T3"/>
                </a:cxn>
                <a:cxn ang="T10">
                  <a:pos x="T4" y="T5"/>
                </a:cxn>
                <a:cxn ang="T11">
                  <a:pos x="T6" y="T7"/>
                </a:cxn>
              </a:cxnLst>
              <a:rect l="T12" t="T13" r="T14" b="T15"/>
              <a:pathLst>
                <a:path w="564" h="187">
                  <a:moveTo>
                    <a:pt x="564" y="0"/>
                  </a:moveTo>
                  <a:lnTo>
                    <a:pt x="482" y="187"/>
                  </a:lnTo>
                  <a:lnTo>
                    <a:pt x="0" y="0"/>
                  </a:lnTo>
                  <a:lnTo>
                    <a:pt x="564" y="0"/>
                  </a:lnTo>
                  <a:close/>
                </a:path>
              </a:pathLst>
            </a:custGeom>
            <a:solidFill>
              <a:schemeClr val="bg2"/>
            </a:solidFill>
            <a:ln w="9525">
              <a:noFill/>
              <a:round/>
              <a:headEnd/>
              <a:tailEnd/>
            </a:ln>
          </p:spPr>
          <p:txBody>
            <a:bodyPr/>
            <a:lstStyle/>
            <a:p>
              <a:endParaRPr lang="zh-CN" altLang="en-US"/>
            </a:p>
          </p:txBody>
        </p:sp>
      </p:grpSp>
      <p:sp>
        <p:nvSpPr>
          <p:cNvPr id="8" name="Freeform 7"/>
          <p:cNvSpPr>
            <a:spLocks/>
          </p:cNvSpPr>
          <p:nvPr/>
        </p:nvSpPr>
        <p:spPr bwMode="gray">
          <a:xfrm>
            <a:off x="1871663" y="-9525"/>
            <a:ext cx="1895475" cy="1519238"/>
          </a:xfrm>
          <a:custGeom>
            <a:avLst/>
            <a:gdLst>
              <a:gd name="T0" fmla="*/ 2147483647 w 1194"/>
              <a:gd name="T1" fmla="*/ 0 h 957"/>
              <a:gd name="T2" fmla="*/ 0 w 1194"/>
              <a:gd name="T3" fmla="*/ 2147483647 h 957"/>
              <a:gd name="T4" fmla="*/ 0 w 1194"/>
              <a:gd name="T5" fmla="*/ 2147483647 h 957"/>
              <a:gd name="T6" fmla="*/ 2147483647 w 1194"/>
              <a:gd name="T7" fmla="*/ 0 h 957"/>
              <a:gd name="T8" fmla="*/ 2147483647 w 1194"/>
              <a:gd name="T9" fmla="*/ 0 h 957"/>
              <a:gd name="T10" fmla="*/ 0 60000 65536"/>
              <a:gd name="T11" fmla="*/ 0 60000 65536"/>
              <a:gd name="T12" fmla="*/ 0 60000 65536"/>
              <a:gd name="T13" fmla="*/ 0 60000 65536"/>
              <a:gd name="T14" fmla="*/ 0 60000 65536"/>
              <a:gd name="T15" fmla="*/ 0 w 1194"/>
              <a:gd name="T16" fmla="*/ 0 h 957"/>
              <a:gd name="T17" fmla="*/ 1194 w 1194"/>
              <a:gd name="T18" fmla="*/ 957 h 957"/>
            </a:gdLst>
            <a:ahLst/>
            <a:cxnLst>
              <a:cxn ang="T10">
                <a:pos x="T0" y="T1"/>
              </a:cxn>
              <a:cxn ang="T11">
                <a:pos x="T2" y="T3"/>
              </a:cxn>
              <a:cxn ang="T12">
                <a:pos x="T4" y="T5"/>
              </a:cxn>
              <a:cxn ang="T13">
                <a:pos x="T6" y="T7"/>
              </a:cxn>
              <a:cxn ang="T14">
                <a:pos x="T8" y="T9"/>
              </a:cxn>
            </a:cxnLst>
            <a:rect l="T15" t="T16" r="T17" b="T18"/>
            <a:pathLst>
              <a:path w="1194" h="957">
                <a:moveTo>
                  <a:pt x="843" y="0"/>
                </a:moveTo>
                <a:lnTo>
                  <a:pt x="0" y="885"/>
                </a:lnTo>
                <a:lnTo>
                  <a:pt x="0" y="957"/>
                </a:lnTo>
                <a:lnTo>
                  <a:pt x="1194" y="0"/>
                </a:lnTo>
                <a:lnTo>
                  <a:pt x="843" y="0"/>
                </a:lnTo>
                <a:close/>
              </a:path>
            </a:pathLst>
          </a:custGeom>
          <a:solidFill>
            <a:schemeClr val="bg2"/>
          </a:solidFill>
          <a:ln w="9525">
            <a:noFill/>
            <a:round/>
            <a:headEnd/>
            <a:tailEnd/>
          </a:ln>
        </p:spPr>
        <p:txBody>
          <a:bodyPr/>
          <a:lstStyle/>
          <a:p>
            <a:endParaRPr lang="zh-CN" altLang="en-US"/>
          </a:p>
        </p:txBody>
      </p:sp>
      <p:sp>
        <p:nvSpPr>
          <p:cNvPr id="9" name="Freeform 8"/>
          <p:cNvSpPr>
            <a:spLocks/>
          </p:cNvSpPr>
          <p:nvPr/>
        </p:nvSpPr>
        <p:spPr bwMode="gray">
          <a:xfrm>
            <a:off x="1871663" y="-14288"/>
            <a:ext cx="2138362" cy="1581151"/>
          </a:xfrm>
          <a:custGeom>
            <a:avLst/>
            <a:gdLst>
              <a:gd name="T0" fmla="*/ 2147483647 w 1347"/>
              <a:gd name="T1" fmla="*/ 0 h 996"/>
              <a:gd name="T2" fmla="*/ 0 w 1347"/>
              <a:gd name="T3" fmla="*/ 2147483647 h 996"/>
              <a:gd name="T4" fmla="*/ 0 w 1347"/>
              <a:gd name="T5" fmla="*/ 2147483647 h 996"/>
              <a:gd name="T6" fmla="*/ 2147483647 w 1347"/>
              <a:gd name="T7" fmla="*/ 0 h 996"/>
              <a:gd name="T8" fmla="*/ 2147483647 w 1347"/>
              <a:gd name="T9" fmla="*/ 0 h 996"/>
              <a:gd name="T10" fmla="*/ 0 60000 65536"/>
              <a:gd name="T11" fmla="*/ 0 60000 65536"/>
              <a:gd name="T12" fmla="*/ 0 60000 65536"/>
              <a:gd name="T13" fmla="*/ 0 60000 65536"/>
              <a:gd name="T14" fmla="*/ 0 60000 65536"/>
              <a:gd name="T15" fmla="*/ 0 w 1347"/>
              <a:gd name="T16" fmla="*/ 0 h 996"/>
              <a:gd name="T17" fmla="*/ 1347 w 1347"/>
              <a:gd name="T18" fmla="*/ 996 h 996"/>
            </a:gdLst>
            <a:ahLst/>
            <a:cxnLst>
              <a:cxn ang="T10">
                <a:pos x="T0" y="T1"/>
              </a:cxn>
              <a:cxn ang="T11">
                <a:pos x="T2" y="T3"/>
              </a:cxn>
              <a:cxn ang="T12">
                <a:pos x="T4" y="T5"/>
              </a:cxn>
              <a:cxn ang="T13">
                <a:pos x="T6" y="T7"/>
              </a:cxn>
              <a:cxn ang="T14">
                <a:pos x="T8" y="T9"/>
              </a:cxn>
            </a:cxnLst>
            <a:rect l="T15" t="T16" r="T17" b="T18"/>
            <a:pathLst>
              <a:path w="1347" h="996">
                <a:moveTo>
                  <a:pt x="1347" y="0"/>
                </a:moveTo>
                <a:lnTo>
                  <a:pt x="0" y="996"/>
                </a:lnTo>
                <a:lnTo>
                  <a:pt x="0" y="957"/>
                </a:lnTo>
                <a:lnTo>
                  <a:pt x="1191" y="0"/>
                </a:lnTo>
                <a:lnTo>
                  <a:pt x="1347" y="0"/>
                </a:lnTo>
                <a:close/>
              </a:path>
            </a:pathLst>
          </a:custGeom>
          <a:solidFill>
            <a:schemeClr val="accent1"/>
          </a:solidFill>
          <a:ln w="9525">
            <a:noFill/>
            <a:round/>
            <a:headEnd/>
            <a:tailEnd/>
          </a:ln>
        </p:spPr>
        <p:txBody>
          <a:bodyPr/>
          <a:lstStyle/>
          <a:p>
            <a:endParaRPr lang="zh-CN" altLang="en-US"/>
          </a:p>
        </p:txBody>
      </p:sp>
      <p:sp>
        <p:nvSpPr>
          <p:cNvPr id="10" name="Freeform 9"/>
          <p:cNvSpPr>
            <a:spLocks/>
          </p:cNvSpPr>
          <p:nvPr/>
        </p:nvSpPr>
        <p:spPr bwMode="gray">
          <a:xfrm>
            <a:off x="1871663" y="-14288"/>
            <a:ext cx="2338387" cy="1627188"/>
          </a:xfrm>
          <a:custGeom>
            <a:avLst/>
            <a:gdLst>
              <a:gd name="T0" fmla="*/ 2147483647 w 1473"/>
              <a:gd name="T1" fmla="*/ 2147483647 h 1025"/>
              <a:gd name="T2" fmla="*/ 2147483647 w 1473"/>
              <a:gd name="T3" fmla="*/ 2147483647 h 1025"/>
              <a:gd name="T4" fmla="*/ 0 w 1473"/>
              <a:gd name="T5" fmla="*/ 2147483647 h 1025"/>
              <a:gd name="T6" fmla="*/ 2147483647 w 1473"/>
              <a:gd name="T7" fmla="*/ 0 h 1025"/>
              <a:gd name="T8" fmla="*/ 2147483647 w 1473"/>
              <a:gd name="T9" fmla="*/ 2147483647 h 1025"/>
              <a:gd name="T10" fmla="*/ 0 60000 65536"/>
              <a:gd name="T11" fmla="*/ 0 60000 65536"/>
              <a:gd name="T12" fmla="*/ 0 60000 65536"/>
              <a:gd name="T13" fmla="*/ 0 60000 65536"/>
              <a:gd name="T14" fmla="*/ 0 60000 65536"/>
              <a:gd name="T15" fmla="*/ 0 w 1473"/>
              <a:gd name="T16" fmla="*/ 0 h 1025"/>
              <a:gd name="T17" fmla="*/ 1473 w 1473"/>
              <a:gd name="T18" fmla="*/ 1025 h 1025"/>
            </a:gdLst>
            <a:ahLst/>
            <a:cxnLst>
              <a:cxn ang="T10">
                <a:pos x="T0" y="T1"/>
              </a:cxn>
              <a:cxn ang="T11">
                <a:pos x="T2" y="T3"/>
              </a:cxn>
              <a:cxn ang="T12">
                <a:pos x="T4" y="T5"/>
              </a:cxn>
              <a:cxn ang="T13">
                <a:pos x="T6" y="T7"/>
              </a:cxn>
              <a:cxn ang="T14">
                <a:pos x="T8" y="T9"/>
              </a:cxn>
            </a:cxnLst>
            <a:rect l="T15" t="T16" r="T17" b="T18"/>
            <a:pathLst>
              <a:path w="1473" h="1025">
                <a:moveTo>
                  <a:pt x="1473" y="6"/>
                </a:moveTo>
                <a:lnTo>
                  <a:pt x="2" y="1025"/>
                </a:lnTo>
                <a:lnTo>
                  <a:pt x="0" y="995"/>
                </a:lnTo>
                <a:lnTo>
                  <a:pt x="1344" y="0"/>
                </a:lnTo>
                <a:lnTo>
                  <a:pt x="1473" y="6"/>
                </a:lnTo>
                <a:close/>
              </a:path>
            </a:pathLst>
          </a:custGeom>
          <a:solidFill>
            <a:schemeClr val="tx2"/>
          </a:solidFill>
          <a:ln w="9525">
            <a:noFill/>
            <a:round/>
            <a:headEnd/>
            <a:tailEnd/>
          </a:ln>
        </p:spPr>
        <p:txBody>
          <a:bodyPr/>
          <a:lstStyle/>
          <a:p>
            <a:endParaRPr lang="zh-CN" altLang="en-US"/>
          </a:p>
        </p:txBody>
      </p:sp>
      <p:sp>
        <p:nvSpPr>
          <p:cNvPr id="11" name="Freeform 10"/>
          <p:cNvSpPr>
            <a:spLocks/>
          </p:cNvSpPr>
          <p:nvPr/>
        </p:nvSpPr>
        <p:spPr bwMode="gray">
          <a:xfrm>
            <a:off x="1874838" y="4437063"/>
            <a:ext cx="3525837" cy="2435225"/>
          </a:xfrm>
          <a:custGeom>
            <a:avLst/>
            <a:gdLst>
              <a:gd name="T0" fmla="*/ 2147483647 w 2221"/>
              <a:gd name="T1" fmla="*/ 2147483647 h 1534"/>
              <a:gd name="T2" fmla="*/ 0 w 2221"/>
              <a:gd name="T3" fmla="*/ 0 h 1534"/>
              <a:gd name="T4" fmla="*/ 2147483647 w 2221"/>
              <a:gd name="T5" fmla="*/ 2147483647 h 1534"/>
              <a:gd name="T6" fmla="*/ 2147483647 w 2221"/>
              <a:gd name="T7" fmla="*/ 2147483647 h 1534"/>
              <a:gd name="T8" fmla="*/ 2147483647 w 2221"/>
              <a:gd name="T9" fmla="*/ 2147483647 h 1534"/>
              <a:gd name="T10" fmla="*/ 0 60000 65536"/>
              <a:gd name="T11" fmla="*/ 0 60000 65536"/>
              <a:gd name="T12" fmla="*/ 0 60000 65536"/>
              <a:gd name="T13" fmla="*/ 0 60000 65536"/>
              <a:gd name="T14" fmla="*/ 0 60000 65536"/>
              <a:gd name="T15" fmla="*/ 0 w 2221"/>
              <a:gd name="T16" fmla="*/ 0 h 1534"/>
              <a:gd name="T17" fmla="*/ 2221 w 2221"/>
              <a:gd name="T18" fmla="*/ 1534 h 1534"/>
            </a:gdLst>
            <a:ahLst/>
            <a:cxnLst>
              <a:cxn ang="T10">
                <a:pos x="T0" y="T1"/>
              </a:cxn>
              <a:cxn ang="T11">
                <a:pos x="T2" y="T3"/>
              </a:cxn>
              <a:cxn ang="T12">
                <a:pos x="T4" y="T5"/>
              </a:cxn>
              <a:cxn ang="T13">
                <a:pos x="T6" y="T7"/>
              </a:cxn>
              <a:cxn ang="T14">
                <a:pos x="T8" y="T9"/>
              </a:cxn>
            </a:cxnLst>
            <a:rect l="T15" t="T16" r="T17" b="T18"/>
            <a:pathLst>
              <a:path w="2221" h="1534">
                <a:moveTo>
                  <a:pt x="2221" y="1533"/>
                </a:moveTo>
                <a:lnTo>
                  <a:pt x="0" y="0"/>
                </a:lnTo>
                <a:lnTo>
                  <a:pt x="1" y="25"/>
                </a:lnTo>
                <a:lnTo>
                  <a:pt x="2059" y="1534"/>
                </a:lnTo>
                <a:lnTo>
                  <a:pt x="2221" y="1533"/>
                </a:lnTo>
                <a:close/>
              </a:path>
            </a:pathLst>
          </a:custGeom>
          <a:solidFill>
            <a:schemeClr val="tx2"/>
          </a:solidFill>
          <a:ln w="9525">
            <a:noFill/>
            <a:round/>
            <a:headEnd/>
            <a:tailEnd/>
          </a:ln>
        </p:spPr>
        <p:txBody>
          <a:bodyPr/>
          <a:lstStyle/>
          <a:p>
            <a:endParaRPr lang="zh-CN" altLang="en-US"/>
          </a:p>
        </p:txBody>
      </p:sp>
      <p:sp>
        <p:nvSpPr>
          <p:cNvPr id="12" name="Freeform 11"/>
          <p:cNvSpPr>
            <a:spLocks/>
          </p:cNvSpPr>
          <p:nvPr/>
        </p:nvSpPr>
        <p:spPr bwMode="gray">
          <a:xfrm>
            <a:off x="1876425" y="4475163"/>
            <a:ext cx="3265488" cy="2392362"/>
          </a:xfrm>
          <a:custGeom>
            <a:avLst/>
            <a:gdLst>
              <a:gd name="T0" fmla="*/ 2147483647 w 2057"/>
              <a:gd name="T1" fmla="*/ 2147483647 h 1507"/>
              <a:gd name="T2" fmla="*/ 0 w 2057"/>
              <a:gd name="T3" fmla="*/ 0 h 1507"/>
              <a:gd name="T4" fmla="*/ 0 w 2057"/>
              <a:gd name="T5" fmla="*/ 2147483647 h 1507"/>
              <a:gd name="T6" fmla="*/ 2147483647 w 2057"/>
              <a:gd name="T7" fmla="*/ 2147483647 h 1507"/>
              <a:gd name="T8" fmla="*/ 2147483647 w 2057"/>
              <a:gd name="T9" fmla="*/ 2147483647 h 1507"/>
              <a:gd name="T10" fmla="*/ 0 60000 65536"/>
              <a:gd name="T11" fmla="*/ 0 60000 65536"/>
              <a:gd name="T12" fmla="*/ 0 60000 65536"/>
              <a:gd name="T13" fmla="*/ 0 60000 65536"/>
              <a:gd name="T14" fmla="*/ 0 60000 65536"/>
              <a:gd name="T15" fmla="*/ 0 w 2057"/>
              <a:gd name="T16" fmla="*/ 0 h 1507"/>
              <a:gd name="T17" fmla="*/ 2057 w 2057"/>
              <a:gd name="T18" fmla="*/ 1507 h 1507"/>
            </a:gdLst>
            <a:ahLst/>
            <a:cxnLst>
              <a:cxn ang="T10">
                <a:pos x="T0" y="T1"/>
              </a:cxn>
              <a:cxn ang="T11">
                <a:pos x="T2" y="T3"/>
              </a:cxn>
              <a:cxn ang="T12">
                <a:pos x="T4" y="T5"/>
              </a:cxn>
              <a:cxn ang="T13">
                <a:pos x="T6" y="T7"/>
              </a:cxn>
              <a:cxn ang="T14">
                <a:pos x="T8" y="T9"/>
              </a:cxn>
            </a:cxnLst>
            <a:rect l="T15" t="T16" r="T17" b="T18"/>
            <a:pathLst>
              <a:path w="2057" h="1507">
                <a:moveTo>
                  <a:pt x="2057" y="1507"/>
                </a:moveTo>
                <a:lnTo>
                  <a:pt x="0" y="0"/>
                </a:lnTo>
                <a:lnTo>
                  <a:pt x="0" y="30"/>
                </a:lnTo>
                <a:lnTo>
                  <a:pt x="1857" y="1507"/>
                </a:lnTo>
                <a:lnTo>
                  <a:pt x="2057" y="1507"/>
                </a:lnTo>
                <a:close/>
              </a:path>
            </a:pathLst>
          </a:custGeom>
          <a:solidFill>
            <a:schemeClr val="accent1"/>
          </a:solidFill>
          <a:ln w="9525">
            <a:noFill/>
            <a:round/>
            <a:headEnd/>
            <a:tailEnd/>
          </a:ln>
        </p:spPr>
        <p:txBody>
          <a:bodyPr/>
          <a:lstStyle/>
          <a:p>
            <a:endParaRPr lang="zh-CN" altLang="en-US"/>
          </a:p>
        </p:txBody>
      </p:sp>
      <p:sp>
        <p:nvSpPr>
          <p:cNvPr id="13" name="Freeform 12"/>
          <p:cNvSpPr>
            <a:spLocks/>
          </p:cNvSpPr>
          <p:nvPr/>
        </p:nvSpPr>
        <p:spPr bwMode="gray">
          <a:xfrm>
            <a:off x="1871663" y="4518025"/>
            <a:ext cx="2946400" cy="2344738"/>
          </a:xfrm>
          <a:custGeom>
            <a:avLst/>
            <a:gdLst>
              <a:gd name="T0" fmla="*/ 2147483647 w 1856"/>
              <a:gd name="T1" fmla="*/ 2147483647 h 1477"/>
              <a:gd name="T2" fmla="*/ 0 w 1856"/>
              <a:gd name="T3" fmla="*/ 2147483647 h 1477"/>
              <a:gd name="T4" fmla="*/ 0 w 1856"/>
              <a:gd name="T5" fmla="*/ 0 h 1477"/>
              <a:gd name="T6" fmla="*/ 2147483647 w 1856"/>
              <a:gd name="T7" fmla="*/ 2147483647 h 1477"/>
              <a:gd name="T8" fmla="*/ 2147483647 w 1856"/>
              <a:gd name="T9" fmla="*/ 2147483647 h 1477"/>
              <a:gd name="T10" fmla="*/ 2147483647 w 1856"/>
              <a:gd name="T11" fmla="*/ 2147483647 h 1477"/>
              <a:gd name="T12" fmla="*/ 0 60000 65536"/>
              <a:gd name="T13" fmla="*/ 0 60000 65536"/>
              <a:gd name="T14" fmla="*/ 0 60000 65536"/>
              <a:gd name="T15" fmla="*/ 0 60000 65536"/>
              <a:gd name="T16" fmla="*/ 0 60000 65536"/>
              <a:gd name="T17" fmla="*/ 0 60000 65536"/>
              <a:gd name="T18" fmla="*/ 0 w 1856"/>
              <a:gd name="T19" fmla="*/ 0 h 1477"/>
              <a:gd name="T20" fmla="*/ 1856 w 1856"/>
              <a:gd name="T21" fmla="*/ 1477 h 1477"/>
            </a:gdLst>
            <a:ahLst/>
            <a:cxnLst>
              <a:cxn ang="T12">
                <a:pos x="T0" y="T1"/>
              </a:cxn>
              <a:cxn ang="T13">
                <a:pos x="T2" y="T3"/>
              </a:cxn>
              <a:cxn ang="T14">
                <a:pos x="T4" y="T5"/>
              </a:cxn>
              <a:cxn ang="T15">
                <a:pos x="T6" y="T7"/>
              </a:cxn>
              <a:cxn ang="T16">
                <a:pos x="T8" y="T9"/>
              </a:cxn>
              <a:cxn ang="T17">
                <a:pos x="T10" y="T11"/>
              </a:cxn>
            </a:cxnLst>
            <a:rect l="T18" t="T19" r="T20" b="T21"/>
            <a:pathLst>
              <a:path w="1856" h="1477">
                <a:moveTo>
                  <a:pt x="1344" y="1474"/>
                </a:moveTo>
                <a:lnTo>
                  <a:pt x="0" y="97"/>
                </a:lnTo>
                <a:lnTo>
                  <a:pt x="0" y="0"/>
                </a:lnTo>
                <a:lnTo>
                  <a:pt x="1856" y="1474"/>
                </a:lnTo>
                <a:lnTo>
                  <a:pt x="1848" y="1477"/>
                </a:lnTo>
                <a:lnTo>
                  <a:pt x="1344" y="1474"/>
                </a:lnTo>
                <a:close/>
              </a:path>
            </a:pathLst>
          </a:custGeom>
          <a:solidFill>
            <a:schemeClr val="hlink"/>
          </a:solidFill>
          <a:ln w="9525">
            <a:noFill/>
            <a:round/>
            <a:headEnd/>
            <a:tailEnd/>
          </a:ln>
        </p:spPr>
        <p:txBody>
          <a:bodyPr/>
          <a:lstStyle/>
          <a:p>
            <a:endParaRPr lang="zh-CN" altLang="en-US"/>
          </a:p>
        </p:txBody>
      </p:sp>
      <p:sp>
        <p:nvSpPr>
          <p:cNvPr id="14" name="Line 17"/>
          <p:cNvSpPr>
            <a:spLocks noChangeShapeType="1"/>
          </p:cNvSpPr>
          <p:nvPr/>
        </p:nvSpPr>
        <p:spPr bwMode="gray">
          <a:xfrm>
            <a:off x="1876425" y="1552575"/>
            <a:ext cx="0" cy="2957513"/>
          </a:xfrm>
          <a:prstGeom prst="line">
            <a:avLst/>
          </a:prstGeom>
          <a:noFill/>
          <a:ln w="9525">
            <a:solidFill>
              <a:schemeClr val="accent1"/>
            </a:solidFill>
            <a:round/>
            <a:headEnd/>
            <a:tailEnd/>
          </a:ln>
        </p:spPr>
        <p:txBody>
          <a:bodyPr/>
          <a:lstStyle/>
          <a:p>
            <a:endParaRPr lang="zh-CN" altLang="en-US"/>
          </a:p>
        </p:txBody>
      </p:sp>
      <p:sp>
        <p:nvSpPr>
          <p:cNvPr id="15" name="Rectangle 40"/>
          <p:cNvSpPr txBox="1">
            <a:spLocks noChangeArrowheads="1"/>
          </p:cNvSpPr>
          <p:nvPr/>
        </p:nvSpPr>
        <p:spPr bwMode="white">
          <a:xfrm>
            <a:off x="1763713" y="2060575"/>
            <a:ext cx="4968875" cy="1366838"/>
          </a:xfrm>
          <a:prstGeom prst="rect">
            <a:avLst/>
          </a:prstGeom>
          <a:noFill/>
          <a:ln w="9525">
            <a:noFill/>
            <a:miter lim="800000"/>
            <a:headEnd/>
            <a:tailEnd/>
          </a:ln>
        </p:spPr>
        <p:txBody>
          <a:bodyPr anchor="ctr"/>
          <a:lstStyle/>
          <a:p>
            <a:pPr>
              <a:lnSpc>
                <a:spcPct val="70000"/>
              </a:lnSpc>
            </a:pPr>
            <a:r>
              <a:rPr kumimoji="1" lang="en-US" altLang="zh-CN" sz="4000" b="1">
                <a:solidFill>
                  <a:schemeClr val="bg1"/>
                </a:solidFill>
                <a:latin typeface="微软雅黑" pitchFamily="34" charset="-122"/>
                <a:ea typeface="微软雅黑" pitchFamily="34" charset="-122"/>
              </a:rPr>
              <a:t>《</a:t>
            </a:r>
            <a:r>
              <a:rPr kumimoji="1" lang="zh-CN" altLang="en-US" sz="4000" b="1">
                <a:solidFill>
                  <a:schemeClr val="bg1"/>
                </a:solidFill>
                <a:latin typeface="微软雅黑" pitchFamily="34" charset="-122"/>
                <a:ea typeface="微软雅黑" pitchFamily="34" charset="-122"/>
              </a:rPr>
              <a:t>时事报告</a:t>
            </a:r>
            <a:r>
              <a:rPr kumimoji="1" lang="en-US" altLang="zh-CN" sz="4000" b="1">
                <a:solidFill>
                  <a:schemeClr val="bg1"/>
                </a:solidFill>
                <a:latin typeface="微软雅黑" pitchFamily="34" charset="-122"/>
                <a:ea typeface="微软雅黑" pitchFamily="34" charset="-122"/>
              </a:rPr>
              <a:t>》</a:t>
            </a:r>
            <a:r>
              <a:rPr kumimoji="1" lang="zh-CN" altLang="en-US" sz="4000" b="1">
                <a:solidFill>
                  <a:schemeClr val="bg1"/>
                </a:solidFill>
                <a:latin typeface="微软雅黑" pitchFamily="34" charset="-122"/>
                <a:ea typeface="微软雅黑" pitchFamily="34" charset="-122"/>
              </a:rPr>
              <a:t>杂志社</a:t>
            </a:r>
            <a:endParaRPr kumimoji="1" lang="ko-KR" altLang="en-US" sz="4000" b="1">
              <a:solidFill>
                <a:schemeClr val="bg1"/>
              </a:solidFill>
              <a:latin typeface="微软雅黑" pitchFamily="34" charset="-122"/>
              <a:ea typeface="冬青黑体简体中文 W6" charset="-122"/>
            </a:endParaRPr>
          </a:p>
        </p:txBody>
      </p:sp>
      <p:sp>
        <p:nvSpPr>
          <p:cNvPr id="16" name="Rectangle 41"/>
          <p:cNvSpPr txBox="1">
            <a:spLocks noChangeArrowheads="1"/>
          </p:cNvSpPr>
          <p:nvPr/>
        </p:nvSpPr>
        <p:spPr bwMode="white">
          <a:xfrm>
            <a:off x="2051050" y="2997200"/>
            <a:ext cx="5473700" cy="431800"/>
          </a:xfrm>
          <a:prstGeom prst="rect">
            <a:avLst/>
          </a:prstGeom>
          <a:noFill/>
          <a:ln w="9525">
            <a:noFill/>
            <a:miter lim="800000"/>
            <a:headEnd/>
            <a:tailEnd/>
          </a:ln>
        </p:spPr>
        <p:txBody>
          <a:bodyPr/>
          <a:lstStyle/>
          <a:p>
            <a:pPr latinLnBrk="1">
              <a:spcBef>
                <a:spcPct val="20000"/>
              </a:spcBef>
            </a:pPr>
            <a:r>
              <a:rPr kumimoji="1" lang="zh-CN" altLang="en-US" sz="2800" b="1">
                <a:solidFill>
                  <a:schemeClr val="bg1"/>
                </a:solidFill>
                <a:latin typeface="华文楷体" pitchFamily="2" charset="-122"/>
                <a:ea typeface="华文楷体" pitchFamily="2" charset="-122"/>
              </a:rPr>
              <a:t>形势与政策课专用</a:t>
            </a:r>
            <a:endParaRPr kumimoji="1" lang="ko-KR" altLang="en-US" sz="2800" b="1">
              <a:solidFill>
                <a:schemeClr val="bg1"/>
              </a:solidFill>
              <a:latin typeface="华文楷体" pitchFamily="2" charset="-122"/>
              <a:ea typeface="楷体-简" charset="-122"/>
            </a:endParaRPr>
          </a:p>
        </p:txBody>
      </p:sp>
      <p:sp>
        <p:nvSpPr>
          <p:cNvPr id="17" name="Rectangle 6"/>
          <p:cNvSpPr>
            <a:spLocks noChangeArrowheads="1"/>
          </p:cNvSpPr>
          <p:nvPr/>
        </p:nvSpPr>
        <p:spPr bwMode="gray">
          <a:xfrm>
            <a:off x="65088" y="4457700"/>
            <a:ext cx="1762125" cy="215900"/>
          </a:xfrm>
          <a:prstGeom prst="rect">
            <a:avLst/>
          </a:prstGeom>
          <a:solidFill>
            <a:schemeClr val="bg2"/>
          </a:solidFill>
          <a:ln w="9525">
            <a:noFill/>
            <a:miter lim="800000"/>
            <a:headEnd/>
            <a:tailEnd/>
          </a:ln>
        </p:spPr>
        <p:txBody>
          <a:bodyPr wrap="none" anchor="ctr"/>
          <a:lstStyle/>
          <a:p>
            <a:endParaRPr lang="zh-CN" altLang="en-US"/>
          </a:p>
        </p:txBody>
      </p:sp>
      <p:sp>
        <p:nvSpPr>
          <p:cNvPr id="18" name="Text Box 8"/>
          <p:cNvSpPr txBox="1">
            <a:spLocks noChangeArrowheads="1"/>
          </p:cNvSpPr>
          <p:nvPr/>
        </p:nvSpPr>
        <p:spPr bwMode="gray">
          <a:xfrm>
            <a:off x="107950" y="4384675"/>
            <a:ext cx="2087563" cy="300038"/>
          </a:xfrm>
          <a:prstGeom prst="rect">
            <a:avLst/>
          </a:prstGeom>
          <a:noFill/>
          <a:ln w="9525">
            <a:noFill/>
            <a:miter lim="800000"/>
            <a:headEnd/>
            <a:tailEnd/>
          </a:ln>
        </p:spPr>
        <p:txBody>
          <a:bodyPr>
            <a:spAutoFit/>
          </a:bodyPr>
          <a:lstStyle/>
          <a:p>
            <a:r>
              <a:rPr lang="en-US" altLang="zh-CN" sz="1300" b="1">
                <a:solidFill>
                  <a:srgbClr val="A6A6A6"/>
                </a:solidFill>
                <a:latin typeface="Arial" pitchFamily="34" charset="0"/>
                <a:ea typeface="黑体" pitchFamily="2" charset="-122"/>
                <a:cs typeface="Arial" pitchFamily="34" charset="0"/>
              </a:rPr>
              <a:t>www.ssbgzzs.com</a:t>
            </a:r>
            <a:endParaRPr lang="zh-CN" altLang="en-US" sz="1300" b="1">
              <a:solidFill>
                <a:srgbClr val="A6A6A6"/>
              </a:solidFill>
              <a:latin typeface="Arial" pitchFamily="34" charset="0"/>
              <a:ea typeface="黑体" pitchFamily="2" charset="-122"/>
            </a:endParaRPr>
          </a:p>
        </p:txBody>
      </p:sp>
      <p:pic>
        <p:nvPicPr>
          <p:cNvPr id="19" name="图片 2" descr="章.tif"/>
          <p:cNvPicPr>
            <a:picLocks noChangeAspect="1"/>
          </p:cNvPicPr>
          <p:nvPr/>
        </p:nvPicPr>
        <p:blipFill>
          <a:blip r:embed="rId3" cstate="print"/>
          <a:srcRect/>
          <a:stretch>
            <a:fillRect/>
          </a:stretch>
        </p:blipFill>
        <p:spPr bwMode="auto">
          <a:xfrm>
            <a:off x="561955" y="2416176"/>
            <a:ext cx="1152525" cy="1155700"/>
          </a:xfrm>
          <a:prstGeom prst="rect">
            <a:avLst/>
          </a:prstGeom>
          <a:noFill/>
          <a:ln w="9525">
            <a:noFill/>
            <a:miter lim="800000"/>
            <a:headEnd/>
            <a:tailEnd/>
          </a:ln>
        </p:spPr>
      </p:pic>
      <p:sp>
        <p:nvSpPr>
          <p:cNvPr id="20" name="Freeform 20"/>
          <p:cNvSpPr>
            <a:spLocks/>
          </p:cNvSpPr>
          <p:nvPr/>
        </p:nvSpPr>
        <p:spPr bwMode="gray">
          <a:xfrm>
            <a:off x="1811370" y="-9525"/>
            <a:ext cx="7332662" cy="6946900"/>
          </a:xfrm>
          <a:custGeom>
            <a:avLst/>
            <a:gdLst>
              <a:gd name="T0" fmla="*/ 2147483647 w 4579"/>
              <a:gd name="T1" fmla="*/ 0 h 4338"/>
              <a:gd name="T2" fmla="*/ 2147483647 w 4579"/>
              <a:gd name="T3" fmla="*/ 2147483647 h 4338"/>
              <a:gd name="T4" fmla="*/ 0 w 4579"/>
              <a:gd name="T5" fmla="*/ 2147483647 h 4338"/>
              <a:gd name="T6" fmla="*/ 2147483647 w 4579"/>
              <a:gd name="T7" fmla="*/ 2147483647 h 4338"/>
              <a:gd name="T8" fmla="*/ 2147483647 w 4579"/>
              <a:gd name="T9" fmla="*/ 2147483647 h 4338"/>
              <a:gd name="T10" fmla="*/ 2147483647 w 4579"/>
              <a:gd name="T11" fmla="*/ 0 h 4338"/>
              <a:gd name="T12" fmla="*/ 2147483647 w 4579"/>
              <a:gd name="T13" fmla="*/ 0 h 4338"/>
              <a:gd name="T14" fmla="*/ 0 60000 65536"/>
              <a:gd name="T15" fmla="*/ 0 60000 65536"/>
              <a:gd name="T16" fmla="*/ 0 60000 65536"/>
              <a:gd name="T17" fmla="*/ 0 60000 65536"/>
              <a:gd name="T18" fmla="*/ 0 60000 65536"/>
              <a:gd name="T19" fmla="*/ 0 60000 65536"/>
              <a:gd name="T20" fmla="*/ 0 60000 65536"/>
              <a:gd name="T21" fmla="*/ 0 w 4579"/>
              <a:gd name="T22" fmla="*/ 0 h 4338"/>
              <a:gd name="T23" fmla="*/ 4579 w 4579"/>
              <a:gd name="T24" fmla="*/ 4338 h 43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79" h="4338">
                <a:moveTo>
                  <a:pt x="1471" y="0"/>
                </a:moveTo>
                <a:lnTo>
                  <a:pt x="1" y="1020"/>
                </a:lnTo>
                <a:lnTo>
                  <a:pt x="0" y="2805"/>
                </a:lnTo>
                <a:lnTo>
                  <a:pt x="2221" y="4338"/>
                </a:lnTo>
                <a:lnTo>
                  <a:pt x="4579" y="4332"/>
                </a:lnTo>
                <a:lnTo>
                  <a:pt x="4573" y="0"/>
                </a:lnTo>
                <a:lnTo>
                  <a:pt x="1471" y="0"/>
                </a:lnTo>
                <a:close/>
              </a:path>
            </a:pathLst>
          </a:custGeom>
          <a:solidFill>
            <a:schemeClr val="bg1"/>
          </a:solidFill>
          <a:ln w="9525">
            <a:noFill/>
            <a:round/>
            <a:headEnd/>
            <a:tailEnd/>
          </a:ln>
        </p:spPr>
        <p:txBody>
          <a:bodyPr/>
          <a:lstStyle/>
          <a:p>
            <a:endParaRPr lang="zh-CN" altLang="en-US"/>
          </a:p>
        </p:txBody>
      </p:sp>
      <p:pic>
        <p:nvPicPr>
          <p:cNvPr id="4" name="Picture 8" descr="谢谢.png"/>
          <p:cNvPicPr>
            <a:picLocks noChangeAspect="1"/>
          </p:cNvPicPr>
          <p:nvPr/>
        </p:nvPicPr>
        <p:blipFill>
          <a:blip r:embed="rId4" cstate="print"/>
          <a:srcRect/>
          <a:stretch>
            <a:fillRect/>
          </a:stretch>
        </p:blipFill>
        <p:spPr bwMode="auto">
          <a:xfrm>
            <a:off x="4000496" y="2214554"/>
            <a:ext cx="1219200" cy="24003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图片 2" descr="杂志社logo带新网址（一点红）单独.png"/>
          <p:cNvPicPr>
            <a:picLocks noChangeAspect="1"/>
          </p:cNvPicPr>
          <p:nvPr/>
        </p:nvPicPr>
        <p:blipFill>
          <a:blip r:embed="rId4" cstate="print"/>
          <a:stretch>
            <a:fillRect/>
          </a:stretch>
        </p:blipFill>
        <p:spPr>
          <a:xfrm>
            <a:off x="6822250" y="6399330"/>
            <a:ext cx="2025225" cy="415826"/>
          </a:xfrm>
          <a:prstGeom prst="rect">
            <a:avLst/>
          </a:prstGeom>
        </p:spPr>
      </p:pic>
      <p:pic>
        <p:nvPicPr>
          <p:cNvPr id="1026" name="Picture 2" descr="G:\photoshop 资源\大数据\9896.jpg"/>
          <p:cNvPicPr>
            <a:picLocks noChangeAspect="1" noChangeArrowheads="1"/>
          </p:cNvPicPr>
          <p:nvPr/>
        </p:nvPicPr>
        <p:blipFill>
          <a:blip r:embed="rId5"/>
          <a:srcRect l="7186" t="4533" r="7186" b="5262"/>
          <a:stretch>
            <a:fillRect/>
          </a:stretch>
        </p:blipFill>
        <p:spPr bwMode="auto">
          <a:xfrm>
            <a:off x="1104900" y="628650"/>
            <a:ext cx="7023100" cy="5893510"/>
          </a:xfrm>
          <a:prstGeom prst="rect">
            <a:avLst/>
          </a:prstGeom>
          <a:noFill/>
        </p:spPr>
      </p:pic>
      <p:sp>
        <p:nvSpPr>
          <p:cNvPr id="4" name="TextBox 3"/>
          <p:cNvSpPr txBox="1"/>
          <p:nvPr/>
        </p:nvSpPr>
        <p:spPr>
          <a:xfrm>
            <a:off x="2038350" y="3251200"/>
            <a:ext cx="5334000" cy="646331"/>
          </a:xfrm>
          <a:prstGeom prst="rect">
            <a:avLst/>
          </a:prstGeom>
          <a:noFill/>
        </p:spPr>
        <p:txBody>
          <a:bodyPr wrap="square" rtlCol="0">
            <a:spAutoFit/>
          </a:bodyPr>
          <a:lstStyle/>
          <a:p>
            <a:r>
              <a:rPr lang="zh-CN" altLang="en-US" dirty="0" smtClean="0"/>
              <a:t>“四个全面”的理论定位</a:t>
            </a:r>
            <a:endParaRPr lang="zh-CN" altLang="en-US" dirty="0"/>
          </a:p>
        </p:txBody>
      </p:sp>
      <p:pic>
        <p:nvPicPr>
          <p:cNvPr id="5" name="图片 4" descr="图片5.gif"/>
          <p:cNvPicPr>
            <a:picLocks noChangeAspect="1"/>
          </p:cNvPicPr>
          <p:nvPr/>
        </p:nvPicPr>
        <p:blipFill>
          <a:blip r:embed="rId6"/>
          <a:stretch>
            <a:fillRect/>
          </a:stretch>
        </p:blipFill>
        <p:spPr>
          <a:xfrm>
            <a:off x="1549400" y="1695450"/>
            <a:ext cx="1698894" cy="1514475"/>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1993900" y="2317750"/>
            <a:ext cx="6045200" cy="2355850"/>
            <a:chOff x="2310358" y="764704"/>
            <a:chExt cx="6045200" cy="2355850"/>
          </a:xfrm>
        </p:grpSpPr>
        <p:pic>
          <p:nvPicPr>
            <p:cNvPr id="3" name="Picture 2" descr="N:\依法治国\content(20).gif"/>
            <p:cNvPicPr>
              <a:picLocks noChangeAspect="1" noChangeArrowheads="1"/>
            </p:cNvPicPr>
            <p:nvPr/>
          </p:nvPicPr>
          <p:blipFill>
            <a:blip r:embed="rId3" cstate="print"/>
            <a:srcRect b="60401"/>
            <a:stretch>
              <a:fillRect/>
            </a:stretch>
          </p:blipFill>
          <p:spPr bwMode="auto">
            <a:xfrm>
              <a:off x="2310358" y="764704"/>
              <a:ext cx="5934050" cy="2355850"/>
            </a:xfrm>
            <a:prstGeom prst="rect">
              <a:avLst/>
            </a:prstGeom>
            <a:noFill/>
          </p:spPr>
        </p:pic>
        <p:sp>
          <p:nvSpPr>
            <p:cNvPr id="4" name="TextBox 3"/>
            <p:cNvSpPr txBox="1"/>
            <p:nvPr/>
          </p:nvSpPr>
          <p:spPr>
            <a:xfrm>
              <a:off x="3894534" y="1263834"/>
              <a:ext cx="4461024" cy="523220"/>
            </a:xfrm>
            <a:prstGeom prst="rect">
              <a:avLst/>
            </a:prstGeom>
            <a:noFill/>
          </p:spPr>
          <p:txBody>
            <a:bodyPr wrap="square" rtlCol="0">
              <a:spAutoFit/>
            </a:bodyPr>
            <a:lstStyle/>
            <a:p>
              <a:r>
                <a:rPr lang="zh-CN" altLang="en-US" sz="2800" dirty="0" smtClean="0"/>
                <a:t>“四个全面”提出</a:t>
              </a:r>
            </a:p>
          </p:txBody>
        </p:sp>
        <p:sp>
          <p:nvSpPr>
            <p:cNvPr id="5" name="TextBox 4"/>
            <p:cNvSpPr txBox="1"/>
            <p:nvPr/>
          </p:nvSpPr>
          <p:spPr>
            <a:xfrm>
              <a:off x="3955008" y="2330634"/>
              <a:ext cx="4139208" cy="523220"/>
            </a:xfrm>
            <a:prstGeom prst="rect">
              <a:avLst/>
            </a:prstGeom>
            <a:noFill/>
          </p:spPr>
          <p:txBody>
            <a:bodyPr wrap="square" rtlCol="0">
              <a:spAutoFit/>
            </a:bodyPr>
            <a:lstStyle/>
            <a:p>
              <a:r>
                <a:rPr lang="zh-CN" altLang="en-US" sz="2800" dirty="0" smtClean="0"/>
                <a:t>“四个全面”的理论定位</a:t>
              </a:r>
            </a:p>
          </p:txBody>
        </p:sp>
      </p:grpSp>
      <p:grpSp>
        <p:nvGrpSpPr>
          <p:cNvPr id="8" name="组合 8"/>
          <p:cNvGrpSpPr/>
          <p:nvPr/>
        </p:nvGrpSpPr>
        <p:grpSpPr>
          <a:xfrm>
            <a:off x="323528" y="0"/>
            <a:ext cx="2304256" cy="1992401"/>
            <a:chOff x="323528" y="0"/>
            <a:chExt cx="2304256" cy="1992401"/>
          </a:xfrm>
        </p:grpSpPr>
        <p:pic>
          <p:nvPicPr>
            <p:cNvPr id="10" name="图片 9" descr="1023.gif"/>
            <p:cNvPicPr>
              <a:picLocks noChangeAspect="1"/>
            </p:cNvPicPr>
            <p:nvPr/>
          </p:nvPicPr>
          <p:blipFill>
            <a:blip r:embed="rId4" cstate="print"/>
            <a:stretch>
              <a:fillRect/>
            </a:stretch>
          </p:blipFill>
          <p:spPr>
            <a:xfrm>
              <a:off x="323528" y="0"/>
              <a:ext cx="2304256" cy="1992401"/>
            </a:xfrm>
            <a:prstGeom prst="rect">
              <a:avLst/>
            </a:prstGeom>
          </p:spPr>
        </p:pic>
        <p:sp>
          <p:nvSpPr>
            <p:cNvPr id="11" name="TextBox 10"/>
            <p:cNvSpPr txBox="1"/>
            <p:nvPr/>
          </p:nvSpPr>
          <p:spPr>
            <a:xfrm>
              <a:off x="683568" y="692696"/>
              <a:ext cx="1656184" cy="461665"/>
            </a:xfrm>
            <a:prstGeom prst="rect">
              <a:avLst/>
            </a:prstGeom>
            <a:noFill/>
          </p:spPr>
          <p:txBody>
            <a:bodyPr wrap="square" rtlCol="0">
              <a:spAutoFit/>
            </a:bodyPr>
            <a:lstStyle/>
            <a:p>
              <a:r>
                <a:rPr lang="zh-CN" altLang="en-US" sz="2400" dirty="0" smtClean="0">
                  <a:latin typeface="黑体" pitchFamily="49" charset="-122"/>
                  <a:ea typeface="黑体" pitchFamily="49" charset="-122"/>
                </a:rPr>
                <a:t>本章概要</a:t>
              </a:r>
              <a:endParaRPr lang="zh-CN" altLang="en-US" sz="2400" dirty="0">
                <a:latin typeface="黑体" pitchFamily="49" charset="-122"/>
                <a:ea typeface="黑体" pitchFamily="49" charset="-122"/>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4"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slide(fromBottom)">
                                      <p:cBhvr>
                                        <p:cTn id="1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5" name="矩形 24"/>
          <p:cNvSpPr/>
          <p:nvPr/>
        </p:nvSpPr>
        <p:spPr>
          <a:xfrm>
            <a:off x="296525" y="233645"/>
            <a:ext cx="3877985" cy="646331"/>
          </a:xfrm>
          <a:prstGeom prst="rect">
            <a:avLst/>
          </a:prstGeom>
        </p:spPr>
        <p:txBody>
          <a:bodyPr wrap="none">
            <a:spAutoFit/>
          </a:bodyPr>
          <a:lstStyle/>
          <a:p>
            <a:r>
              <a:rPr lang="zh-CN" altLang="en-US" dirty="0" smtClean="0">
                <a:latin typeface="黑体" pitchFamily="49" charset="-122"/>
                <a:ea typeface="黑体" pitchFamily="49" charset="-122"/>
              </a:rPr>
              <a:t>“四个全面”提出</a:t>
            </a:r>
            <a:endParaRPr lang="zh-CN" altLang="en-US" dirty="0">
              <a:latin typeface="黑体" pitchFamily="49" charset="-122"/>
              <a:ea typeface="黑体" pitchFamily="49" charset="-122"/>
            </a:endParaRPr>
          </a:p>
        </p:txBody>
      </p:sp>
      <p:pic>
        <p:nvPicPr>
          <p:cNvPr id="26" name="图片 25" descr="1427249924659_683.jpg"/>
          <p:cNvPicPr>
            <a:picLocks noChangeAspect="1"/>
          </p:cNvPicPr>
          <p:nvPr/>
        </p:nvPicPr>
        <p:blipFill>
          <a:blip r:embed="rId3"/>
          <a:stretch>
            <a:fillRect/>
          </a:stretch>
        </p:blipFill>
        <p:spPr>
          <a:xfrm>
            <a:off x="615950" y="1739900"/>
            <a:ext cx="4922801" cy="3778250"/>
          </a:xfrm>
          <a:prstGeom prst="rect">
            <a:avLst/>
          </a:prstGeom>
        </p:spPr>
      </p:pic>
      <p:sp>
        <p:nvSpPr>
          <p:cNvPr id="27" name="TextBox 26"/>
          <p:cNvSpPr txBox="1"/>
          <p:nvPr/>
        </p:nvSpPr>
        <p:spPr>
          <a:xfrm>
            <a:off x="571500" y="5740400"/>
            <a:ext cx="5245100" cy="707886"/>
          </a:xfrm>
          <a:prstGeom prst="rect">
            <a:avLst/>
          </a:prstGeom>
          <a:noFill/>
        </p:spPr>
        <p:txBody>
          <a:bodyPr wrap="square" rtlCol="0">
            <a:spAutoFit/>
          </a:bodyPr>
          <a:lstStyle/>
          <a:p>
            <a:r>
              <a:rPr lang="en-US" altLang="zh-CN" sz="2000" dirty="0" smtClean="0"/>
              <a:t>       </a:t>
            </a:r>
            <a:r>
              <a:rPr lang="en-US" altLang="zh-CN" sz="2000" dirty="0" smtClean="0"/>
              <a:t> 2014</a:t>
            </a:r>
            <a:r>
              <a:rPr lang="zh-CN" altLang="en-US" sz="2000" dirty="0" smtClean="0"/>
              <a:t>年</a:t>
            </a:r>
            <a:r>
              <a:rPr lang="en-US" altLang="zh-CN" sz="2000" dirty="0" smtClean="0"/>
              <a:t>12</a:t>
            </a:r>
            <a:r>
              <a:rPr lang="zh-CN" altLang="en-US" sz="2000" dirty="0" smtClean="0"/>
              <a:t>月，习近平在江苏调研，</a:t>
            </a:r>
            <a:endParaRPr lang="en-US" altLang="zh-CN" sz="2000" dirty="0" smtClean="0"/>
          </a:p>
          <a:p>
            <a:r>
              <a:rPr lang="zh-CN" altLang="en-US" sz="2000" dirty="0" smtClean="0"/>
              <a:t>首次提出“四个全面”。</a:t>
            </a:r>
            <a:endParaRPr lang="zh-CN" altLang="en-US" sz="2000" dirty="0"/>
          </a:p>
        </p:txBody>
      </p:sp>
      <p:sp>
        <p:nvSpPr>
          <p:cNvPr id="28" name="TextBox 27"/>
          <p:cNvSpPr txBox="1"/>
          <p:nvPr/>
        </p:nvSpPr>
        <p:spPr>
          <a:xfrm>
            <a:off x="5594350" y="3028950"/>
            <a:ext cx="3549650" cy="2677656"/>
          </a:xfrm>
          <a:prstGeom prst="rect">
            <a:avLst/>
          </a:prstGeom>
          <a:noFill/>
        </p:spPr>
        <p:txBody>
          <a:bodyPr wrap="square" rtlCol="0">
            <a:spAutoFit/>
          </a:bodyPr>
          <a:lstStyle/>
          <a:p>
            <a:r>
              <a:rPr lang="zh-CN" altLang="en-US" sz="2400" b="1" dirty="0" smtClean="0">
                <a:solidFill>
                  <a:srgbClr val="FF0000"/>
                </a:solidFill>
                <a:latin typeface="黑体" pitchFamily="49" charset="-122"/>
                <a:ea typeface="黑体" pitchFamily="49" charset="-122"/>
              </a:rPr>
              <a:t>协调推进</a:t>
            </a:r>
            <a:endParaRPr lang="en-US" altLang="zh-CN" sz="2400" b="1" dirty="0" smtClean="0">
              <a:solidFill>
                <a:srgbClr val="FF0000"/>
              </a:solidFill>
              <a:latin typeface="黑体" pitchFamily="49" charset="-122"/>
              <a:ea typeface="黑体" pitchFamily="49" charset="-122"/>
            </a:endParaRPr>
          </a:p>
          <a:p>
            <a:r>
              <a:rPr lang="zh-CN" altLang="en-US" sz="2400" dirty="0" smtClean="0"/>
              <a:t>全面建成小康社会</a:t>
            </a:r>
            <a:endParaRPr lang="en-US" altLang="zh-CN" sz="2400" dirty="0" smtClean="0"/>
          </a:p>
          <a:p>
            <a:r>
              <a:rPr lang="zh-CN" altLang="en-US" sz="2400" dirty="0" smtClean="0"/>
              <a:t>全面深化改革</a:t>
            </a:r>
            <a:endParaRPr lang="en-US" altLang="zh-CN" sz="2400" dirty="0" smtClean="0"/>
          </a:p>
          <a:p>
            <a:r>
              <a:rPr lang="zh-CN" altLang="en-US" sz="2400" dirty="0" smtClean="0"/>
              <a:t>全面推进依法治国</a:t>
            </a:r>
            <a:endParaRPr lang="en-US" altLang="zh-CN" sz="2400" dirty="0" smtClean="0"/>
          </a:p>
          <a:p>
            <a:r>
              <a:rPr lang="zh-CN" altLang="en-US" sz="2400" dirty="0" smtClean="0"/>
              <a:t>全面从严治</a:t>
            </a:r>
            <a:r>
              <a:rPr lang="zh-CN" altLang="en-US" sz="2400" dirty="0" smtClean="0"/>
              <a:t>党</a:t>
            </a:r>
            <a:endParaRPr lang="en-US" altLang="zh-CN" sz="2400" dirty="0" smtClean="0"/>
          </a:p>
          <a:p>
            <a:r>
              <a:rPr lang="zh-CN" altLang="en-US" sz="2400" dirty="0" smtClean="0"/>
              <a:t>推动改革开放和社会主义现代化建设迈上新台阶。</a:t>
            </a:r>
            <a:endParaRPr lang="zh-CN" altLang="en-US" sz="2400" dirty="0"/>
          </a:p>
        </p:txBody>
      </p:sp>
      <p:pic>
        <p:nvPicPr>
          <p:cNvPr id="29" name="图片 28" descr="杂志社logo带新网址（一点红）单独.png"/>
          <p:cNvPicPr>
            <a:picLocks noChangeAspect="1"/>
          </p:cNvPicPr>
          <p:nvPr/>
        </p:nvPicPr>
        <p:blipFill>
          <a:blip r:embed="rId4" cstate="print"/>
          <a:stretch>
            <a:fillRect/>
          </a:stretch>
        </p:blipFill>
        <p:spPr>
          <a:xfrm>
            <a:off x="6822250" y="6399330"/>
            <a:ext cx="2025225" cy="415826"/>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7"/>
                                        </p:tgtEl>
                                        <p:attrNameLst>
                                          <p:attrName>style.visibility</p:attrName>
                                        </p:attrNameLst>
                                      </p:cBhvr>
                                      <p:to>
                                        <p:strVal val="visible"/>
                                      </p:to>
                                    </p:set>
                                  </p:childTnLst>
                                </p:cTn>
                              </p:par>
                            </p:childTnLst>
                          </p:cTn>
                        </p:par>
                        <p:par>
                          <p:cTn id="10" fill="hold">
                            <p:stCondLst>
                              <p:cond delay="0"/>
                            </p:stCondLst>
                            <p:childTnLst>
                              <p:par>
                                <p:cTn id="11" presetID="42" presetClass="entr" presetSubtype="0"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1000"/>
                                        <p:tgtEl>
                                          <p:spTgt spid="28"/>
                                        </p:tgtEl>
                                      </p:cBhvr>
                                    </p:animEffect>
                                    <p:anim calcmode="lin" valueType="num">
                                      <p:cBhvr>
                                        <p:cTn id="14" dur="1000" fill="hold"/>
                                        <p:tgtEl>
                                          <p:spTgt spid="28"/>
                                        </p:tgtEl>
                                        <p:attrNameLst>
                                          <p:attrName>ppt_x</p:attrName>
                                        </p:attrNameLst>
                                      </p:cBhvr>
                                      <p:tavLst>
                                        <p:tav tm="0">
                                          <p:val>
                                            <p:strVal val="#ppt_x"/>
                                          </p:val>
                                        </p:tav>
                                        <p:tav tm="100000">
                                          <p:val>
                                            <p:strVal val="#ppt_x"/>
                                          </p:val>
                                        </p:tav>
                                      </p:tavLst>
                                    </p:anim>
                                    <p:anim calcmode="lin" valueType="num">
                                      <p:cBhvr>
                                        <p:cTn id="1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矩形 8"/>
          <p:cNvSpPr/>
          <p:nvPr/>
        </p:nvSpPr>
        <p:spPr>
          <a:xfrm>
            <a:off x="296525" y="233645"/>
            <a:ext cx="3877985" cy="646331"/>
          </a:xfrm>
          <a:prstGeom prst="rect">
            <a:avLst/>
          </a:prstGeom>
        </p:spPr>
        <p:txBody>
          <a:bodyPr wrap="none">
            <a:spAutoFit/>
          </a:bodyPr>
          <a:lstStyle/>
          <a:p>
            <a:r>
              <a:rPr lang="zh-CN" altLang="en-US" dirty="0" smtClean="0">
                <a:latin typeface="黑体" pitchFamily="49" charset="-122"/>
                <a:ea typeface="黑体" pitchFamily="49" charset="-122"/>
              </a:rPr>
              <a:t>“四个全面”提出</a:t>
            </a:r>
            <a:endParaRPr lang="zh-CN" altLang="en-US" dirty="0">
              <a:latin typeface="黑体" pitchFamily="49" charset="-122"/>
              <a:ea typeface="黑体" pitchFamily="49" charset="-122"/>
            </a:endParaRPr>
          </a:p>
        </p:txBody>
      </p:sp>
      <p:pic>
        <p:nvPicPr>
          <p:cNvPr id="10" name="图片 9" descr="ab1e46c6b6e202e0fac230a656b2881a.png"/>
          <p:cNvPicPr>
            <a:picLocks noChangeAspect="1"/>
          </p:cNvPicPr>
          <p:nvPr/>
        </p:nvPicPr>
        <p:blipFill>
          <a:blip r:embed="rId3"/>
          <a:stretch>
            <a:fillRect/>
          </a:stretch>
        </p:blipFill>
        <p:spPr>
          <a:xfrm>
            <a:off x="5105400" y="361950"/>
            <a:ext cx="3473038" cy="5982459"/>
          </a:xfrm>
          <a:prstGeom prst="rect">
            <a:avLst/>
          </a:prstGeom>
        </p:spPr>
      </p:pic>
      <p:pic>
        <p:nvPicPr>
          <p:cNvPr id="11" name="图片 10" descr="杂志社logo带新网址（一点红）单独.png"/>
          <p:cNvPicPr>
            <a:picLocks noChangeAspect="1"/>
          </p:cNvPicPr>
          <p:nvPr/>
        </p:nvPicPr>
        <p:blipFill>
          <a:blip r:embed="rId4" cstate="print"/>
          <a:stretch>
            <a:fillRect/>
          </a:stretch>
        </p:blipFill>
        <p:spPr>
          <a:xfrm>
            <a:off x="6822250" y="6399330"/>
            <a:ext cx="2025225" cy="415826"/>
          </a:xfrm>
          <a:prstGeom prst="rect">
            <a:avLst/>
          </a:prstGeom>
        </p:spPr>
      </p:pic>
      <p:sp>
        <p:nvSpPr>
          <p:cNvPr id="12" name="TextBox 11"/>
          <p:cNvSpPr txBox="1"/>
          <p:nvPr/>
        </p:nvSpPr>
        <p:spPr>
          <a:xfrm>
            <a:off x="793750" y="2317750"/>
            <a:ext cx="3600450" cy="1200329"/>
          </a:xfrm>
          <a:prstGeom prst="rect">
            <a:avLst/>
          </a:prstGeom>
          <a:noFill/>
        </p:spPr>
        <p:txBody>
          <a:bodyPr wrap="square" rtlCol="0">
            <a:spAutoFit/>
          </a:bodyPr>
          <a:lstStyle/>
          <a:p>
            <a:r>
              <a:rPr lang="en-US" altLang="zh-CN" sz="2400" dirty="0" smtClean="0"/>
              <a:t>     </a:t>
            </a:r>
            <a:r>
              <a:rPr lang="en-US" altLang="zh-CN" sz="2400" dirty="0" smtClean="0"/>
              <a:t> 《</a:t>
            </a:r>
            <a:r>
              <a:rPr lang="zh-CN" altLang="en-US" sz="2400" dirty="0" smtClean="0"/>
              <a:t>人民日报</a:t>
            </a:r>
            <a:r>
              <a:rPr lang="en-US" altLang="zh-CN" sz="2400" dirty="0" smtClean="0"/>
              <a:t>》</a:t>
            </a:r>
            <a:r>
              <a:rPr lang="zh-CN" altLang="en-US" sz="2400" dirty="0" smtClean="0"/>
              <a:t>自</a:t>
            </a:r>
            <a:r>
              <a:rPr lang="en-US" altLang="zh-CN" sz="2400" dirty="0" smtClean="0"/>
              <a:t>2015</a:t>
            </a:r>
            <a:r>
              <a:rPr lang="zh-CN" altLang="en-US" sz="2400" dirty="0" smtClean="0"/>
              <a:t>年</a:t>
            </a:r>
            <a:r>
              <a:rPr lang="en-US" altLang="zh-CN" sz="2400" dirty="0" smtClean="0"/>
              <a:t>2</a:t>
            </a:r>
            <a:r>
              <a:rPr lang="zh-CN" altLang="en-US" sz="2400" dirty="0" smtClean="0"/>
              <a:t>月</a:t>
            </a:r>
            <a:r>
              <a:rPr lang="en-US" altLang="zh-CN" sz="2400" dirty="0" smtClean="0"/>
              <a:t>25</a:t>
            </a:r>
            <a:r>
              <a:rPr lang="zh-CN" altLang="en-US" sz="2400" dirty="0" smtClean="0"/>
              <a:t>日，连续发表五篇评论员文章。</a:t>
            </a:r>
            <a:endParaRPr lang="zh-CN" altLang="en-US" sz="24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checkerboard(across)">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pic>
        <p:nvPicPr>
          <p:cNvPr id="13" name="图片 12" descr="杂志社logo带新网址（一点红）单独.png"/>
          <p:cNvPicPr>
            <a:picLocks noChangeAspect="1"/>
          </p:cNvPicPr>
          <p:nvPr/>
        </p:nvPicPr>
        <p:blipFill>
          <a:blip r:embed="rId3" cstate="print"/>
          <a:stretch>
            <a:fillRect/>
          </a:stretch>
        </p:blipFill>
        <p:spPr>
          <a:xfrm>
            <a:off x="6822250" y="6399330"/>
            <a:ext cx="2025225" cy="415826"/>
          </a:xfrm>
          <a:prstGeom prst="rect">
            <a:avLst/>
          </a:prstGeom>
        </p:spPr>
      </p:pic>
      <p:sp>
        <p:nvSpPr>
          <p:cNvPr id="14" name="矩形 13"/>
          <p:cNvSpPr/>
          <p:nvPr/>
        </p:nvSpPr>
        <p:spPr>
          <a:xfrm>
            <a:off x="296525" y="233645"/>
            <a:ext cx="3877985" cy="646331"/>
          </a:xfrm>
          <a:prstGeom prst="rect">
            <a:avLst/>
          </a:prstGeom>
        </p:spPr>
        <p:txBody>
          <a:bodyPr wrap="none">
            <a:spAutoFit/>
          </a:bodyPr>
          <a:lstStyle/>
          <a:p>
            <a:r>
              <a:rPr lang="zh-CN" altLang="en-US" dirty="0" smtClean="0">
                <a:latin typeface="黑体" pitchFamily="49" charset="-122"/>
                <a:ea typeface="黑体" pitchFamily="49" charset="-122"/>
              </a:rPr>
              <a:t>“四个全面”提出</a:t>
            </a:r>
            <a:endParaRPr lang="zh-CN" altLang="en-US" dirty="0">
              <a:latin typeface="黑体" pitchFamily="49" charset="-122"/>
              <a:ea typeface="黑体" pitchFamily="49" charset="-122"/>
            </a:endParaRPr>
          </a:p>
        </p:txBody>
      </p:sp>
      <p:pic>
        <p:nvPicPr>
          <p:cNvPr id="15" name="图片 14" descr="QQ截图20150629000539.png"/>
          <p:cNvPicPr>
            <a:picLocks noChangeAspect="1"/>
          </p:cNvPicPr>
          <p:nvPr/>
        </p:nvPicPr>
        <p:blipFill>
          <a:blip r:embed="rId4"/>
          <a:stretch>
            <a:fillRect/>
          </a:stretch>
        </p:blipFill>
        <p:spPr>
          <a:xfrm>
            <a:off x="2171700" y="1384300"/>
            <a:ext cx="4871197" cy="3600450"/>
          </a:xfrm>
          <a:prstGeom prst="rect">
            <a:avLst/>
          </a:prstGeom>
        </p:spPr>
      </p:pic>
      <p:sp>
        <p:nvSpPr>
          <p:cNvPr id="5" name="TextBox 4"/>
          <p:cNvSpPr txBox="1"/>
          <p:nvPr/>
        </p:nvSpPr>
        <p:spPr>
          <a:xfrm>
            <a:off x="704850" y="5295900"/>
            <a:ext cx="7867650" cy="830997"/>
          </a:xfrm>
          <a:prstGeom prst="rect">
            <a:avLst/>
          </a:prstGeom>
          <a:noFill/>
        </p:spPr>
        <p:txBody>
          <a:bodyPr wrap="square" rtlCol="0">
            <a:spAutoFit/>
          </a:bodyPr>
          <a:lstStyle/>
          <a:p>
            <a:r>
              <a:rPr lang="en-US" altLang="zh-CN" sz="2400" dirty="0" smtClean="0"/>
              <a:t>        2015</a:t>
            </a:r>
            <a:r>
              <a:rPr lang="zh-CN" altLang="en-US" sz="2400" dirty="0" smtClean="0"/>
              <a:t>年</a:t>
            </a:r>
            <a:r>
              <a:rPr lang="en-US" altLang="zh-CN" sz="2400" dirty="0" smtClean="0"/>
              <a:t>2</a:t>
            </a:r>
            <a:r>
              <a:rPr lang="zh-CN" altLang="en-US" sz="2400" dirty="0" smtClean="0"/>
              <a:t>月</a:t>
            </a:r>
            <a:r>
              <a:rPr lang="en-US" altLang="zh-CN" sz="2400" dirty="0" smtClean="0"/>
              <a:t>24</a:t>
            </a:r>
            <a:r>
              <a:rPr lang="zh-CN" altLang="en-US" sz="2400" dirty="0" smtClean="0"/>
              <a:t>日晚</a:t>
            </a:r>
            <a:r>
              <a:rPr lang="zh-CN" altLang="en-US" sz="2400" dirty="0" smtClean="0"/>
              <a:t>，中央电视台新闻</a:t>
            </a:r>
            <a:r>
              <a:rPr lang="zh-CN" altLang="en-US" sz="2400" dirty="0" smtClean="0"/>
              <a:t>联播用</a:t>
            </a:r>
            <a:r>
              <a:rPr lang="en-US" altLang="zh-CN" sz="2400" dirty="0" smtClean="0"/>
              <a:t>700</a:t>
            </a:r>
            <a:r>
              <a:rPr lang="zh-CN" altLang="en-US" sz="2400" dirty="0" smtClean="0"/>
              <a:t>多字播报了“四个全面”的消息，引起国内外关注。</a:t>
            </a:r>
            <a:endParaRPr lang="zh-CN" altLang="en-US" sz="24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plus(in)">
                                      <p:cBhvr>
                                        <p:cTn id="7" dur="2000"/>
                                        <p:tgtEl>
                                          <p:spTgt spid="5"/>
                                        </p:tgtEl>
                                      </p:cBhvr>
                                    </p:animEffect>
                                  </p:childTnLst>
                                </p:cTn>
                              </p:par>
                            </p:childTnLst>
                          </p:cTn>
                        </p:par>
                        <p:par>
                          <p:cTn id="8" fill="hold">
                            <p:stCondLst>
                              <p:cond delay="2000"/>
                            </p:stCondLst>
                            <p:childTnLst>
                              <p:par>
                                <p:cTn id="9" presetID="1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plus(in)">
                                      <p:cBhvr>
                                        <p:cTn id="11"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1_蓝色地球">
  <a:themeElements>
    <a:clrScheme name="">
      <a:dk1>
        <a:srgbClr val="000000"/>
      </a:dk1>
      <a:lt1>
        <a:srgbClr val="FFFFFF"/>
      </a:lt1>
      <a:dk2>
        <a:srgbClr val="000099"/>
      </a:dk2>
      <a:lt2>
        <a:srgbClr val="FF9900"/>
      </a:lt2>
      <a:accent1>
        <a:srgbClr val="339933"/>
      </a:accent1>
      <a:accent2>
        <a:srgbClr val="800000"/>
      </a:accent2>
      <a:accent3>
        <a:srgbClr val="FFFFFF"/>
      </a:accent3>
      <a:accent4>
        <a:srgbClr val="000000"/>
      </a:accent4>
      <a:accent5>
        <a:srgbClr val="ADCAAD"/>
      </a:accent5>
      <a:accent6>
        <a:srgbClr val="730000"/>
      </a:accent6>
      <a:hlink>
        <a:srgbClr val="0033CC"/>
      </a:hlink>
      <a:folHlink>
        <a:srgbClr val="FFCC66"/>
      </a:folHlink>
    </a:clrScheme>
    <a:fontScheme name="1_蓝色地球">
      <a:majorFont>
        <a:latin typeface="Arial"/>
        <a:ea typeface="楷体"/>
        <a:cs typeface=""/>
      </a:majorFont>
      <a:minorFont>
        <a:latin typeface="Arial"/>
        <a:ea typeface="楷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Pct val="100000"/>
          <a:buFont typeface="Times New Roman" pitchFamily="18" charset="0"/>
          <a:buNone/>
          <a:tabLst/>
          <a:defRPr kumimoji="0" lang="zh-CN" altLang="en-US" sz="1600" b="0" i="0" u="none" strike="noStrike" cap="none" normalizeH="0" baseline="0" smtClean="0">
            <a:ln>
              <a:noFill/>
            </a:ln>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Pct val="100000"/>
          <a:buFont typeface="Times New Roman" pitchFamily="18" charset="0"/>
          <a:buNone/>
          <a:tabLst/>
          <a:defRPr kumimoji="0" lang="zh-CN" altLang="en-US" sz="1600" b="0" i="0" u="none" strike="noStrike" cap="none" normalizeH="0" baseline="0" smtClean="0">
            <a:ln>
              <a:noFill/>
            </a:ln>
            <a:effectLst/>
            <a:latin typeface="Arial" charset="0"/>
            <a:ea typeface="宋体" pitchFamily="2" charset="-122"/>
          </a:defRPr>
        </a:defPPr>
      </a:lstStyle>
    </a:lnDef>
  </a:objectDefaults>
  <a:extraClrSchemeLst>
    <a:extraClrScheme>
      <a:clrScheme name="1_蓝色地球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蓝色地球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蓝色地球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蓝色地球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蓝色地球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蓝色地球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蓝色地球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golden_globe">
  <a:themeElements>
    <a:clrScheme name="golden_glob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olden_glob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Pct val="100000"/>
          <a:buFont typeface="Times New Roman" pitchFamily="18" charset="0"/>
          <a:buNone/>
          <a:tabLst/>
          <a:defRPr kumimoji="0" lang="zh-CN" altLang="en-US" sz="1600" b="0" i="0" u="none" strike="noStrike" cap="none" normalizeH="0" baseline="0" smtClean="0">
            <a:ln>
              <a:noFill/>
            </a:ln>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Pct val="100000"/>
          <a:buFont typeface="Times New Roman" pitchFamily="18" charset="0"/>
          <a:buNone/>
          <a:tabLst/>
          <a:defRPr kumimoji="0" lang="zh-CN" altLang="en-US" sz="1600" b="0" i="0" u="none" strike="noStrike" cap="none" normalizeH="0" baseline="0" smtClean="0">
            <a:ln>
              <a:noFill/>
            </a:ln>
            <a:effectLst/>
            <a:latin typeface="Arial" charset="0"/>
            <a:ea typeface="宋体" pitchFamily="2" charset="-122"/>
          </a:defRPr>
        </a:defPPr>
      </a:lstStyle>
    </a:lnDef>
  </a:objectDefaults>
  <a:extraClrSchemeLst>
    <a:extraClrScheme>
      <a:clrScheme name="golden_glob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olden_glob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olden_glob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olden_glob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olden_glob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olden_glob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olden_glob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olden_glob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olden_glob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olden_glob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olden_glob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olden_glob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golden_globe">
  <a:themeElements>
    <a:clrScheme name="1_golden_glob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golden_glob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Pct val="100000"/>
          <a:buFont typeface="Times New Roman" pitchFamily="18" charset="0"/>
          <a:buNone/>
          <a:tabLst/>
          <a:defRPr kumimoji="0" lang="zh-CN" altLang="en-US" sz="1600" b="0" i="0" u="none" strike="noStrike" cap="none" normalizeH="0" baseline="0" smtClean="0">
            <a:ln>
              <a:noFill/>
            </a:ln>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Pct val="100000"/>
          <a:buFont typeface="Times New Roman" pitchFamily="18" charset="0"/>
          <a:buNone/>
          <a:tabLst/>
          <a:defRPr kumimoji="0" lang="zh-CN" altLang="en-US" sz="1600" b="0" i="0" u="none" strike="noStrike" cap="none" normalizeH="0" baseline="0" smtClean="0">
            <a:ln>
              <a:noFill/>
            </a:ln>
            <a:effectLst/>
            <a:latin typeface="Arial" charset="0"/>
            <a:ea typeface="宋体" pitchFamily="2" charset="-122"/>
          </a:defRPr>
        </a:defPPr>
      </a:lstStyle>
    </a:lnDef>
  </a:objectDefaults>
  <a:extraClrSchemeLst>
    <a:extraClrScheme>
      <a:clrScheme name="1_golden_glob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golden_glob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golden_glob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golden_glob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golden_glob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golden_glob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golden_glob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golden_glob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golden_glob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golden_glob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golden_glob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golden_glob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lanet_corporate">
  <a:themeElements>
    <a:clrScheme name="planet_corpor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lanet_corporate">
      <a:majorFont>
        <a:latin typeface="Impact"/>
        <a:ea typeface="宋体"/>
        <a:cs typeface=""/>
      </a:majorFont>
      <a:minorFont>
        <a:latin typeface="Franklin Gothic Dem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Pct val="100000"/>
          <a:buFont typeface="Times New Roman" pitchFamily="18" charset="0"/>
          <a:buNone/>
          <a:tabLst/>
          <a:defRPr kumimoji="0" lang="zh-CN" altLang="en-US" sz="1600" b="0" i="0" u="none" strike="noStrike" cap="none" normalizeH="0" baseline="0" smtClean="0">
            <a:ln>
              <a:noFill/>
            </a:ln>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Pct val="100000"/>
          <a:buFont typeface="Times New Roman" pitchFamily="18" charset="0"/>
          <a:buNone/>
          <a:tabLst/>
          <a:defRPr kumimoji="0" lang="zh-CN" altLang="en-US" sz="1600" b="0" i="0" u="none" strike="noStrike" cap="none" normalizeH="0" baseline="0" smtClean="0">
            <a:ln>
              <a:noFill/>
            </a:ln>
            <a:effectLst/>
            <a:latin typeface="Arial" charset="0"/>
            <a:ea typeface="宋体" pitchFamily="2" charset="-122"/>
          </a:defRPr>
        </a:defPPr>
      </a:lstStyle>
    </a:lnDef>
  </a:objectDefaults>
  <a:extraClrSchemeLst>
    <a:extraClrScheme>
      <a:clrScheme name="planet_corpor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lanet_corpor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lanet_corpor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lanet_corpor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lanet_corpor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lanet_corpor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lanet_corpor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14061</TotalTime>
  <Pages>0</Pages>
  <Words>1666</Words>
  <Characters>0</Characters>
  <Application>Microsoft Office PowerPoint</Application>
  <DocSecurity>0</DocSecurity>
  <PresentationFormat>全屏显示(4:3)</PresentationFormat>
  <Lines>0</Lines>
  <Paragraphs>312</Paragraphs>
  <Slides>48</Slides>
  <Notes>3</Notes>
  <HiddenSlides>0</HiddenSlides>
  <MMClips>0</MMClips>
  <ScaleCrop>false</ScaleCrop>
  <HeadingPairs>
    <vt:vector size="4" baseType="variant">
      <vt:variant>
        <vt:lpstr>主题</vt:lpstr>
      </vt:variant>
      <vt:variant>
        <vt:i4>4</vt:i4>
      </vt:variant>
      <vt:variant>
        <vt:lpstr>幻灯片标题</vt:lpstr>
      </vt:variant>
      <vt:variant>
        <vt:i4>48</vt:i4>
      </vt:variant>
    </vt:vector>
  </HeadingPairs>
  <TitlesOfParts>
    <vt:vector size="52" baseType="lpstr">
      <vt:lpstr>1_蓝色地球</vt:lpstr>
      <vt:lpstr>golden_globe</vt:lpstr>
      <vt:lpstr>1_golden_globe</vt:lpstr>
      <vt:lpstr>planet_corporate</vt:lpstr>
      <vt:lpstr>幻灯片 0</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vector>
  </TitlesOfParts>
  <LinksUpToDate>false</LinksUpToDate>
  <CharactersWithSpaces>0</CharactersWithSpaces>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0</dc:title>
  <dc:creator>Administrator</dc:creator>
  <cp:lastModifiedBy>王志才</cp:lastModifiedBy>
  <cp:revision>695</cp:revision>
  <dcterms:modified xsi:type="dcterms:W3CDTF">2015-07-08T09:10:13Z</dcterms:modified>
</cp:coreProperties>
</file>