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4" r:id="rId2"/>
    <p:sldId id="256" r:id="rId3"/>
    <p:sldId id="257" r:id="rId4"/>
    <p:sldId id="258" r:id="rId5"/>
    <p:sldId id="289" r:id="rId6"/>
    <p:sldId id="262" r:id="rId7"/>
    <p:sldId id="280" r:id="rId8"/>
    <p:sldId id="281" r:id="rId9"/>
    <p:sldId id="263" r:id="rId10"/>
    <p:sldId id="264" r:id="rId11"/>
    <p:sldId id="279" r:id="rId12"/>
    <p:sldId id="283" r:id="rId13"/>
    <p:sldId id="259" r:id="rId14"/>
    <p:sldId id="290" r:id="rId15"/>
    <p:sldId id="265" r:id="rId16"/>
    <p:sldId id="266" r:id="rId17"/>
    <p:sldId id="267" r:id="rId18"/>
    <p:sldId id="284" r:id="rId19"/>
    <p:sldId id="268" r:id="rId20"/>
    <p:sldId id="285" r:id="rId21"/>
    <p:sldId id="269" r:id="rId22"/>
    <p:sldId id="260" r:id="rId23"/>
    <p:sldId id="291" r:id="rId24"/>
    <p:sldId id="270" r:id="rId25"/>
    <p:sldId id="292" r:id="rId26"/>
    <p:sldId id="271" r:id="rId27"/>
    <p:sldId id="286" r:id="rId28"/>
    <p:sldId id="273" r:id="rId29"/>
    <p:sldId id="261" r:id="rId30"/>
    <p:sldId id="293" r:id="rId31"/>
    <p:sldId id="275" r:id="rId32"/>
    <p:sldId id="276" r:id="rId33"/>
    <p:sldId id="277" r:id="rId34"/>
    <p:sldId id="278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150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AC33B1-EE29-455B-80A0-F7D8DC8CF1F3}" type="doc">
      <dgm:prSet loTypeId="urn:microsoft.com/office/officeart/2005/8/layout/radial6" loCatId="cycl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zh-CN" altLang="en-US"/>
        </a:p>
      </dgm:t>
    </dgm:pt>
    <dgm:pt modelId="{A379055B-9A3C-4A41-B474-B0D0A00F2BC5}">
      <dgm:prSet phldrT="[文本]"/>
      <dgm:spPr/>
      <dgm:t>
        <a:bodyPr/>
        <a:lstStyle/>
        <a:p>
          <a:r>
            <a:rPr lang="zh-CN" altLang="en-US" b="1" dirty="0" smtClean="0"/>
            <a:t>自然规律</a:t>
          </a:r>
          <a:endParaRPr lang="zh-CN" altLang="en-US" b="1" dirty="0"/>
        </a:p>
      </dgm:t>
    </dgm:pt>
    <dgm:pt modelId="{3DB58F41-A1D7-450A-A56E-463CDD479C82}" type="parTrans" cxnId="{D913FBC9-131D-4E51-BA84-67316741E592}">
      <dgm:prSet/>
      <dgm:spPr/>
      <dgm:t>
        <a:bodyPr/>
        <a:lstStyle/>
        <a:p>
          <a:endParaRPr lang="zh-CN" altLang="en-US" b="1"/>
        </a:p>
      </dgm:t>
    </dgm:pt>
    <dgm:pt modelId="{07B30B06-73AA-4B2F-B807-436542FDC731}" type="sibTrans" cxnId="{D913FBC9-131D-4E51-BA84-67316741E592}">
      <dgm:prSet/>
      <dgm:spPr/>
      <dgm:t>
        <a:bodyPr/>
        <a:lstStyle/>
        <a:p>
          <a:endParaRPr lang="zh-CN" altLang="en-US" b="1"/>
        </a:p>
      </dgm:t>
    </dgm:pt>
    <dgm:pt modelId="{F8441BC3-2B72-4A62-B8CF-AB63DC7DB1CD}">
      <dgm:prSet phldrT="[文本]"/>
      <dgm:spPr/>
      <dgm:t>
        <a:bodyPr/>
        <a:lstStyle/>
        <a:p>
          <a:r>
            <a:rPr lang="zh-CN" altLang="en-US" b="1" dirty="0" smtClean="0"/>
            <a:t>农林牧渔</a:t>
          </a:r>
          <a:endParaRPr lang="zh-CN" altLang="en-US" b="1" dirty="0"/>
        </a:p>
      </dgm:t>
    </dgm:pt>
    <dgm:pt modelId="{B49F74CE-2078-46B8-A478-FCE3FED22CCC}" type="parTrans" cxnId="{2AC2EA17-0CD8-4D2D-BAAE-CE7CF85A9EC2}">
      <dgm:prSet/>
      <dgm:spPr/>
      <dgm:t>
        <a:bodyPr/>
        <a:lstStyle/>
        <a:p>
          <a:endParaRPr lang="zh-CN" altLang="en-US" b="1"/>
        </a:p>
      </dgm:t>
    </dgm:pt>
    <dgm:pt modelId="{8343AE74-66CD-4B62-BD50-07F6EE9AFDC1}" type="sibTrans" cxnId="{2AC2EA17-0CD8-4D2D-BAAE-CE7CF85A9EC2}">
      <dgm:prSet/>
      <dgm:spPr/>
      <dgm:t>
        <a:bodyPr/>
        <a:lstStyle/>
        <a:p>
          <a:endParaRPr lang="zh-CN" altLang="en-US" b="1"/>
        </a:p>
      </dgm:t>
    </dgm:pt>
    <dgm:pt modelId="{AEC10A67-B38E-489B-9888-B0425232E5A6}">
      <dgm:prSet phldrT="[文本]"/>
      <dgm:spPr/>
      <dgm:t>
        <a:bodyPr/>
        <a:lstStyle/>
        <a:p>
          <a:r>
            <a:rPr lang="zh-CN" altLang="en-US" b="1" dirty="0" smtClean="0"/>
            <a:t>修房盖屋</a:t>
          </a:r>
          <a:endParaRPr lang="zh-CN" altLang="en-US" b="1" dirty="0"/>
        </a:p>
      </dgm:t>
    </dgm:pt>
    <dgm:pt modelId="{723D7ED1-8BC7-4269-87EE-43DEAEECB760}" type="parTrans" cxnId="{8A94AE18-9791-488F-944B-2482CB8AD25E}">
      <dgm:prSet/>
      <dgm:spPr/>
      <dgm:t>
        <a:bodyPr/>
        <a:lstStyle/>
        <a:p>
          <a:endParaRPr lang="zh-CN" altLang="en-US" b="1"/>
        </a:p>
      </dgm:t>
    </dgm:pt>
    <dgm:pt modelId="{0B16DA4A-A3B5-440E-9C88-F4C07B66D835}" type="sibTrans" cxnId="{8A94AE18-9791-488F-944B-2482CB8AD25E}">
      <dgm:prSet/>
      <dgm:spPr/>
      <dgm:t>
        <a:bodyPr/>
        <a:lstStyle/>
        <a:p>
          <a:endParaRPr lang="zh-CN" altLang="en-US" b="1"/>
        </a:p>
      </dgm:t>
    </dgm:pt>
    <dgm:pt modelId="{D31F8B9E-30EA-448F-A59C-315DA3C65B93}">
      <dgm:prSet phldrT="[文本]"/>
      <dgm:spPr/>
      <dgm:t>
        <a:bodyPr/>
        <a:lstStyle/>
        <a:p>
          <a:r>
            <a:rPr lang="zh-CN" altLang="en-US" b="1" dirty="0" smtClean="0"/>
            <a:t>筑路修桥</a:t>
          </a:r>
          <a:endParaRPr lang="zh-CN" altLang="en-US" b="1" dirty="0"/>
        </a:p>
      </dgm:t>
    </dgm:pt>
    <dgm:pt modelId="{44FF8358-E67B-464A-B715-1760B3967F33}" type="parTrans" cxnId="{2DFAD9D7-4F7F-43E4-B1E9-9B858AAA2ECA}">
      <dgm:prSet/>
      <dgm:spPr/>
      <dgm:t>
        <a:bodyPr/>
        <a:lstStyle/>
        <a:p>
          <a:endParaRPr lang="zh-CN" altLang="en-US" b="1"/>
        </a:p>
      </dgm:t>
    </dgm:pt>
    <dgm:pt modelId="{4BBE8B50-3C89-4DAE-9EBC-E84CECB5C615}" type="sibTrans" cxnId="{2DFAD9D7-4F7F-43E4-B1E9-9B858AAA2ECA}">
      <dgm:prSet/>
      <dgm:spPr/>
      <dgm:t>
        <a:bodyPr/>
        <a:lstStyle/>
        <a:p>
          <a:endParaRPr lang="zh-CN" altLang="en-US" b="1"/>
        </a:p>
      </dgm:t>
    </dgm:pt>
    <dgm:pt modelId="{969E6AE2-AEA8-4C7B-8302-DAB3564E41FB}">
      <dgm:prSet phldrT="[文本]"/>
      <dgm:spPr/>
      <dgm:t>
        <a:bodyPr/>
        <a:lstStyle/>
        <a:p>
          <a:r>
            <a:rPr lang="zh-CN" altLang="en-US" b="1" dirty="0" smtClean="0"/>
            <a:t>经商旅行</a:t>
          </a:r>
          <a:endParaRPr lang="zh-CN" altLang="en-US" b="1" dirty="0"/>
        </a:p>
      </dgm:t>
    </dgm:pt>
    <dgm:pt modelId="{C97EE906-1945-4F29-9CCC-0A14721E82B9}" type="parTrans" cxnId="{9BA5CB12-94A9-49EC-BC94-265297584838}">
      <dgm:prSet/>
      <dgm:spPr/>
      <dgm:t>
        <a:bodyPr/>
        <a:lstStyle/>
        <a:p>
          <a:endParaRPr lang="zh-CN" altLang="en-US" b="1"/>
        </a:p>
      </dgm:t>
    </dgm:pt>
    <dgm:pt modelId="{29EE4311-7F98-4646-A1A8-126D9060C7EA}" type="sibTrans" cxnId="{9BA5CB12-94A9-49EC-BC94-265297584838}">
      <dgm:prSet/>
      <dgm:spPr/>
      <dgm:t>
        <a:bodyPr/>
        <a:lstStyle/>
        <a:p>
          <a:endParaRPr lang="zh-CN" altLang="en-US" b="1"/>
        </a:p>
      </dgm:t>
    </dgm:pt>
    <dgm:pt modelId="{40D3C4E1-FF9B-4A5C-B62C-5A27FD77EB39}" type="pres">
      <dgm:prSet presAssocID="{01AC33B1-EE29-455B-80A0-F7D8DC8CF1F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1B7C755B-EBE0-4A31-8E06-78915959359A}" type="pres">
      <dgm:prSet presAssocID="{A379055B-9A3C-4A41-B474-B0D0A00F2BC5}" presName="centerShape" presStyleLbl="node0" presStyleIdx="0" presStyleCnt="1"/>
      <dgm:spPr/>
      <dgm:t>
        <a:bodyPr/>
        <a:lstStyle/>
        <a:p>
          <a:endParaRPr lang="zh-CN" altLang="en-US"/>
        </a:p>
      </dgm:t>
    </dgm:pt>
    <dgm:pt modelId="{8649BE96-BEF3-47F2-8C52-A6EDFE5FD8B0}" type="pres">
      <dgm:prSet presAssocID="{F8441BC3-2B72-4A62-B8CF-AB63DC7DB1C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994F501-248C-41C3-BE41-47F860AA1FE7}" type="pres">
      <dgm:prSet presAssocID="{F8441BC3-2B72-4A62-B8CF-AB63DC7DB1CD}" presName="dummy" presStyleCnt="0"/>
      <dgm:spPr/>
    </dgm:pt>
    <dgm:pt modelId="{7540829D-1F5E-49F1-9701-671D064262FD}" type="pres">
      <dgm:prSet presAssocID="{8343AE74-66CD-4B62-BD50-07F6EE9AFDC1}" presName="sibTrans" presStyleLbl="sibTrans2D1" presStyleIdx="0" presStyleCnt="4"/>
      <dgm:spPr/>
      <dgm:t>
        <a:bodyPr/>
        <a:lstStyle/>
        <a:p>
          <a:endParaRPr lang="zh-CN" altLang="en-US"/>
        </a:p>
      </dgm:t>
    </dgm:pt>
    <dgm:pt modelId="{2A52AB0F-D53B-4EC7-8BFE-AAC500EEDBCA}" type="pres">
      <dgm:prSet presAssocID="{AEC10A67-B38E-489B-9888-B0425232E5A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62E886B-A45F-4981-9192-E9951F83A7F3}" type="pres">
      <dgm:prSet presAssocID="{AEC10A67-B38E-489B-9888-B0425232E5A6}" presName="dummy" presStyleCnt="0"/>
      <dgm:spPr/>
    </dgm:pt>
    <dgm:pt modelId="{53B0A10E-0EB4-4C4F-87E9-FA2F2BBF85C1}" type="pres">
      <dgm:prSet presAssocID="{0B16DA4A-A3B5-440E-9C88-F4C07B66D835}" presName="sibTrans" presStyleLbl="sibTrans2D1" presStyleIdx="1" presStyleCnt="4"/>
      <dgm:spPr/>
      <dgm:t>
        <a:bodyPr/>
        <a:lstStyle/>
        <a:p>
          <a:endParaRPr lang="zh-CN" altLang="en-US"/>
        </a:p>
      </dgm:t>
    </dgm:pt>
    <dgm:pt modelId="{4B82A90C-FB54-40D1-A0D6-875EE23366CB}" type="pres">
      <dgm:prSet presAssocID="{D31F8B9E-30EA-448F-A59C-315DA3C65B9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31E6D61-6285-4D5E-B8CD-C3A47EF992A4}" type="pres">
      <dgm:prSet presAssocID="{D31F8B9E-30EA-448F-A59C-315DA3C65B93}" presName="dummy" presStyleCnt="0"/>
      <dgm:spPr/>
    </dgm:pt>
    <dgm:pt modelId="{6E707797-6803-4BE0-AB94-E472414C3D18}" type="pres">
      <dgm:prSet presAssocID="{4BBE8B50-3C89-4DAE-9EBC-E84CECB5C615}" presName="sibTrans" presStyleLbl="sibTrans2D1" presStyleIdx="2" presStyleCnt="4"/>
      <dgm:spPr/>
      <dgm:t>
        <a:bodyPr/>
        <a:lstStyle/>
        <a:p>
          <a:endParaRPr lang="zh-CN" altLang="en-US"/>
        </a:p>
      </dgm:t>
    </dgm:pt>
    <dgm:pt modelId="{C95FAEFA-1923-4767-9CC7-1AE2B42FC85E}" type="pres">
      <dgm:prSet presAssocID="{969E6AE2-AEA8-4C7B-8302-DAB3564E41F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31113F8-A1BE-4169-8FA1-887DA38E5023}" type="pres">
      <dgm:prSet presAssocID="{969E6AE2-AEA8-4C7B-8302-DAB3564E41FB}" presName="dummy" presStyleCnt="0"/>
      <dgm:spPr/>
    </dgm:pt>
    <dgm:pt modelId="{28012955-50A0-40D7-BB11-2F0D2AD68CC4}" type="pres">
      <dgm:prSet presAssocID="{29EE4311-7F98-4646-A1A8-126D9060C7EA}" presName="sibTrans" presStyleLbl="sibTrans2D1" presStyleIdx="3" presStyleCnt="4"/>
      <dgm:spPr/>
      <dgm:t>
        <a:bodyPr/>
        <a:lstStyle/>
        <a:p>
          <a:endParaRPr lang="zh-CN" altLang="en-US"/>
        </a:p>
      </dgm:t>
    </dgm:pt>
  </dgm:ptLst>
  <dgm:cxnLst>
    <dgm:cxn modelId="{4376B95B-CEF7-4105-827D-0B761A85BD6E}" type="presOf" srcId="{AEC10A67-B38E-489B-9888-B0425232E5A6}" destId="{2A52AB0F-D53B-4EC7-8BFE-AAC500EEDBCA}" srcOrd="0" destOrd="0" presId="urn:microsoft.com/office/officeart/2005/8/layout/radial6"/>
    <dgm:cxn modelId="{819752A4-FB4F-4C29-BF78-9CFAA2829338}" type="presOf" srcId="{F8441BC3-2B72-4A62-B8CF-AB63DC7DB1CD}" destId="{8649BE96-BEF3-47F2-8C52-A6EDFE5FD8B0}" srcOrd="0" destOrd="0" presId="urn:microsoft.com/office/officeart/2005/8/layout/radial6"/>
    <dgm:cxn modelId="{BF0FAEBB-B725-4BFA-B615-3013CA9E6158}" type="presOf" srcId="{D31F8B9E-30EA-448F-A59C-315DA3C65B93}" destId="{4B82A90C-FB54-40D1-A0D6-875EE23366CB}" srcOrd="0" destOrd="0" presId="urn:microsoft.com/office/officeart/2005/8/layout/radial6"/>
    <dgm:cxn modelId="{6A1DC798-B84A-4B39-9654-4706FBD793F3}" type="presOf" srcId="{A379055B-9A3C-4A41-B474-B0D0A00F2BC5}" destId="{1B7C755B-EBE0-4A31-8E06-78915959359A}" srcOrd="0" destOrd="0" presId="urn:microsoft.com/office/officeart/2005/8/layout/radial6"/>
    <dgm:cxn modelId="{E26B8FD7-CB00-4847-B76B-B35EF4FC77D4}" type="presOf" srcId="{29EE4311-7F98-4646-A1A8-126D9060C7EA}" destId="{28012955-50A0-40D7-BB11-2F0D2AD68CC4}" srcOrd="0" destOrd="0" presId="urn:microsoft.com/office/officeart/2005/8/layout/radial6"/>
    <dgm:cxn modelId="{A91D1D14-FBA1-418A-A4CD-D3F97FEFCA59}" type="presOf" srcId="{4BBE8B50-3C89-4DAE-9EBC-E84CECB5C615}" destId="{6E707797-6803-4BE0-AB94-E472414C3D18}" srcOrd="0" destOrd="0" presId="urn:microsoft.com/office/officeart/2005/8/layout/radial6"/>
    <dgm:cxn modelId="{D913FBC9-131D-4E51-BA84-67316741E592}" srcId="{01AC33B1-EE29-455B-80A0-F7D8DC8CF1F3}" destId="{A379055B-9A3C-4A41-B474-B0D0A00F2BC5}" srcOrd="0" destOrd="0" parTransId="{3DB58F41-A1D7-450A-A56E-463CDD479C82}" sibTransId="{07B30B06-73AA-4B2F-B807-436542FDC731}"/>
    <dgm:cxn modelId="{9BA5CB12-94A9-49EC-BC94-265297584838}" srcId="{A379055B-9A3C-4A41-B474-B0D0A00F2BC5}" destId="{969E6AE2-AEA8-4C7B-8302-DAB3564E41FB}" srcOrd="3" destOrd="0" parTransId="{C97EE906-1945-4F29-9CCC-0A14721E82B9}" sibTransId="{29EE4311-7F98-4646-A1A8-126D9060C7EA}"/>
    <dgm:cxn modelId="{8A94AE18-9791-488F-944B-2482CB8AD25E}" srcId="{A379055B-9A3C-4A41-B474-B0D0A00F2BC5}" destId="{AEC10A67-B38E-489B-9888-B0425232E5A6}" srcOrd="1" destOrd="0" parTransId="{723D7ED1-8BC7-4269-87EE-43DEAEECB760}" sibTransId="{0B16DA4A-A3B5-440E-9C88-F4C07B66D835}"/>
    <dgm:cxn modelId="{106714D5-F7EC-4C06-9BFD-54D0D5160093}" type="presOf" srcId="{0B16DA4A-A3B5-440E-9C88-F4C07B66D835}" destId="{53B0A10E-0EB4-4C4F-87E9-FA2F2BBF85C1}" srcOrd="0" destOrd="0" presId="urn:microsoft.com/office/officeart/2005/8/layout/radial6"/>
    <dgm:cxn modelId="{76B463EE-402C-4D30-BF14-EC660C2297D8}" type="presOf" srcId="{01AC33B1-EE29-455B-80A0-F7D8DC8CF1F3}" destId="{40D3C4E1-FF9B-4A5C-B62C-5A27FD77EB39}" srcOrd="0" destOrd="0" presId="urn:microsoft.com/office/officeart/2005/8/layout/radial6"/>
    <dgm:cxn modelId="{2DFAD9D7-4F7F-43E4-B1E9-9B858AAA2ECA}" srcId="{A379055B-9A3C-4A41-B474-B0D0A00F2BC5}" destId="{D31F8B9E-30EA-448F-A59C-315DA3C65B93}" srcOrd="2" destOrd="0" parTransId="{44FF8358-E67B-464A-B715-1760B3967F33}" sibTransId="{4BBE8B50-3C89-4DAE-9EBC-E84CECB5C615}"/>
    <dgm:cxn modelId="{2AC2EA17-0CD8-4D2D-BAAE-CE7CF85A9EC2}" srcId="{A379055B-9A3C-4A41-B474-B0D0A00F2BC5}" destId="{F8441BC3-2B72-4A62-B8CF-AB63DC7DB1CD}" srcOrd="0" destOrd="0" parTransId="{B49F74CE-2078-46B8-A478-FCE3FED22CCC}" sibTransId="{8343AE74-66CD-4B62-BD50-07F6EE9AFDC1}"/>
    <dgm:cxn modelId="{BF8F2C09-4FCE-467F-85D2-4670860D2839}" type="presOf" srcId="{969E6AE2-AEA8-4C7B-8302-DAB3564E41FB}" destId="{C95FAEFA-1923-4767-9CC7-1AE2B42FC85E}" srcOrd="0" destOrd="0" presId="urn:microsoft.com/office/officeart/2005/8/layout/radial6"/>
    <dgm:cxn modelId="{05D2BD07-B9B4-4B93-9AFD-C94F8BF82147}" type="presOf" srcId="{8343AE74-66CD-4B62-BD50-07F6EE9AFDC1}" destId="{7540829D-1F5E-49F1-9701-671D064262FD}" srcOrd="0" destOrd="0" presId="urn:microsoft.com/office/officeart/2005/8/layout/radial6"/>
    <dgm:cxn modelId="{344E3E9F-60B7-4B93-97FB-2228D7329BAB}" type="presParOf" srcId="{40D3C4E1-FF9B-4A5C-B62C-5A27FD77EB39}" destId="{1B7C755B-EBE0-4A31-8E06-78915959359A}" srcOrd="0" destOrd="0" presId="urn:microsoft.com/office/officeart/2005/8/layout/radial6"/>
    <dgm:cxn modelId="{5AA61C57-CE44-4789-84B6-A192978117A4}" type="presParOf" srcId="{40D3C4E1-FF9B-4A5C-B62C-5A27FD77EB39}" destId="{8649BE96-BEF3-47F2-8C52-A6EDFE5FD8B0}" srcOrd="1" destOrd="0" presId="urn:microsoft.com/office/officeart/2005/8/layout/radial6"/>
    <dgm:cxn modelId="{8D733DD1-3A34-491F-AD2F-1083F9576808}" type="presParOf" srcId="{40D3C4E1-FF9B-4A5C-B62C-5A27FD77EB39}" destId="{B994F501-248C-41C3-BE41-47F860AA1FE7}" srcOrd="2" destOrd="0" presId="urn:microsoft.com/office/officeart/2005/8/layout/radial6"/>
    <dgm:cxn modelId="{AA3B391D-53C7-4365-8039-5D2FE29F5800}" type="presParOf" srcId="{40D3C4E1-FF9B-4A5C-B62C-5A27FD77EB39}" destId="{7540829D-1F5E-49F1-9701-671D064262FD}" srcOrd="3" destOrd="0" presId="urn:microsoft.com/office/officeart/2005/8/layout/radial6"/>
    <dgm:cxn modelId="{B0783DCD-2002-4854-8807-6C788C7EBD00}" type="presParOf" srcId="{40D3C4E1-FF9B-4A5C-B62C-5A27FD77EB39}" destId="{2A52AB0F-D53B-4EC7-8BFE-AAC500EEDBCA}" srcOrd="4" destOrd="0" presId="urn:microsoft.com/office/officeart/2005/8/layout/radial6"/>
    <dgm:cxn modelId="{4C294AF0-4D24-4F6B-8192-ED86055C2281}" type="presParOf" srcId="{40D3C4E1-FF9B-4A5C-B62C-5A27FD77EB39}" destId="{362E886B-A45F-4981-9192-E9951F83A7F3}" srcOrd="5" destOrd="0" presId="urn:microsoft.com/office/officeart/2005/8/layout/radial6"/>
    <dgm:cxn modelId="{7FD661C0-015E-434E-BB0F-67B5BEBAFEBF}" type="presParOf" srcId="{40D3C4E1-FF9B-4A5C-B62C-5A27FD77EB39}" destId="{53B0A10E-0EB4-4C4F-87E9-FA2F2BBF85C1}" srcOrd="6" destOrd="0" presId="urn:microsoft.com/office/officeart/2005/8/layout/radial6"/>
    <dgm:cxn modelId="{D051A7DB-75C7-444E-BBCF-0604CC2040B1}" type="presParOf" srcId="{40D3C4E1-FF9B-4A5C-B62C-5A27FD77EB39}" destId="{4B82A90C-FB54-40D1-A0D6-875EE23366CB}" srcOrd="7" destOrd="0" presId="urn:microsoft.com/office/officeart/2005/8/layout/radial6"/>
    <dgm:cxn modelId="{95F1244B-7897-4CEF-8F3B-47F367EB695B}" type="presParOf" srcId="{40D3C4E1-FF9B-4A5C-B62C-5A27FD77EB39}" destId="{931E6D61-6285-4D5E-B8CD-C3A47EF992A4}" srcOrd="8" destOrd="0" presId="urn:microsoft.com/office/officeart/2005/8/layout/radial6"/>
    <dgm:cxn modelId="{EA7FB341-7E32-40F8-879A-1822D321AF62}" type="presParOf" srcId="{40D3C4E1-FF9B-4A5C-B62C-5A27FD77EB39}" destId="{6E707797-6803-4BE0-AB94-E472414C3D18}" srcOrd="9" destOrd="0" presId="urn:microsoft.com/office/officeart/2005/8/layout/radial6"/>
    <dgm:cxn modelId="{8053A86C-3AB5-4799-9F44-F6BAA1BE2FD5}" type="presParOf" srcId="{40D3C4E1-FF9B-4A5C-B62C-5A27FD77EB39}" destId="{C95FAEFA-1923-4767-9CC7-1AE2B42FC85E}" srcOrd="10" destOrd="0" presId="urn:microsoft.com/office/officeart/2005/8/layout/radial6"/>
    <dgm:cxn modelId="{0EE73360-B4CD-44D9-86E4-7EC564D747D0}" type="presParOf" srcId="{40D3C4E1-FF9B-4A5C-B62C-5A27FD77EB39}" destId="{131113F8-A1BE-4169-8FA1-887DA38E5023}" srcOrd="11" destOrd="0" presId="urn:microsoft.com/office/officeart/2005/8/layout/radial6"/>
    <dgm:cxn modelId="{DD53BCCD-C049-4A95-8FF7-E587BC317220}" type="presParOf" srcId="{40D3C4E1-FF9B-4A5C-B62C-5A27FD77EB39}" destId="{28012955-50A0-40D7-BB11-2F0D2AD68CC4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A3D01D-F0DF-44D2-9059-BF1BBE5D296B}" type="doc">
      <dgm:prSet loTypeId="urn:microsoft.com/office/officeart/2005/8/layout/funnel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CN" altLang="en-US"/>
        </a:p>
      </dgm:t>
    </dgm:pt>
    <dgm:pt modelId="{26EF74D6-1A9E-42AC-8803-BFDE17390257}">
      <dgm:prSet phldrT="[文本]"/>
      <dgm:spPr/>
      <dgm:t>
        <a:bodyPr/>
        <a:lstStyle/>
        <a:p>
          <a:r>
            <a:rPr lang="zh-CN" altLang="en-US" dirty="0" smtClean="0"/>
            <a:t>儒</a:t>
          </a:r>
          <a:endParaRPr lang="zh-CN" altLang="en-US" dirty="0"/>
        </a:p>
      </dgm:t>
    </dgm:pt>
    <dgm:pt modelId="{E6127AA9-53F3-4AA4-B7B3-5BEEB4B26054}" type="parTrans" cxnId="{D0C68764-870D-4DB7-894A-3B0C651EAFCE}">
      <dgm:prSet/>
      <dgm:spPr/>
      <dgm:t>
        <a:bodyPr/>
        <a:lstStyle/>
        <a:p>
          <a:endParaRPr lang="zh-CN" altLang="en-US"/>
        </a:p>
      </dgm:t>
    </dgm:pt>
    <dgm:pt modelId="{90D76A6F-64D8-4420-A3E5-010EEA7F39E6}" type="sibTrans" cxnId="{D0C68764-870D-4DB7-894A-3B0C651EAFCE}">
      <dgm:prSet/>
      <dgm:spPr/>
      <dgm:t>
        <a:bodyPr/>
        <a:lstStyle/>
        <a:p>
          <a:endParaRPr lang="zh-CN" altLang="en-US"/>
        </a:p>
      </dgm:t>
    </dgm:pt>
    <dgm:pt modelId="{7A39E4FD-6699-4588-B729-39FD0449EC71}">
      <dgm:prSet phldrT="[文本]"/>
      <dgm:spPr/>
      <dgm:t>
        <a:bodyPr/>
        <a:lstStyle/>
        <a:p>
          <a:r>
            <a:rPr lang="zh-CN" altLang="en-US" dirty="0" smtClean="0"/>
            <a:t>释</a:t>
          </a:r>
          <a:endParaRPr lang="zh-CN" altLang="en-US" dirty="0"/>
        </a:p>
      </dgm:t>
    </dgm:pt>
    <dgm:pt modelId="{BBAAF0C4-6297-4DF3-AB05-B68909239A7C}" type="parTrans" cxnId="{86B11FDB-1E17-4A4D-93B4-2CCDB14B36DA}">
      <dgm:prSet/>
      <dgm:spPr/>
      <dgm:t>
        <a:bodyPr/>
        <a:lstStyle/>
        <a:p>
          <a:endParaRPr lang="zh-CN" altLang="en-US"/>
        </a:p>
      </dgm:t>
    </dgm:pt>
    <dgm:pt modelId="{56ACE7EF-0ED2-4B3F-BBBD-B0646F9DAAD9}" type="sibTrans" cxnId="{86B11FDB-1E17-4A4D-93B4-2CCDB14B36DA}">
      <dgm:prSet/>
      <dgm:spPr/>
      <dgm:t>
        <a:bodyPr/>
        <a:lstStyle/>
        <a:p>
          <a:endParaRPr lang="zh-CN" altLang="en-US"/>
        </a:p>
      </dgm:t>
    </dgm:pt>
    <dgm:pt modelId="{863BEB43-8577-4578-BDC7-6B0BF51BBFF3}">
      <dgm:prSet phldrT="[文本]"/>
      <dgm:spPr/>
      <dgm:t>
        <a:bodyPr/>
        <a:lstStyle/>
        <a:p>
          <a:r>
            <a:rPr lang="zh-CN" altLang="en-US" dirty="0" smtClean="0"/>
            <a:t>道</a:t>
          </a:r>
          <a:endParaRPr lang="zh-CN" altLang="en-US" dirty="0"/>
        </a:p>
      </dgm:t>
    </dgm:pt>
    <dgm:pt modelId="{BC6AA931-CBC6-4F25-9737-B065F03C1375}" type="parTrans" cxnId="{B4050756-48FF-4012-91A9-532A3CDCDE9F}">
      <dgm:prSet/>
      <dgm:spPr/>
      <dgm:t>
        <a:bodyPr/>
        <a:lstStyle/>
        <a:p>
          <a:endParaRPr lang="zh-CN" altLang="en-US"/>
        </a:p>
      </dgm:t>
    </dgm:pt>
    <dgm:pt modelId="{1FC7A058-9915-4C0D-B92C-A80423920AB5}" type="sibTrans" cxnId="{B4050756-48FF-4012-91A9-532A3CDCDE9F}">
      <dgm:prSet/>
      <dgm:spPr/>
      <dgm:t>
        <a:bodyPr/>
        <a:lstStyle/>
        <a:p>
          <a:endParaRPr lang="zh-CN" altLang="en-US"/>
        </a:p>
      </dgm:t>
    </dgm:pt>
    <dgm:pt modelId="{CF8A4228-F50F-4233-A063-613A3F3DFD7B}">
      <dgm:prSet phldrT="[文本]"/>
      <dgm:spPr/>
      <dgm:t>
        <a:bodyPr/>
        <a:lstStyle/>
        <a:p>
          <a:r>
            <a:rPr lang="zh-CN" altLang="en-US" dirty="0" smtClean="0"/>
            <a:t>中华文明</a:t>
          </a:r>
          <a:endParaRPr lang="zh-CN" altLang="en-US" dirty="0"/>
        </a:p>
      </dgm:t>
    </dgm:pt>
    <dgm:pt modelId="{666A9AA7-376A-421E-925D-587C6EC11541}" type="parTrans" cxnId="{6BD44CC4-F246-441D-B240-AA3092C3CC1F}">
      <dgm:prSet/>
      <dgm:spPr/>
      <dgm:t>
        <a:bodyPr/>
        <a:lstStyle/>
        <a:p>
          <a:endParaRPr lang="zh-CN" altLang="en-US"/>
        </a:p>
      </dgm:t>
    </dgm:pt>
    <dgm:pt modelId="{E1326FD6-6BBA-4038-A9CB-0A42F81C40A8}" type="sibTrans" cxnId="{6BD44CC4-F246-441D-B240-AA3092C3CC1F}">
      <dgm:prSet/>
      <dgm:spPr/>
      <dgm:t>
        <a:bodyPr/>
        <a:lstStyle/>
        <a:p>
          <a:endParaRPr lang="zh-CN" altLang="en-US"/>
        </a:p>
      </dgm:t>
    </dgm:pt>
    <dgm:pt modelId="{87512ECE-FF4C-40B7-BB45-23C261000711}" type="pres">
      <dgm:prSet presAssocID="{24A3D01D-F0DF-44D2-9059-BF1BBE5D296B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8F07B9D8-21F0-4802-A52A-133F8FBD4DAF}" type="pres">
      <dgm:prSet presAssocID="{24A3D01D-F0DF-44D2-9059-BF1BBE5D296B}" presName="ellipse" presStyleLbl="trBgShp" presStyleIdx="0" presStyleCnt="1"/>
      <dgm:spPr/>
    </dgm:pt>
    <dgm:pt modelId="{32D4DBAB-B364-4CB9-8786-1BECB979C1FC}" type="pres">
      <dgm:prSet presAssocID="{24A3D01D-F0DF-44D2-9059-BF1BBE5D296B}" presName="arrow1" presStyleLbl="fgShp" presStyleIdx="0" presStyleCnt="1"/>
      <dgm:spPr>
        <a:solidFill>
          <a:srgbClr val="C00000"/>
        </a:solidFill>
      </dgm:spPr>
    </dgm:pt>
    <dgm:pt modelId="{75AC3DDB-7064-48CC-A8D8-BE0D7154321A}" type="pres">
      <dgm:prSet presAssocID="{24A3D01D-F0DF-44D2-9059-BF1BBE5D296B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722E2F1-6456-48A3-B9A7-BFE42FFBDD8D}" type="pres">
      <dgm:prSet presAssocID="{7A39E4FD-6699-4588-B729-39FD0449EC71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596AA7B-7912-48F9-9852-844B2E779D3B}" type="pres">
      <dgm:prSet presAssocID="{863BEB43-8577-4578-BDC7-6B0BF51BBFF3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08F49A1-27B8-416F-BB38-6974F3581EAB}" type="pres">
      <dgm:prSet presAssocID="{CF8A4228-F50F-4233-A063-613A3F3DFD7B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063D432-D3DF-407F-A5A5-4339BD0E26D8}" type="pres">
      <dgm:prSet presAssocID="{24A3D01D-F0DF-44D2-9059-BF1BBE5D296B}" presName="funnel" presStyleLbl="trAlignAcc1" presStyleIdx="0" presStyleCnt="1"/>
      <dgm:spPr/>
    </dgm:pt>
  </dgm:ptLst>
  <dgm:cxnLst>
    <dgm:cxn modelId="{6BD44CC4-F246-441D-B240-AA3092C3CC1F}" srcId="{24A3D01D-F0DF-44D2-9059-BF1BBE5D296B}" destId="{CF8A4228-F50F-4233-A063-613A3F3DFD7B}" srcOrd="3" destOrd="0" parTransId="{666A9AA7-376A-421E-925D-587C6EC11541}" sibTransId="{E1326FD6-6BBA-4038-A9CB-0A42F81C40A8}"/>
    <dgm:cxn modelId="{86B11FDB-1E17-4A4D-93B4-2CCDB14B36DA}" srcId="{24A3D01D-F0DF-44D2-9059-BF1BBE5D296B}" destId="{7A39E4FD-6699-4588-B729-39FD0449EC71}" srcOrd="1" destOrd="0" parTransId="{BBAAF0C4-6297-4DF3-AB05-B68909239A7C}" sibTransId="{56ACE7EF-0ED2-4B3F-BBBD-B0646F9DAAD9}"/>
    <dgm:cxn modelId="{B4050756-48FF-4012-91A9-532A3CDCDE9F}" srcId="{24A3D01D-F0DF-44D2-9059-BF1BBE5D296B}" destId="{863BEB43-8577-4578-BDC7-6B0BF51BBFF3}" srcOrd="2" destOrd="0" parTransId="{BC6AA931-CBC6-4F25-9737-B065F03C1375}" sibTransId="{1FC7A058-9915-4C0D-B92C-A80423920AB5}"/>
    <dgm:cxn modelId="{5DBBC706-6030-44BA-A848-3FE4FC78BC95}" type="presOf" srcId="{24A3D01D-F0DF-44D2-9059-BF1BBE5D296B}" destId="{87512ECE-FF4C-40B7-BB45-23C261000711}" srcOrd="0" destOrd="0" presId="urn:microsoft.com/office/officeart/2005/8/layout/funnel1"/>
    <dgm:cxn modelId="{D0C68764-870D-4DB7-894A-3B0C651EAFCE}" srcId="{24A3D01D-F0DF-44D2-9059-BF1BBE5D296B}" destId="{26EF74D6-1A9E-42AC-8803-BFDE17390257}" srcOrd="0" destOrd="0" parTransId="{E6127AA9-53F3-4AA4-B7B3-5BEEB4B26054}" sibTransId="{90D76A6F-64D8-4420-A3E5-010EEA7F39E6}"/>
    <dgm:cxn modelId="{4F837C9E-ECF3-4695-B098-B94EB177134F}" type="presOf" srcId="{7A39E4FD-6699-4588-B729-39FD0449EC71}" destId="{0596AA7B-7912-48F9-9852-844B2E779D3B}" srcOrd="0" destOrd="0" presId="urn:microsoft.com/office/officeart/2005/8/layout/funnel1"/>
    <dgm:cxn modelId="{139FBC4F-69B3-4A85-85C2-ED7E07A31963}" type="presOf" srcId="{863BEB43-8577-4578-BDC7-6B0BF51BBFF3}" destId="{8722E2F1-6456-48A3-B9A7-BFE42FFBDD8D}" srcOrd="0" destOrd="0" presId="urn:microsoft.com/office/officeart/2005/8/layout/funnel1"/>
    <dgm:cxn modelId="{CF98BFA3-7891-4693-B85F-58EDF79BA227}" type="presOf" srcId="{CF8A4228-F50F-4233-A063-613A3F3DFD7B}" destId="{75AC3DDB-7064-48CC-A8D8-BE0D7154321A}" srcOrd="0" destOrd="0" presId="urn:microsoft.com/office/officeart/2005/8/layout/funnel1"/>
    <dgm:cxn modelId="{2073DE6B-349D-4AA8-BA04-DD910BBDD646}" type="presOf" srcId="{26EF74D6-1A9E-42AC-8803-BFDE17390257}" destId="{C08F49A1-27B8-416F-BB38-6974F3581EAB}" srcOrd="0" destOrd="0" presId="urn:microsoft.com/office/officeart/2005/8/layout/funnel1"/>
    <dgm:cxn modelId="{AE6E5EF9-C88E-41DD-AD6B-DEC69D393ECF}" type="presParOf" srcId="{87512ECE-FF4C-40B7-BB45-23C261000711}" destId="{8F07B9D8-21F0-4802-A52A-133F8FBD4DAF}" srcOrd="0" destOrd="0" presId="urn:microsoft.com/office/officeart/2005/8/layout/funnel1"/>
    <dgm:cxn modelId="{DB856A9C-C70C-4BF3-AF0B-1F3C43E316A9}" type="presParOf" srcId="{87512ECE-FF4C-40B7-BB45-23C261000711}" destId="{32D4DBAB-B364-4CB9-8786-1BECB979C1FC}" srcOrd="1" destOrd="0" presId="urn:microsoft.com/office/officeart/2005/8/layout/funnel1"/>
    <dgm:cxn modelId="{7097025D-D8A1-4EC4-91E9-C5BBF1DCAD30}" type="presParOf" srcId="{87512ECE-FF4C-40B7-BB45-23C261000711}" destId="{75AC3DDB-7064-48CC-A8D8-BE0D7154321A}" srcOrd="2" destOrd="0" presId="urn:microsoft.com/office/officeart/2005/8/layout/funnel1"/>
    <dgm:cxn modelId="{BB6D762B-7F00-4CD4-9AFC-C3B03A41D911}" type="presParOf" srcId="{87512ECE-FF4C-40B7-BB45-23C261000711}" destId="{8722E2F1-6456-48A3-B9A7-BFE42FFBDD8D}" srcOrd="3" destOrd="0" presId="urn:microsoft.com/office/officeart/2005/8/layout/funnel1"/>
    <dgm:cxn modelId="{DD972F92-2351-44D7-82DE-9FBD3A5740ED}" type="presParOf" srcId="{87512ECE-FF4C-40B7-BB45-23C261000711}" destId="{0596AA7B-7912-48F9-9852-844B2E779D3B}" srcOrd="4" destOrd="0" presId="urn:microsoft.com/office/officeart/2005/8/layout/funnel1"/>
    <dgm:cxn modelId="{59862B7C-AF57-4424-9B5C-9428EAC32348}" type="presParOf" srcId="{87512ECE-FF4C-40B7-BB45-23C261000711}" destId="{C08F49A1-27B8-416F-BB38-6974F3581EAB}" srcOrd="5" destOrd="0" presId="urn:microsoft.com/office/officeart/2005/8/layout/funnel1"/>
    <dgm:cxn modelId="{D62ACA46-7FCC-48C0-A0F4-F9DA3A605EA1}" type="presParOf" srcId="{87512ECE-FF4C-40B7-BB45-23C261000711}" destId="{8063D432-D3DF-407F-A5A5-4339BD0E26D8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1E846D7-2695-419E-8998-34C159D916A6}" type="doc">
      <dgm:prSet loTypeId="urn:microsoft.com/office/officeart/2005/8/layout/radial6" loCatId="cycle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zh-CN" altLang="en-US"/>
        </a:p>
      </dgm:t>
    </dgm:pt>
    <dgm:pt modelId="{275D6365-6008-49AE-80FD-394817DFE3B9}">
      <dgm:prSet phldrT="[文本]"/>
      <dgm:spPr/>
      <dgm:t>
        <a:bodyPr/>
        <a:lstStyle/>
        <a:p>
          <a:r>
            <a:rPr lang="zh-CN" altLang="en-US" dirty="0" smtClean="0"/>
            <a:t>儒家文化</a:t>
          </a:r>
          <a:endParaRPr lang="zh-CN" altLang="en-US" dirty="0"/>
        </a:p>
      </dgm:t>
    </dgm:pt>
    <dgm:pt modelId="{C25CE236-F9C9-4465-BE09-AC627AB554F2}" type="parTrans" cxnId="{32E5BFC6-EB9C-41BA-A637-98CB74B8D313}">
      <dgm:prSet/>
      <dgm:spPr/>
      <dgm:t>
        <a:bodyPr/>
        <a:lstStyle/>
        <a:p>
          <a:endParaRPr lang="zh-CN" altLang="en-US"/>
        </a:p>
      </dgm:t>
    </dgm:pt>
    <dgm:pt modelId="{728574D8-00EA-4CA6-BB17-A2B150281A21}" type="sibTrans" cxnId="{32E5BFC6-EB9C-41BA-A637-98CB74B8D313}">
      <dgm:prSet/>
      <dgm:spPr/>
      <dgm:t>
        <a:bodyPr/>
        <a:lstStyle/>
        <a:p>
          <a:endParaRPr lang="zh-CN" altLang="en-US"/>
        </a:p>
      </dgm:t>
    </dgm:pt>
    <dgm:pt modelId="{A3A50425-E77A-40A5-B040-D55641F4BDE9}">
      <dgm:prSet phldrT="[文本]"/>
      <dgm:spPr/>
      <dgm:t>
        <a:bodyPr/>
        <a:lstStyle/>
        <a:p>
          <a:r>
            <a:rPr lang="zh-CN" altLang="en-US" dirty="0" smtClean="0"/>
            <a:t>立功</a:t>
          </a:r>
          <a:endParaRPr lang="zh-CN" altLang="en-US" dirty="0"/>
        </a:p>
      </dgm:t>
    </dgm:pt>
    <dgm:pt modelId="{F8669853-5D1D-40F0-93D1-55F697A1E202}" type="parTrans" cxnId="{41437E57-4860-412F-AF03-91A0B34730FB}">
      <dgm:prSet/>
      <dgm:spPr/>
      <dgm:t>
        <a:bodyPr/>
        <a:lstStyle/>
        <a:p>
          <a:endParaRPr lang="zh-CN" altLang="en-US"/>
        </a:p>
      </dgm:t>
    </dgm:pt>
    <dgm:pt modelId="{816F1D3A-78AC-4221-9097-2056A41B9994}" type="sibTrans" cxnId="{41437E57-4860-412F-AF03-91A0B34730FB}">
      <dgm:prSet/>
      <dgm:spPr/>
      <dgm:t>
        <a:bodyPr/>
        <a:lstStyle/>
        <a:p>
          <a:endParaRPr lang="zh-CN" altLang="en-US"/>
        </a:p>
      </dgm:t>
    </dgm:pt>
    <dgm:pt modelId="{C446E5C0-EA49-40EC-A60C-B56DA8FA3A4A}">
      <dgm:prSet phldrT="[文本]"/>
      <dgm:spPr/>
      <dgm:t>
        <a:bodyPr/>
        <a:lstStyle/>
        <a:p>
          <a:r>
            <a:rPr lang="zh-CN" altLang="en-US" dirty="0" smtClean="0"/>
            <a:t>立德</a:t>
          </a:r>
          <a:endParaRPr lang="zh-CN" altLang="en-US" dirty="0"/>
        </a:p>
      </dgm:t>
    </dgm:pt>
    <dgm:pt modelId="{5D8F0F9D-268B-4610-95A3-617B252DD682}" type="parTrans" cxnId="{9954698D-B2D4-4B9C-A753-A7FDC1A06F9B}">
      <dgm:prSet/>
      <dgm:spPr/>
      <dgm:t>
        <a:bodyPr/>
        <a:lstStyle/>
        <a:p>
          <a:endParaRPr lang="zh-CN" altLang="en-US"/>
        </a:p>
      </dgm:t>
    </dgm:pt>
    <dgm:pt modelId="{3AA12FBC-F341-4544-A319-187B81CC8629}" type="sibTrans" cxnId="{9954698D-B2D4-4B9C-A753-A7FDC1A06F9B}">
      <dgm:prSet/>
      <dgm:spPr/>
      <dgm:t>
        <a:bodyPr/>
        <a:lstStyle/>
        <a:p>
          <a:endParaRPr lang="zh-CN" altLang="en-US"/>
        </a:p>
      </dgm:t>
    </dgm:pt>
    <dgm:pt modelId="{0DD37418-4B08-4EF2-81C1-C70E9B22DC71}">
      <dgm:prSet phldrT="[文本]"/>
      <dgm:spPr/>
      <dgm:t>
        <a:bodyPr/>
        <a:lstStyle/>
        <a:p>
          <a:r>
            <a:rPr lang="zh-CN" altLang="en-US" dirty="0" smtClean="0"/>
            <a:t>立言</a:t>
          </a:r>
          <a:endParaRPr lang="zh-CN" altLang="en-US" dirty="0"/>
        </a:p>
      </dgm:t>
    </dgm:pt>
    <dgm:pt modelId="{B3474DCC-95C8-4A0F-9D95-17E161E7B17F}" type="parTrans" cxnId="{5BC65874-2C61-4867-8D75-2B2D18DCFDEB}">
      <dgm:prSet/>
      <dgm:spPr/>
      <dgm:t>
        <a:bodyPr/>
        <a:lstStyle/>
        <a:p>
          <a:endParaRPr lang="zh-CN" altLang="en-US"/>
        </a:p>
      </dgm:t>
    </dgm:pt>
    <dgm:pt modelId="{DD814D3A-75EB-46C5-8111-1F8EBEE00377}" type="sibTrans" cxnId="{5BC65874-2C61-4867-8D75-2B2D18DCFDEB}">
      <dgm:prSet/>
      <dgm:spPr/>
      <dgm:t>
        <a:bodyPr/>
        <a:lstStyle/>
        <a:p>
          <a:endParaRPr lang="zh-CN" altLang="en-US"/>
        </a:p>
      </dgm:t>
    </dgm:pt>
    <dgm:pt modelId="{642BDEAD-7EDD-4A7A-97DD-E12838A84EF0}">
      <dgm:prSet phldrT="[文本]"/>
      <dgm:spPr/>
      <dgm:t>
        <a:bodyPr/>
        <a:lstStyle/>
        <a:p>
          <a:endParaRPr lang="zh-CN" altLang="en-US" dirty="0"/>
        </a:p>
      </dgm:t>
    </dgm:pt>
    <dgm:pt modelId="{4844E72B-BF14-48E1-AD2D-CCBF680108C5}" type="parTrans" cxnId="{4EDA9B7C-6F3E-4715-A3CE-B7532371D235}">
      <dgm:prSet/>
      <dgm:spPr/>
      <dgm:t>
        <a:bodyPr/>
        <a:lstStyle/>
        <a:p>
          <a:endParaRPr lang="zh-CN" altLang="en-US"/>
        </a:p>
      </dgm:t>
    </dgm:pt>
    <dgm:pt modelId="{F9F20E56-4A58-4548-AE8A-F6464EEC0CE9}" type="sibTrans" cxnId="{4EDA9B7C-6F3E-4715-A3CE-B7532371D235}">
      <dgm:prSet/>
      <dgm:spPr/>
      <dgm:t>
        <a:bodyPr/>
        <a:lstStyle/>
        <a:p>
          <a:endParaRPr lang="zh-CN" altLang="en-US"/>
        </a:p>
      </dgm:t>
    </dgm:pt>
    <dgm:pt modelId="{003A8C78-7096-4A64-AD6E-C18D03E9E269}" type="pres">
      <dgm:prSet presAssocID="{C1E846D7-2695-419E-8998-34C159D916A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0A059757-6689-459C-BB69-6AA82230841F}" type="pres">
      <dgm:prSet presAssocID="{275D6365-6008-49AE-80FD-394817DFE3B9}" presName="centerShape" presStyleLbl="node0" presStyleIdx="0" presStyleCnt="1"/>
      <dgm:spPr/>
      <dgm:t>
        <a:bodyPr/>
        <a:lstStyle/>
        <a:p>
          <a:endParaRPr lang="zh-CN" altLang="en-US"/>
        </a:p>
      </dgm:t>
    </dgm:pt>
    <dgm:pt modelId="{1B60CDB2-307A-44C2-A3D1-BB7DCD7F09E9}" type="pres">
      <dgm:prSet presAssocID="{A3A50425-E77A-40A5-B040-D55641F4BDE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BA19077-6EF9-4DAC-8E6B-CF81A3FD1B46}" type="pres">
      <dgm:prSet presAssocID="{A3A50425-E77A-40A5-B040-D55641F4BDE9}" presName="dummy" presStyleCnt="0"/>
      <dgm:spPr/>
    </dgm:pt>
    <dgm:pt modelId="{E5CEC696-CC99-43E9-817A-67FAA6A6AF43}" type="pres">
      <dgm:prSet presAssocID="{816F1D3A-78AC-4221-9097-2056A41B9994}" presName="sibTrans" presStyleLbl="sibTrans2D1" presStyleIdx="0" presStyleCnt="3"/>
      <dgm:spPr/>
      <dgm:t>
        <a:bodyPr/>
        <a:lstStyle/>
        <a:p>
          <a:endParaRPr lang="zh-CN" altLang="en-US"/>
        </a:p>
      </dgm:t>
    </dgm:pt>
    <dgm:pt modelId="{75A63A9A-19C1-4D78-AAF3-99EDDBFEAD79}" type="pres">
      <dgm:prSet presAssocID="{C446E5C0-EA49-40EC-A60C-B56DA8FA3A4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1F0E794-8828-4304-AD48-1666300A6989}" type="pres">
      <dgm:prSet presAssocID="{C446E5C0-EA49-40EC-A60C-B56DA8FA3A4A}" presName="dummy" presStyleCnt="0"/>
      <dgm:spPr/>
    </dgm:pt>
    <dgm:pt modelId="{16625613-8547-4A63-9540-5CCADA4158F7}" type="pres">
      <dgm:prSet presAssocID="{3AA12FBC-F341-4544-A319-187B81CC8629}" presName="sibTrans" presStyleLbl="sibTrans2D1" presStyleIdx="1" presStyleCnt="3"/>
      <dgm:spPr/>
      <dgm:t>
        <a:bodyPr/>
        <a:lstStyle/>
        <a:p>
          <a:endParaRPr lang="zh-CN" altLang="en-US"/>
        </a:p>
      </dgm:t>
    </dgm:pt>
    <dgm:pt modelId="{02A83DFA-9927-4A3D-BF1F-EB01CFC01C1F}" type="pres">
      <dgm:prSet presAssocID="{0DD37418-4B08-4EF2-81C1-C70E9B22DC7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400395A-FA61-4163-8B6A-CB2D51539E20}" type="pres">
      <dgm:prSet presAssocID="{0DD37418-4B08-4EF2-81C1-C70E9B22DC71}" presName="dummy" presStyleCnt="0"/>
      <dgm:spPr/>
    </dgm:pt>
    <dgm:pt modelId="{C0BF359D-0CD5-43EF-AD62-D54F78BCB6EB}" type="pres">
      <dgm:prSet presAssocID="{DD814D3A-75EB-46C5-8111-1F8EBEE00377}" presName="sibTrans" presStyleLbl="sibTrans2D1" presStyleIdx="2" presStyleCnt="3"/>
      <dgm:spPr/>
      <dgm:t>
        <a:bodyPr/>
        <a:lstStyle/>
        <a:p>
          <a:endParaRPr lang="zh-CN" altLang="en-US"/>
        </a:p>
      </dgm:t>
    </dgm:pt>
  </dgm:ptLst>
  <dgm:cxnLst>
    <dgm:cxn modelId="{A606E70C-4560-4534-BA0B-C4F1E5925E28}" type="presOf" srcId="{C1E846D7-2695-419E-8998-34C159D916A6}" destId="{003A8C78-7096-4A64-AD6E-C18D03E9E269}" srcOrd="0" destOrd="0" presId="urn:microsoft.com/office/officeart/2005/8/layout/radial6"/>
    <dgm:cxn modelId="{5BC65874-2C61-4867-8D75-2B2D18DCFDEB}" srcId="{275D6365-6008-49AE-80FD-394817DFE3B9}" destId="{0DD37418-4B08-4EF2-81C1-C70E9B22DC71}" srcOrd="2" destOrd="0" parTransId="{B3474DCC-95C8-4A0F-9D95-17E161E7B17F}" sibTransId="{DD814D3A-75EB-46C5-8111-1F8EBEE00377}"/>
    <dgm:cxn modelId="{4EDA9B7C-6F3E-4715-A3CE-B7532371D235}" srcId="{C1E846D7-2695-419E-8998-34C159D916A6}" destId="{642BDEAD-7EDD-4A7A-97DD-E12838A84EF0}" srcOrd="1" destOrd="0" parTransId="{4844E72B-BF14-48E1-AD2D-CCBF680108C5}" sibTransId="{F9F20E56-4A58-4548-AE8A-F6464EEC0CE9}"/>
    <dgm:cxn modelId="{7AC5D3E2-66F0-4ADA-87C8-B9B724CF68AE}" type="presOf" srcId="{816F1D3A-78AC-4221-9097-2056A41B9994}" destId="{E5CEC696-CC99-43E9-817A-67FAA6A6AF43}" srcOrd="0" destOrd="0" presId="urn:microsoft.com/office/officeart/2005/8/layout/radial6"/>
    <dgm:cxn modelId="{F0B28447-FAB1-4CC2-831B-E29F2009A1AD}" type="presOf" srcId="{3AA12FBC-F341-4544-A319-187B81CC8629}" destId="{16625613-8547-4A63-9540-5CCADA4158F7}" srcOrd="0" destOrd="0" presId="urn:microsoft.com/office/officeart/2005/8/layout/radial6"/>
    <dgm:cxn modelId="{9954698D-B2D4-4B9C-A753-A7FDC1A06F9B}" srcId="{275D6365-6008-49AE-80FD-394817DFE3B9}" destId="{C446E5C0-EA49-40EC-A60C-B56DA8FA3A4A}" srcOrd="1" destOrd="0" parTransId="{5D8F0F9D-268B-4610-95A3-617B252DD682}" sibTransId="{3AA12FBC-F341-4544-A319-187B81CC8629}"/>
    <dgm:cxn modelId="{7B4F442B-55D1-40D4-8CB5-08723A1F00F6}" type="presOf" srcId="{275D6365-6008-49AE-80FD-394817DFE3B9}" destId="{0A059757-6689-459C-BB69-6AA82230841F}" srcOrd="0" destOrd="0" presId="urn:microsoft.com/office/officeart/2005/8/layout/radial6"/>
    <dgm:cxn modelId="{18679454-974B-41F0-A6FE-E07ECBABE782}" type="presOf" srcId="{DD814D3A-75EB-46C5-8111-1F8EBEE00377}" destId="{C0BF359D-0CD5-43EF-AD62-D54F78BCB6EB}" srcOrd="0" destOrd="0" presId="urn:microsoft.com/office/officeart/2005/8/layout/radial6"/>
    <dgm:cxn modelId="{25C5BBA4-E313-4AFB-AF91-287E9829A068}" type="presOf" srcId="{0DD37418-4B08-4EF2-81C1-C70E9B22DC71}" destId="{02A83DFA-9927-4A3D-BF1F-EB01CFC01C1F}" srcOrd="0" destOrd="0" presId="urn:microsoft.com/office/officeart/2005/8/layout/radial6"/>
    <dgm:cxn modelId="{32E5BFC6-EB9C-41BA-A637-98CB74B8D313}" srcId="{C1E846D7-2695-419E-8998-34C159D916A6}" destId="{275D6365-6008-49AE-80FD-394817DFE3B9}" srcOrd="0" destOrd="0" parTransId="{C25CE236-F9C9-4465-BE09-AC627AB554F2}" sibTransId="{728574D8-00EA-4CA6-BB17-A2B150281A21}"/>
    <dgm:cxn modelId="{C44D625D-2049-4745-B308-D4A96C6CAAA7}" type="presOf" srcId="{A3A50425-E77A-40A5-B040-D55641F4BDE9}" destId="{1B60CDB2-307A-44C2-A3D1-BB7DCD7F09E9}" srcOrd="0" destOrd="0" presId="urn:microsoft.com/office/officeart/2005/8/layout/radial6"/>
    <dgm:cxn modelId="{ACCBED3D-7040-4BBF-936E-AAB94EB4A0CE}" type="presOf" srcId="{C446E5C0-EA49-40EC-A60C-B56DA8FA3A4A}" destId="{75A63A9A-19C1-4D78-AAF3-99EDDBFEAD79}" srcOrd="0" destOrd="0" presId="urn:microsoft.com/office/officeart/2005/8/layout/radial6"/>
    <dgm:cxn modelId="{41437E57-4860-412F-AF03-91A0B34730FB}" srcId="{275D6365-6008-49AE-80FD-394817DFE3B9}" destId="{A3A50425-E77A-40A5-B040-D55641F4BDE9}" srcOrd="0" destOrd="0" parTransId="{F8669853-5D1D-40F0-93D1-55F697A1E202}" sibTransId="{816F1D3A-78AC-4221-9097-2056A41B9994}"/>
    <dgm:cxn modelId="{64243ABE-61AC-4E3C-8E76-2ADADA95A56E}" type="presParOf" srcId="{003A8C78-7096-4A64-AD6E-C18D03E9E269}" destId="{0A059757-6689-459C-BB69-6AA82230841F}" srcOrd="0" destOrd="0" presId="urn:microsoft.com/office/officeart/2005/8/layout/radial6"/>
    <dgm:cxn modelId="{0C59EA63-4879-4D5D-A3F5-8AD5C19035ED}" type="presParOf" srcId="{003A8C78-7096-4A64-AD6E-C18D03E9E269}" destId="{1B60CDB2-307A-44C2-A3D1-BB7DCD7F09E9}" srcOrd="1" destOrd="0" presId="urn:microsoft.com/office/officeart/2005/8/layout/radial6"/>
    <dgm:cxn modelId="{C2D73F23-C744-46CA-934E-F1D7C6449C06}" type="presParOf" srcId="{003A8C78-7096-4A64-AD6E-C18D03E9E269}" destId="{1BA19077-6EF9-4DAC-8E6B-CF81A3FD1B46}" srcOrd="2" destOrd="0" presId="urn:microsoft.com/office/officeart/2005/8/layout/radial6"/>
    <dgm:cxn modelId="{6684EF88-8CEF-4D16-9078-012B8E3F9FDC}" type="presParOf" srcId="{003A8C78-7096-4A64-AD6E-C18D03E9E269}" destId="{E5CEC696-CC99-43E9-817A-67FAA6A6AF43}" srcOrd="3" destOrd="0" presId="urn:microsoft.com/office/officeart/2005/8/layout/radial6"/>
    <dgm:cxn modelId="{70975265-6D06-4F9B-B2DF-4DC0918473DD}" type="presParOf" srcId="{003A8C78-7096-4A64-AD6E-C18D03E9E269}" destId="{75A63A9A-19C1-4D78-AAF3-99EDDBFEAD79}" srcOrd="4" destOrd="0" presId="urn:microsoft.com/office/officeart/2005/8/layout/radial6"/>
    <dgm:cxn modelId="{3E3246B7-6594-48E9-815B-578C4EB105A6}" type="presParOf" srcId="{003A8C78-7096-4A64-AD6E-C18D03E9E269}" destId="{E1F0E794-8828-4304-AD48-1666300A6989}" srcOrd="5" destOrd="0" presId="urn:microsoft.com/office/officeart/2005/8/layout/radial6"/>
    <dgm:cxn modelId="{9B3E7082-714B-409A-8898-9EBB74BB5DCA}" type="presParOf" srcId="{003A8C78-7096-4A64-AD6E-C18D03E9E269}" destId="{16625613-8547-4A63-9540-5CCADA4158F7}" srcOrd="6" destOrd="0" presId="urn:microsoft.com/office/officeart/2005/8/layout/radial6"/>
    <dgm:cxn modelId="{02447C52-459F-405D-82B9-12723964DD54}" type="presParOf" srcId="{003A8C78-7096-4A64-AD6E-C18D03E9E269}" destId="{02A83DFA-9927-4A3D-BF1F-EB01CFC01C1F}" srcOrd="7" destOrd="0" presId="urn:microsoft.com/office/officeart/2005/8/layout/radial6"/>
    <dgm:cxn modelId="{EE476EA6-F23D-4989-B47F-7415457CC5ED}" type="presParOf" srcId="{003A8C78-7096-4A64-AD6E-C18D03E9E269}" destId="{5400395A-FA61-4163-8B6A-CB2D51539E20}" srcOrd="8" destOrd="0" presId="urn:microsoft.com/office/officeart/2005/8/layout/radial6"/>
    <dgm:cxn modelId="{F19B16E4-C356-4B3B-A580-0A41AAA34AFB}" type="presParOf" srcId="{003A8C78-7096-4A64-AD6E-C18D03E9E269}" destId="{C0BF359D-0CD5-43EF-AD62-D54F78BCB6EB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1E846D7-2695-419E-8998-34C159D916A6}" type="doc">
      <dgm:prSet loTypeId="urn:microsoft.com/office/officeart/2005/8/layout/radial6" loCatId="cycle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zh-CN" altLang="en-US"/>
        </a:p>
      </dgm:t>
    </dgm:pt>
    <dgm:pt modelId="{275D6365-6008-49AE-80FD-394817DFE3B9}">
      <dgm:prSet phldrT="[文本]"/>
      <dgm:spPr/>
      <dgm:t>
        <a:bodyPr/>
        <a:lstStyle/>
        <a:p>
          <a:r>
            <a:rPr lang="zh-CN" altLang="en-US" dirty="0" smtClean="0"/>
            <a:t>老子</a:t>
          </a:r>
          <a:endParaRPr lang="zh-CN" altLang="en-US" dirty="0"/>
        </a:p>
      </dgm:t>
    </dgm:pt>
    <dgm:pt modelId="{C25CE236-F9C9-4465-BE09-AC627AB554F2}" type="parTrans" cxnId="{32E5BFC6-EB9C-41BA-A637-98CB74B8D313}">
      <dgm:prSet/>
      <dgm:spPr/>
      <dgm:t>
        <a:bodyPr/>
        <a:lstStyle/>
        <a:p>
          <a:endParaRPr lang="zh-CN" altLang="en-US"/>
        </a:p>
      </dgm:t>
    </dgm:pt>
    <dgm:pt modelId="{728574D8-00EA-4CA6-BB17-A2B150281A21}" type="sibTrans" cxnId="{32E5BFC6-EB9C-41BA-A637-98CB74B8D313}">
      <dgm:prSet/>
      <dgm:spPr/>
      <dgm:t>
        <a:bodyPr/>
        <a:lstStyle/>
        <a:p>
          <a:endParaRPr lang="zh-CN" altLang="en-US"/>
        </a:p>
      </dgm:t>
    </dgm:pt>
    <dgm:pt modelId="{A3A50425-E77A-40A5-B040-D55641F4BDE9}">
      <dgm:prSet phldrT="[文本]"/>
      <dgm:spPr/>
      <dgm:t>
        <a:bodyPr/>
        <a:lstStyle/>
        <a:p>
          <a:r>
            <a:rPr lang="zh-CN" dirty="0" smtClean="0"/>
            <a:t>顺势而</a:t>
          </a:r>
          <a:r>
            <a:rPr lang="zh-CN" altLang="en-US" dirty="0" smtClean="0"/>
            <a:t>为</a:t>
          </a:r>
          <a:endParaRPr lang="zh-CN" altLang="en-US" dirty="0"/>
        </a:p>
      </dgm:t>
    </dgm:pt>
    <dgm:pt modelId="{F8669853-5D1D-40F0-93D1-55F697A1E202}" type="parTrans" cxnId="{41437E57-4860-412F-AF03-91A0B34730FB}">
      <dgm:prSet/>
      <dgm:spPr/>
      <dgm:t>
        <a:bodyPr/>
        <a:lstStyle/>
        <a:p>
          <a:endParaRPr lang="zh-CN" altLang="en-US"/>
        </a:p>
      </dgm:t>
    </dgm:pt>
    <dgm:pt modelId="{816F1D3A-78AC-4221-9097-2056A41B9994}" type="sibTrans" cxnId="{41437E57-4860-412F-AF03-91A0B34730FB}">
      <dgm:prSet/>
      <dgm:spPr/>
      <dgm:t>
        <a:bodyPr/>
        <a:lstStyle/>
        <a:p>
          <a:endParaRPr lang="zh-CN" altLang="en-US"/>
        </a:p>
      </dgm:t>
    </dgm:pt>
    <dgm:pt modelId="{C446E5C0-EA49-40EC-A60C-B56DA8FA3A4A}">
      <dgm:prSet phldrT="[文本]"/>
      <dgm:spPr/>
      <dgm:t>
        <a:bodyPr/>
        <a:lstStyle/>
        <a:p>
          <a:r>
            <a:rPr lang="zh-CN" dirty="0" smtClean="0"/>
            <a:t>以静制动</a:t>
          </a:r>
          <a:endParaRPr lang="zh-CN" altLang="en-US" dirty="0"/>
        </a:p>
      </dgm:t>
    </dgm:pt>
    <dgm:pt modelId="{5D8F0F9D-268B-4610-95A3-617B252DD682}" type="parTrans" cxnId="{9954698D-B2D4-4B9C-A753-A7FDC1A06F9B}">
      <dgm:prSet/>
      <dgm:spPr/>
      <dgm:t>
        <a:bodyPr/>
        <a:lstStyle/>
        <a:p>
          <a:endParaRPr lang="zh-CN" altLang="en-US"/>
        </a:p>
      </dgm:t>
    </dgm:pt>
    <dgm:pt modelId="{3AA12FBC-F341-4544-A319-187B81CC8629}" type="sibTrans" cxnId="{9954698D-B2D4-4B9C-A753-A7FDC1A06F9B}">
      <dgm:prSet/>
      <dgm:spPr/>
      <dgm:t>
        <a:bodyPr/>
        <a:lstStyle/>
        <a:p>
          <a:endParaRPr lang="zh-CN" altLang="en-US"/>
        </a:p>
      </dgm:t>
    </dgm:pt>
    <dgm:pt modelId="{0DD37418-4B08-4EF2-81C1-C70E9B22DC71}">
      <dgm:prSet phldrT="[文本]"/>
      <dgm:spPr/>
      <dgm:t>
        <a:bodyPr/>
        <a:lstStyle/>
        <a:p>
          <a:r>
            <a:rPr lang="zh-CN" dirty="0" smtClean="0"/>
            <a:t>以柔克刚</a:t>
          </a:r>
          <a:endParaRPr lang="zh-CN" altLang="en-US" dirty="0"/>
        </a:p>
      </dgm:t>
    </dgm:pt>
    <dgm:pt modelId="{B3474DCC-95C8-4A0F-9D95-17E161E7B17F}" type="parTrans" cxnId="{5BC65874-2C61-4867-8D75-2B2D18DCFDEB}">
      <dgm:prSet/>
      <dgm:spPr/>
      <dgm:t>
        <a:bodyPr/>
        <a:lstStyle/>
        <a:p>
          <a:endParaRPr lang="zh-CN" altLang="en-US"/>
        </a:p>
      </dgm:t>
    </dgm:pt>
    <dgm:pt modelId="{DD814D3A-75EB-46C5-8111-1F8EBEE00377}" type="sibTrans" cxnId="{5BC65874-2C61-4867-8D75-2B2D18DCFDEB}">
      <dgm:prSet/>
      <dgm:spPr/>
      <dgm:t>
        <a:bodyPr/>
        <a:lstStyle/>
        <a:p>
          <a:endParaRPr lang="zh-CN" altLang="en-US"/>
        </a:p>
      </dgm:t>
    </dgm:pt>
    <dgm:pt modelId="{642BDEAD-7EDD-4A7A-97DD-E12838A84EF0}">
      <dgm:prSet phldrT="[文本]"/>
      <dgm:spPr/>
      <dgm:t>
        <a:bodyPr/>
        <a:lstStyle/>
        <a:p>
          <a:endParaRPr lang="zh-CN" altLang="en-US" dirty="0"/>
        </a:p>
      </dgm:t>
    </dgm:pt>
    <dgm:pt modelId="{4844E72B-BF14-48E1-AD2D-CCBF680108C5}" type="parTrans" cxnId="{4EDA9B7C-6F3E-4715-A3CE-B7532371D235}">
      <dgm:prSet/>
      <dgm:spPr/>
      <dgm:t>
        <a:bodyPr/>
        <a:lstStyle/>
        <a:p>
          <a:endParaRPr lang="zh-CN" altLang="en-US"/>
        </a:p>
      </dgm:t>
    </dgm:pt>
    <dgm:pt modelId="{F9F20E56-4A58-4548-AE8A-F6464EEC0CE9}" type="sibTrans" cxnId="{4EDA9B7C-6F3E-4715-A3CE-B7532371D235}">
      <dgm:prSet/>
      <dgm:spPr/>
      <dgm:t>
        <a:bodyPr/>
        <a:lstStyle/>
        <a:p>
          <a:endParaRPr lang="zh-CN" altLang="en-US"/>
        </a:p>
      </dgm:t>
    </dgm:pt>
    <dgm:pt modelId="{003A8C78-7096-4A64-AD6E-C18D03E9E269}" type="pres">
      <dgm:prSet presAssocID="{C1E846D7-2695-419E-8998-34C159D916A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0A059757-6689-459C-BB69-6AA82230841F}" type="pres">
      <dgm:prSet presAssocID="{275D6365-6008-49AE-80FD-394817DFE3B9}" presName="centerShape" presStyleLbl="node0" presStyleIdx="0" presStyleCnt="1"/>
      <dgm:spPr/>
      <dgm:t>
        <a:bodyPr/>
        <a:lstStyle/>
        <a:p>
          <a:endParaRPr lang="zh-CN" altLang="en-US"/>
        </a:p>
      </dgm:t>
    </dgm:pt>
    <dgm:pt modelId="{1B60CDB2-307A-44C2-A3D1-BB7DCD7F09E9}" type="pres">
      <dgm:prSet presAssocID="{A3A50425-E77A-40A5-B040-D55641F4BDE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BA19077-6EF9-4DAC-8E6B-CF81A3FD1B46}" type="pres">
      <dgm:prSet presAssocID="{A3A50425-E77A-40A5-B040-D55641F4BDE9}" presName="dummy" presStyleCnt="0"/>
      <dgm:spPr/>
    </dgm:pt>
    <dgm:pt modelId="{E5CEC696-CC99-43E9-817A-67FAA6A6AF43}" type="pres">
      <dgm:prSet presAssocID="{816F1D3A-78AC-4221-9097-2056A41B9994}" presName="sibTrans" presStyleLbl="sibTrans2D1" presStyleIdx="0" presStyleCnt="3"/>
      <dgm:spPr/>
      <dgm:t>
        <a:bodyPr/>
        <a:lstStyle/>
        <a:p>
          <a:endParaRPr lang="zh-CN" altLang="en-US"/>
        </a:p>
      </dgm:t>
    </dgm:pt>
    <dgm:pt modelId="{75A63A9A-19C1-4D78-AAF3-99EDDBFEAD79}" type="pres">
      <dgm:prSet presAssocID="{C446E5C0-EA49-40EC-A60C-B56DA8FA3A4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1F0E794-8828-4304-AD48-1666300A6989}" type="pres">
      <dgm:prSet presAssocID="{C446E5C0-EA49-40EC-A60C-B56DA8FA3A4A}" presName="dummy" presStyleCnt="0"/>
      <dgm:spPr/>
    </dgm:pt>
    <dgm:pt modelId="{16625613-8547-4A63-9540-5CCADA4158F7}" type="pres">
      <dgm:prSet presAssocID="{3AA12FBC-F341-4544-A319-187B81CC8629}" presName="sibTrans" presStyleLbl="sibTrans2D1" presStyleIdx="1" presStyleCnt="3"/>
      <dgm:spPr/>
      <dgm:t>
        <a:bodyPr/>
        <a:lstStyle/>
        <a:p>
          <a:endParaRPr lang="zh-CN" altLang="en-US"/>
        </a:p>
      </dgm:t>
    </dgm:pt>
    <dgm:pt modelId="{02A83DFA-9927-4A3D-BF1F-EB01CFC01C1F}" type="pres">
      <dgm:prSet presAssocID="{0DD37418-4B08-4EF2-81C1-C70E9B22DC7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400395A-FA61-4163-8B6A-CB2D51539E20}" type="pres">
      <dgm:prSet presAssocID="{0DD37418-4B08-4EF2-81C1-C70E9B22DC71}" presName="dummy" presStyleCnt="0"/>
      <dgm:spPr/>
    </dgm:pt>
    <dgm:pt modelId="{C0BF359D-0CD5-43EF-AD62-D54F78BCB6EB}" type="pres">
      <dgm:prSet presAssocID="{DD814D3A-75EB-46C5-8111-1F8EBEE00377}" presName="sibTrans" presStyleLbl="sibTrans2D1" presStyleIdx="2" presStyleCnt="3"/>
      <dgm:spPr/>
      <dgm:t>
        <a:bodyPr/>
        <a:lstStyle/>
        <a:p>
          <a:endParaRPr lang="zh-CN" altLang="en-US"/>
        </a:p>
      </dgm:t>
    </dgm:pt>
  </dgm:ptLst>
  <dgm:cxnLst>
    <dgm:cxn modelId="{19C3AF9D-D299-4F44-934A-676B57B49EFD}" type="presOf" srcId="{0DD37418-4B08-4EF2-81C1-C70E9B22DC71}" destId="{02A83DFA-9927-4A3D-BF1F-EB01CFC01C1F}" srcOrd="0" destOrd="0" presId="urn:microsoft.com/office/officeart/2005/8/layout/radial6"/>
    <dgm:cxn modelId="{588AC7A7-9C44-4675-8A29-472B773ADC53}" type="presOf" srcId="{3AA12FBC-F341-4544-A319-187B81CC8629}" destId="{16625613-8547-4A63-9540-5CCADA4158F7}" srcOrd="0" destOrd="0" presId="urn:microsoft.com/office/officeart/2005/8/layout/radial6"/>
    <dgm:cxn modelId="{5BC65874-2C61-4867-8D75-2B2D18DCFDEB}" srcId="{275D6365-6008-49AE-80FD-394817DFE3B9}" destId="{0DD37418-4B08-4EF2-81C1-C70E9B22DC71}" srcOrd="2" destOrd="0" parTransId="{B3474DCC-95C8-4A0F-9D95-17E161E7B17F}" sibTransId="{DD814D3A-75EB-46C5-8111-1F8EBEE00377}"/>
    <dgm:cxn modelId="{4C57B79F-E588-4DE1-A1C8-F858B3132515}" type="presOf" srcId="{275D6365-6008-49AE-80FD-394817DFE3B9}" destId="{0A059757-6689-459C-BB69-6AA82230841F}" srcOrd="0" destOrd="0" presId="urn:microsoft.com/office/officeart/2005/8/layout/radial6"/>
    <dgm:cxn modelId="{41437E57-4860-412F-AF03-91A0B34730FB}" srcId="{275D6365-6008-49AE-80FD-394817DFE3B9}" destId="{A3A50425-E77A-40A5-B040-D55641F4BDE9}" srcOrd="0" destOrd="0" parTransId="{F8669853-5D1D-40F0-93D1-55F697A1E202}" sibTransId="{816F1D3A-78AC-4221-9097-2056A41B9994}"/>
    <dgm:cxn modelId="{E1ADBDD7-0BDE-486F-AF87-D9CF6E831382}" type="presOf" srcId="{A3A50425-E77A-40A5-B040-D55641F4BDE9}" destId="{1B60CDB2-307A-44C2-A3D1-BB7DCD7F09E9}" srcOrd="0" destOrd="0" presId="urn:microsoft.com/office/officeart/2005/8/layout/radial6"/>
    <dgm:cxn modelId="{4EDA9B7C-6F3E-4715-A3CE-B7532371D235}" srcId="{C1E846D7-2695-419E-8998-34C159D916A6}" destId="{642BDEAD-7EDD-4A7A-97DD-E12838A84EF0}" srcOrd="1" destOrd="0" parTransId="{4844E72B-BF14-48E1-AD2D-CCBF680108C5}" sibTransId="{F9F20E56-4A58-4548-AE8A-F6464EEC0CE9}"/>
    <dgm:cxn modelId="{E327B1BC-F510-406F-AD3A-024209B093A8}" type="presOf" srcId="{C446E5C0-EA49-40EC-A60C-B56DA8FA3A4A}" destId="{75A63A9A-19C1-4D78-AAF3-99EDDBFEAD79}" srcOrd="0" destOrd="0" presId="urn:microsoft.com/office/officeart/2005/8/layout/radial6"/>
    <dgm:cxn modelId="{32E5BFC6-EB9C-41BA-A637-98CB74B8D313}" srcId="{C1E846D7-2695-419E-8998-34C159D916A6}" destId="{275D6365-6008-49AE-80FD-394817DFE3B9}" srcOrd="0" destOrd="0" parTransId="{C25CE236-F9C9-4465-BE09-AC627AB554F2}" sibTransId="{728574D8-00EA-4CA6-BB17-A2B150281A21}"/>
    <dgm:cxn modelId="{BA060B0D-FFF9-4F7D-8087-4724910A3A66}" type="presOf" srcId="{816F1D3A-78AC-4221-9097-2056A41B9994}" destId="{E5CEC696-CC99-43E9-817A-67FAA6A6AF43}" srcOrd="0" destOrd="0" presId="urn:microsoft.com/office/officeart/2005/8/layout/radial6"/>
    <dgm:cxn modelId="{9954698D-B2D4-4B9C-A753-A7FDC1A06F9B}" srcId="{275D6365-6008-49AE-80FD-394817DFE3B9}" destId="{C446E5C0-EA49-40EC-A60C-B56DA8FA3A4A}" srcOrd="1" destOrd="0" parTransId="{5D8F0F9D-268B-4610-95A3-617B252DD682}" sibTransId="{3AA12FBC-F341-4544-A319-187B81CC8629}"/>
    <dgm:cxn modelId="{E16375FC-D2C1-4B61-886D-AB0DAACBECC3}" type="presOf" srcId="{DD814D3A-75EB-46C5-8111-1F8EBEE00377}" destId="{C0BF359D-0CD5-43EF-AD62-D54F78BCB6EB}" srcOrd="0" destOrd="0" presId="urn:microsoft.com/office/officeart/2005/8/layout/radial6"/>
    <dgm:cxn modelId="{64091267-F7D0-4E76-A655-6B1D8994AB08}" type="presOf" srcId="{C1E846D7-2695-419E-8998-34C159D916A6}" destId="{003A8C78-7096-4A64-AD6E-C18D03E9E269}" srcOrd="0" destOrd="0" presId="urn:microsoft.com/office/officeart/2005/8/layout/radial6"/>
    <dgm:cxn modelId="{AB7EF668-66F6-44E6-98BB-482B30949F4B}" type="presParOf" srcId="{003A8C78-7096-4A64-AD6E-C18D03E9E269}" destId="{0A059757-6689-459C-BB69-6AA82230841F}" srcOrd="0" destOrd="0" presId="urn:microsoft.com/office/officeart/2005/8/layout/radial6"/>
    <dgm:cxn modelId="{B5601321-6390-4D59-88A7-D2413A373127}" type="presParOf" srcId="{003A8C78-7096-4A64-AD6E-C18D03E9E269}" destId="{1B60CDB2-307A-44C2-A3D1-BB7DCD7F09E9}" srcOrd="1" destOrd="0" presId="urn:microsoft.com/office/officeart/2005/8/layout/radial6"/>
    <dgm:cxn modelId="{F38C6A57-1A5E-4313-91EF-1E5E4CF8AA38}" type="presParOf" srcId="{003A8C78-7096-4A64-AD6E-C18D03E9E269}" destId="{1BA19077-6EF9-4DAC-8E6B-CF81A3FD1B46}" srcOrd="2" destOrd="0" presId="urn:microsoft.com/office/officeart/2005/8/layout/radial6"/>
    <dgm:cxn modelId="{EFFD2B44-CBBF-42C0-A301-6671D35C1147}" type="presParOf" srcId="{003A8C78-7096-4A64-AD6E-C18D03E9E269}" destId="{E5CEC696-CC99-43E9-817A-67FAA6A6AF43}" srcOrd="3" destOrd="0" presId="urn:microsoft.com/office/officeart/2005/8/layout/radial6"/>
    <dgm:cxn modelId="{3D00DD15-4EBD-48C0-80C7-E411B50028CF}" type="presParOf" srcId="{003A8C78-7096-4A64-AD6E-C18D03E9E269}" destId="{75A63A9A-19C1-4D78-AAF3-99EDDBFEAD79}" srcOrd="4" destOrd="0" presId="urn:microsoft.com/office/officeart/2005/8/layout/radial6"/>
    <dgm:cxn modelId="{E1D59C88-FC05-4FCF-846E-405B1B24610B}" type="presParOf" srcId="{003A8C78-7096-4A64-AD6E-C18D03E9E269}" destId="{E1F0E794-8828-4304-AD48-1666300A6989}" srcOrd="5" destOrd="0" presId="urn:microsoft.com/office/officeart/2005/8/layout/radial6"/>
    <dgm:cxn modelId="{86258228-1C72-438C-978E-95899C59440D}" type="presParOf" srcId="{003A8C78-7096-4A64-AD6E-C18D03E9E269}" destId="{16625613-8547-4A63-9540-5CCADA4158F7}" srcOrd="6" destOrd="0" presId="urn:microsoft.com/office/officeart/2005/8/layout/radial6"/>
    <dgm:cxn modelId="{7ABCD25F-AE90-48F6-9579-814E519698EB}" type="presParOf" srcId="{003A8C78-7096-4A64-AD6E-C18D03E9E269}" destId="{02A83DFA-9927-4A3D-BF1F-EB01CFC01C1F}" srcOrd="7" destOrd="0" presId="urn:microsoft.com/office/officeart/2005/8/layout/radial6"/>
    <dgm:cxn modelId="{B5528C98-726A-4C15-B5CC-9F2CF8F6DE2F}" type="presParOf" srcId="{003A8C78-7096-4A64-AD6E-C18D03E9E269}" destId="{5400395A-FA61-4163-8B6A-CB2D51539E20}" srcOrd="8" destOrd="0" presId="urn:microsoft.com/office/officeart/2005/8/layout/radial6"/>
    <dgm:cxn modelId="{8A034531-6497-4415-8BCA-94314D25628B}" type="presParOf" srcId="{003A8C78-7096-4A64-AD6E-C18D03E9E269}" destId="{C0BF359D-0CD5-43EF-AD62-D54F78BCB6EB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25D6331-F7C4-4087-A51E-CDE486D74EA4}" type="doc">
      <dgm:prSet loTypeId="urn:microsoft.com/office/officeart/2005/8/layout/radial1" loCatId="cycle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zh-CN" altLang="en-US"/>
        </a:p>
      </dgm:t>
    </dgm:pt>
    <dgm:pt modelId="{4D14C148-25A4-4248-B74A-EBD24599289A}">
      <dgm:prSet phldrT="[文本]" custT="1"/>
      <dgm:spPr/>
      <dgm:t>
        <a:bodyPr/>
        <a:lstStyle/>
        <a:p>
          <a:r>
            <a:rPr lang="zh-CN" altLang="en-US" sz="2400" dirty="0" smtClean="0"/>
            <a:t>四观</a:t>
          </a:r>
          <a:endParaRPr lang="zh-CN" altLang="en-US" sz="2400" dirty="0"/>
        </a:p>
      </dgm:t>
    </dgm:pt>
    <dgm:pt modelId="{AC55E33E-C76D-490B-9F2B-B8AE302C0CA1}" type="parTrans" cxnId="{93CCF0CC-AF74-4555-AE12-DB9D63FAD407}">
      <dgm:prSet/>
      <dgm:spPr/>
      <dgm:t>
        <a:bodyPr/>
        <a:lstStyle/>
        <a:p>
          <a:endParaRPr lang="zh-CN" altLang="en-US" sz="2400"/>
        </a:p>
      </dgm:t>
    </dgm:pt>
    <dgm:pt modelId="{65842113-3890-4400-B142-D7072B342B00}" type="sibTrans" cxnId="{93CCF0CC-AF74-4555-AE12-DB9D63FAD407}">
      <dgm:prSet/>
      <dgm:spPr/>
      <dgm:t>
        <a:bodyPr/>
        <a:lstStyle/>
        <a:p>
          <a:endParaRPr lang="zh-CN" altLang="en-US" sz="2400"/>
        </a:p>
      </dgm:t>
    </dgm:pt>
    <dgm:pt modelId="{94D7C2C5-32E7-40B4-8E32-BE4F5C7F9247}">
      <dgm:prSet phldrT="[文本]" custT="1"/>
      <dgm:spPr/>
      <dgm:t>
        <a:bodyPr/>
        <a:lstStyle/>
        <a:p>
          <a:r>
            <a:rPr lang="zh-CN" altLang="en-US" sz="2400" dirty="0" smtClean="0"/>
            <a:t>宇宙观</a:t>
          </a:r>
          <a:endParaRPr lang="zh-CN" altLang="en-US" sz="2400" dirty="0"/>
        </a:p>
      </dgm:t>
    </dgm:pt>
    <dgm:pt modelId="{0F56638B-EB14-44C6-B723-61D4D0DB1236}" type="parTrans" cxnId="{7F241FF5-3AC7-4D78-BA5C-D6D0ECD7195C}">
      <dgm:prSet custT="1"/>
      <dgm:spPr>
        <a:ln>
          <a:solidFill>
            <a:schemeClr val="tx1"/>
          </a:solidFill>
        </a:ln>
      </dgm:spPr>
      <dgm:t>
        <a:bodyPr/>
        <a:lstStyle/>
        <a:p>
          <a:endParaRPr lang="zh-CN" altLang="en-US" sz="2400"/>
        </a:p>
      </dgm:t>
    </dgm:pt>
    <dgm:pt modelId="{3CFD58DE-FEEF-4DC1-956F-3247B831F4E8}" type="sibTrans" cxnId="{7F241FF5-3AC7-4D78-BA5C-D6D0ECD7195C}">
      <dgm:prSet/>
      <dgm:spPr/>
      <dgm:t>
        <a:bodyPr/>
        <a:lstStyle/>
        <a:p>
          <a:endParaRPr lang="zh-CN" altLang="en-US" sz="2400"/>
        </a:p>
      </dgm:t>
    </dgm:pt>
    <dgm:pt modelId="{A8A13BFA-C147-48A4-A32A-7E5D70999A1A}">
      <dgm:prSet phldrT="[文本]" custT="1"/>
      <dgm:spPr/>
      <dgm:t>
        <a:bodyPr/>
        <a:lstStyle/>
        <a:p>
          <a:r>
            <a:rPr lang="zh-CN" altLang="en-US" sz="2400" dirty="0" smtClean="0"/>
            <a:t>人生观</a:t>
          </a:r>
          <a:endParaRPr lang="zh-CN" altLang="en-US" sz="2400" dirty="0"/>
        </a:p>
      </dgm:t>
    </dgm:pt>
    <dgm:pt modelId="{C539BA34-AB3B-4E8F-98BA-AE0A38A6B480}" type="parTrans" cxnId="{FC3B9589-E209-417B-9D81-87DEFAE5474F}">
      <dgm:prSet custT="1"/>
      <dgm:spPr>
        <a:ln>
          <a:solidFill>
            <a:schemeClr val="tx1"/>
          </a:solidFill>
        </a:ln>
      </dgm:spPr>
      <dgm:t>
        <a:bodyPr/>
        <a:lstStyle/>
        <a:p>
          <a:endParaRPr lang="zh-CN" altLang="en-US" sz="2400" dirty="0"/>
        </a:p>
      </dgm:t>
    </dgm:pt>
    <dgm:pt modelId="{97E7A0BB-F946-49DA-9483-355D92559BBC}" type="sibTrans" cxnId="{FC3B9589-E209-417B-9D81-87DEFAE5474F}">
      <dgm:prSet/>
      <dgm:spPr/>
      <dgm:t>
        <a:bodyPr/>
        <a:lstStyle/>
        <a:p>
          <a:endParaRPr lang="zh-CN" altLang="en-US" sz="2400"/>
        </a:p>
      </dgm:t>
    </dgm:pt>
    <dgm:pt modelId="{26326CC3-80A6-4D34-AC95-28F163742570}">
      <dgm:prSet phldrT="[文本]" custT="1"/>
      <dgm:spPr/>
      <dgm:t>
        <a:bodyPr/>
        <a:lstStyle/>
        <a:p>
          <a:r>
            <a:rPr lang="zh-CN" altLang="en-US" sz="2400" dirty="0" smtClean="0"/>
            <a:t>价值观</a:t>
          </a:r>
          <a:endParaRPr lang="zh-CN" altLang="en-US" sz="2400" dirty="0"/>
        </a:p>
      </dgm:t>
    </dgm:pt>
    <dgm:pt modelId="{E7026EF2-98BB-4639-9EDA-9485017C5C4D}" type="parTrans" cxnId="{DA0C948E-3B91-4969-9BE3-7C09A161DD22}">
      <dgm:prSet custT="1"/>
      <dgm:spPr>
        <a:ln>
          <a:solidFill>
            <a:schemeClr val="tx1"/>
          </a:solidFill>
        </a:ln>
      </dgm:spPr>
      <dgm:t>
        <a:bodyPr/>
        <a:lstStyle/>
        <a:p>
          <a:endParaRPr lang="zh-CN" altLang="en-US" sz="2400"/>
        </a:p>
      </dgm:t>
    </dgm:pt>
    <dgm:pt modelId="{B95ECE78-E3BE-4BD2-9D91-5F33716F56A2}" type="sibTrans" cxnId="{DA0C948E-3B91-4969-9BE3-7C09A161DD22}">
      <dgm:prSet/>
      <dgm:spPr/>
      <dgm:t>
        <a:bodyPr/>
        <a:lstStyle/>
        <a:p>
          <a:endParaRPr lang="zh-CN" altLang="en-US" sz="2400"/>
        </a:p>
      </dgm:t>
    </dgm:pt>
    <dgm:pt modelId="{069371CD-DA4B-4ED0-BC27-1DB5A9A74B39}">
      <dgm:prSet phldrT="[文本]" custT="1"/>
      <dgm:spPr/>
      <dgm:t>
        <a:bodyPr/>
        <a:lstStyle/>
        <a:p>
          <a:r>
            <a:rPr lang="zh-CN" altLang="en-US" sz="2400" dirty="0" smtClean="0"/>
            <a:t>世界观</a:t>
          </a:r>
          <a:endParaRPr lang="zh-CN" altLang="en-US" sz="2400" dirty="0"/>
        </a:p>
      </dgm:t>
    </dgm:pt>
    <dgm:pt modelId="{4C0D0307-3551-4760-9B8B-65A68D1B0DE9}" type="parTrans" cxnId="{4A188B3B-4168-4C97-B218-1092FAABD018}">
      <dgm:prSet custT="1"/>
      <dgm:spPr>
        <a:ln>
          <a:solidFill>
            <a:schemeClr val="tx1"/>
          </a:solidFill>
        </a:ln>
      </dgm:spPr>
      <dgm:t>
        <a:bodyPr/>
        <a:lstStyle/>
        <a:p>
          <a:endParaRPr lang="zh-CN" altLang="en-US" sz="2400"/>
        </a:p>
      </dgm:t>
    </dgm:pt>
    <dgm:pt modelId="{14499575-52E0-46AD-B2FB-FFB0EBE942C7}" type="sibTrans" cxnId="{4A188B3B-4168-4C97-B218-1092FAABD018}">
      <dgm:prSet/>
      <dgm:spPr/>
      <dgm:t>
        <a:bodyPr/>
        <a:lstStyle/>
        <a:p>
          <a:endParaRPr lang="zh-CN" altLang="en-US" sz="2400"/>
        </a:p>
      </dgm:t>
    </dgm:pt>
    <dgm:pt modelId="{0188694E-AFA4-4FA7-9C24-48C6CCA19ED0}" type="pres">
      <dgm:prSet presAssocID="{525D6331-F7C4-4087-A51E-CDE486D74EA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82924C60-710F-4503-B551-92A410666141}" type="pres">
      <dgm:prSet presAssocID="{4D14C148-25A4-4248-B74A-EBD24599289A}" presName="centerShape" presStyleLbl="node0" presStyleIdx="0" presStyleCnt="1"/>
      <dgm:spPr/>
      <dgm:t>
        <a:bodyPr/>
        <a:lstStyle/>
        <a:p>
          <a:endParaRPr lang="zh-CN" altLang="en-US"/>
        </a:p>
      </dgm:t>
    </dgm:pt>
    <dgm:pt modelId="{F62BECEF-1B5D-4EBC-AAF8-812396974F1A}" type="pres">
      <dgm:prSet presAssocID="{0F56638B-EB14-44C6-B723-61D4D0DB1236}" presName="Name9" presStyleLbl="parChTrans1D2" presStyleIdx="0" presStyleCnt="4"/>
      <dgm:spPr/>
      <dgm:t>
        <a:bodyPr/>
        <a:lstStyle/>
        <a:p>
          <a:endParaRPr lang="zh-CN" altLang="en-US"/>
        </a:p>
      </dgm:t>
    </dgm:pt>
    <dgm:pt modelId="{D6BE416D-86A7-4339-A425-F39007AE7FF4}" type="pres">
      <dgm:prSet presAssocID="{0F56638B-EB14-44C6-B723-61D4D0DB1236}" presName="connTx" presStyleLbl="parChTrans1D2" presStyleIdx="0" presStyleCnt="4"/>
      <dgm:spPr/>
      <dgm:t>
        <a:bodyPr/>
        <a:lstStyle/>
        <a:p>
          <a:endParaRPr lang="zh-CN" altLang="en-US"/>
        </a:p>
      </dgm:t>
    </dgm:pt>
    <dgm:pt modelId="{E71A7B73-B8FC-431B-9C65-B4EE5234BFB3}" type="pres">
      <dgm:prSet presAssocID="{94D7C2C5-32E7-40B4-8E32-BE4F5C7F9247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ED97FE8-64C3-4B19-980F-C13DFD186511}" type="pres">
      <dgm:prSet presAssocID="{C539BA34-AB3B-4E8F-98BA-AE0A38A6B480}" presName="Name9" presStyleLbl="parChTrans1D2" presStyleIdx="1" presStyleCnt="4"/>
      <dgm:spPr/>
      <dgm:t>
        <a:bodyPr/>
        <a:lstStyle/>
        <a:p>
          <a:endParaRPr lang="zh-CN" altLang="en-US"/>
        </a:p>
      </dgm:t>
    </dgm:pt>
    <dgm:pt modelId="{F1E0AB43-F426-4C9F-90D8-630FF286229D}" type="pres">
      <dgm:prSet presAssocID="{C539BA34-AB3B-4E8F-98BA-AE0A38A6B480}" presName="connTx" presStyleLbl="parChTrans1D2" presStyleIdx="1" presStyleCnt="4"/>
      <dgm:spPr/>
      <dgm:t>
        <a:bodyPr/>
        <a:lstStyle/>
        <a:p>
          <a:endParaRPr lang="zh-CN" altLang="en-US"/>
        </a:p>
      </dgm:t>
    </dgm:pt>
    <dgm:pt modelId="{E33C0D60-77F2-4103-8917-361A1672843D}" type="pres">
      <dgm:prSet presAssocID="{A8A13BFA-C147-48A4-A32A-7E5D70999A1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9F92B1F-EC46-4A3D-9DCF-36141948F1FF}" type="pres">
      <dgm:prSet presAssocID="{E7026EF2-98BB-4639-9EDA-9485017C5C4D}" presName="Name9" presStyleLbl="parChTrans1D2" presStyleIdx="2" presStyleCnt="4"/>
      <dgm:spPr/>
      <dgm:t>
        <a:bodyPr/>
        <a:lstStyle/>
        <a:p>
          <a:endParaRPr lang="zh-CN" altLang="en-US"/>
        </a:p>
      </dgm:t>
    </dgm:pt>
    <dgm:pt modelId="{7782C0DD-345B-4575-9301-3E99DF771FAA}" type="pres">
      <dgm:prSet presAssocID="{E7026EF2-98BB-4639-9EDA-9485017C5C4D}" presName="connTx" presStyleLbl="parChTrans1D2" presStyleIdx="2" presStyleCnt="4"/>
      <dgm:spPr/>
      <dgm:t>
        <a:bodyPr/>
        <a:lstStyle/>
        <a:p>
          <a:endParaRPr lang="zh-CN" altLang="en-US"/>
        </a:p>
      </dgm:t>
    </dgm:pt>
    <dgm:pt modelId="{2A80CC80-0047-4CFA-9240-7105353D7D72}" type="pres">
      <dgm:prSet presAssocID="{26326CC3-80A6-4D34-AC95-28F16374257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6B799AF-68BF-4769-AFCF-31A395129EE4}" type="pres">
      <dgm:prSet presAssocID="{4C0D0307-3551-4760-9B8B-65A68D1B0DE9}" presName="Name9" presStyleLbl="parChTrans1D2" presStyleIdx="3" presStyleCnt="4"/>
      <dgm:spPr/>
      <dgm:t>
        <a:bodyPr/>
        <a:lstStyle/>
        <a:p>
          <a:endParaRPr lang="zh-CN" altLang="en-US"/>
        </a:p>
      </dgm:t>
    </dgm:pt>
    <dgm:pt modelId="{D8AEC687-0277-414E-8CD9-643649183186}" type="pres">
      <dgm:prSet presAssocID="{4C0D0307-3551-4760-9B8B-65A68D1B0DE9}" presName="connTx" presStyleLbl="parChTrans1D2" presStyleIdx="3" presStyleCnt="4"/>
      <dgm:spPr/>
      <dgm:t>
        <a:bodyPr/>
        <a:lstStyle/>
        <a:p>
          <a:endParaRPr lang="zh-CN" altLang="en-US"/>
        </a:p>
      </dgm:t>
    </dgm:pt>
    <dgm:pt modelId="{9365CECE-4F60-480F-AFEA-FC016917D5F3}" type="pres">
      <dgm:prSet presAssocID="{069371CD-DA4B-4ED0-BC27-1DB5A9A74B3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E93971BB-6B4D-44CD-8F56-30CF5CF7D41A}" type="presOf" srcId="{525D6331-F7C4-4087-A51E-CDE486D74EA4}" destId="{0188694E-AFA4-4FA7-9C24-48C6CCA19ED0}" srcOrd="0" destOrd="0" presId="urn:microsoft.com/office/officeart/2005/8/layout/radial1"/>
    <dgm:cxn modelId="{44B368FF-2881-4AFC-8A60-0A29F0AA23C9}" type="presOf" srcId="{C539BA34-AB3B-4E8F-98BA-AE0A38A6B480}" destId="{F1E0AB43-F426-4C9F-90D8-630FF286229D}" srcOrd="1" destOrd="0" presId="urn:microsoft.com/office/officeart/2005/8/layout/radial1"/>
    <dgm:cxn modelId="{C24548B1-DEA9-4664-8F1C-3F1A9BE19FD3}" type="presOf" srcId="{E7026EF2-98BB-4639-9EDA-9485017C5C4D}" destId="{79F92B1F-EC46-4A3D-9DCF-36141948F1FF}" srcOrd="0" destOrd="0" presId="urn:microsoft.com/office/officeart/2005/8/layout/radial1"/>
    <dgm:cxn modelId="{16658E68-0F32-4A28-931C-2D3489CCBA2C}" type="presOf" srcId="{069371CD-DA4B-4ED0-BC27-1DB5A9A74B39}" destId="{9365CECE-4F60-480F-AFEA-FC016917D5F3}" srcOrd="0" destOrd="0" presId="urn:microsoft.com/office/officeart/2005/8/layout/radial1"/>
    <dgm:cxn modelId="{08F068B1-6B06-49B4-8722-7ED2D4B37705}" type="presOf" srcId="{94D7C2C5-32E7-40B4-8E32-BE4F5C7F9247}" destId="{E71A7B73-B8FC-431B-9C65-B4EE5234BFB3}" srcOrd="0" destOrd="0" presId="urn:microsoft.com/office/officeart/2005/8/layout/radial1"/>
    <dgm:cxn modelId="{69AB6B76-1365-494C-9620-4791242446BD}" type="presOf" srcId="{26326CC3-80A6-4D34-AC95-28F163742570}" destId="{2A80CC80-0047-4CFA-9240-7105353D7D72}" srcOrd="0" destOrd="0" presId="urn:microsoft.com/office/officeart/2005/8/layout/radial1"/>
    <dgm:cxn modelId="{ED680A82-AB54-4193-848D-C25DB7E59032}" type="presOf" srcId="{4D14C148-25A4-4248-B74A-EBD24599289A}" destId="{82924C60-710F-4503-B551-92A410666141}" srcOrd="0" destOrd="0" presId="urn:microsoft.com/office/officeart/2005/8/layout/radial1"/>
    <dgm:cxn modelId="{4D914992-243C-4D44-906C-89331DA5E7E4}" type="presOf" srcId="{4C0D0307-3551-4760-9B8B-65A68D1B0DE9}" destId="{D8AEC687-0277-414E-8CD9-643649183186}" srcOrd="1" destOrd="0" presId="urn:microsoft.com/office/officeart/2005/8/layout/radial1"/>
    <dgm:cxn modelId="{93CCF0CC-AF74-4555-AE12-DB9D63FAD407}" srcId="{525D6331-F7C4-4087-A51E-CDE486D74EA4}" destId="{4D14C148-25A4-4248-B74A-EBD24599289A}" srcOrd="0" destOrd="0" parTransId="{AC55E33E-C76D-490B-9F2B-B8AE302C0CA1}" sibTransId="{65842113-3890-4400-B142-D7072B342B00}"/>
    <dgm:cxn modelId="{05BC872D-7445-431E-AD5A-E8290C3EC868}" type="presOf" srcId="{E7026EF2-98BB-4639-9EDA-9485017C5C4D}" destId="{7782C0DD-345B-4575-9301-3E99DF771FAA}" srcOrd="1" destOrd="0" presId="urn:microsoft.com/office/officeart/2005/8/layout/radial1"/>
    <dgm:cxn modelId="{4A188B3B-4168-4C97-B218-1092FAABD018}" srcId="{4D14C148-25A4-4248-B74A-EBD24599289A}" destId="{069371CD-DA4B-4ED0-BC27-1DB5A9A74B39}" srcOrd="3" destOrd="0" parTransId="{4C0D0307-3551-4760-9B8B-65A68D1B0DE9}" sibTransId="{14499575-52E0-46AD-B2FB-FFB0EBE942C7}"/>
    <dgm:cxn modelId="{64D02945-399D-491A-A560-BAA25B6BA7F9}" type="presOf" srcId="{0F56638B-EB14-44C6-B723-61D4D0DB1236}" destId="{F62BECEF-1B5D-4EBC-AAF8-812396974F1A}" srcOrd="0" destOrd="0" presId="urn:microsoft.com/office/officeart/2005/8/layout/radial1"/>
    <dgm:cxn modelId="{796FBF21-5AD6-4DD9-B979-07587916ADD8}" type="presOf" srcId="{0F56638B-EB14-44C6-B723-61D4D0DB1236}" destId="{D6BE416D-86A7-4339-A425-F39007AE7FF4}" srcOrd="1" destOrd="0" presId="urn:microsoft.com/office/officeart/2005/8/layout/radial1"/>
    <dgm:cxn modelId="{8BF211D5-DF84-4120-A0A9-97C969953E24}" type="presOf" srcId="{A8A13BFA-C147-48A4-A32A-7E5D70999A1A}" destId="{E33C0D60-77F2-4103-8917-361A1672843D}" srcOrd="0" destOrd="0" presId="urn:microsoft.com/office/officeart/2005/8/layout/radial1"/>
    <dgm:cxn modelId="{77A0E3F2-DD38-4B1D-ACEB-D46ADD3FE1C8}" type="presOf" srcId="{4C0D0307-3551-4760-9B8B-65A68D1B0DE9}" destId="{C6B799AF-68BF-4769-AFCF-31A395129EE4}" srcOrd="0" destOrd="0" presId="urn:microsoft.com/office/officeart/2005/8/layout/radial1"/>
    <dgm:cxn modelId="{FC3B9589-E209-417B-9D81-87DEFAE5474F}" srcId="{4D14C148-25A4-4248-B74A-EBD24599289A}" destId="{A8A13BFA-C147-48A4-A32A-7E5D70999A1A}" srcOrd="1" destOrd="0" parTransId="{C539BA34-AB3B-4E8F-98BA-AE0A38A6B480}" sibTransId="{97E7A0BB-F946-49DA-9483-355D92559BBC}"/>
    <dgm:cxn modelId="{DA0C948E-3B91-4969-9BE3-7C09A161DD22}" srcId="{4D14C148-25A4-4248-B74A-EBD24599289A}" destId="{26326CC3-80A6-4D34-AC95-28F163742570}" srcOrd="2" destOrd="0" parTransId="{E7026EF2-98BB-4639-9EDA-9485017C5C4D}" sibTransId="{B95ECE78-E3BE-4BD2-9D91-5F33716F56A2}"/>
    <dgm:cxn modelId="{F9C6C833-6451-409B-A961-715450701569}" type="presOf" srcId="{C539BA34-AB3B-4E8F-98BA-AE0A38A6B480}" destId="{2ED97FE8-64C3-4B19-980F-C13DFD186511}" srcOrd="0" destOrd="0" presId="urn:microsoft.com/office/officeart/2005/8/layout/radial1"/>
    <dgm:cxn modelId="{7F241FF5-3AC7-4D78-BA5C-D6D0ECD7195C}" srcId="{4D14C148-25A4-4248-B74A-EBD24599289A}" destId="{94D7C2C5-32E7-40B4-8E32-BE4F5C7F9247}" srcOrd="0" destOrd="0" parTransId="{0F56638B-EB14-44C6-B723-61D4D0DB1236}" sibTransId="{3CFD58DE-FEEF-4DC1-956F-3247B831F4E8}"/>
    <dgm:cxn modelId="{332DEA49-CCA7-4C96-982A-949B5FA00834}" type="presParOf" srcId="{0188694E-AFA4-4FA7-9C24-48C6CCA19ED0}" destId="{82924C60-710F-4503-B551-92A410666141}" srcOrd="0" destOrd="0" presId="urn:microsoft.com/office/officeart/2005/8/layout/radial1"/>
    <dgm:cxn modelId="{355A9773-6B20-4DAC-8CA3-24CE4E9A75FB}" type="presParOf" srcId="{0188694E-AFA4-4FA7-9C24-48C6CCA19ED0}" destId="{F62BECEF-1B5D-4EBC-AAF8-812396974F1A}" srcOrd="1" destOrd="0" presId="urn:microsoft.com/office/officeart/2005/8/layout/radial1"/>
    <dgm:cxn modelId="{FDFD9DB4-E211-43CE-9ED0-F67F40F3B5F1}" type="presParOf" srcId="{F62BECEF-1B5D-4EBC-AAF8-812396974F1A}" destId="{D6BE416D-86A7-4339-A425-F39007AE7FF4}" srcOrd="0" destOrd="0" presId="urn:microsoft.com/office/officeart/2005/8/layout/radial1"/>
    <dgm:cxn modelId="{17F640AB-8477-431E-B951-3D92DDBE06DA}" type="presParOf" srcId="{0188694E-AFA4-4FA7-9C24-48C6CCA19ED0}" destId="{E71A7B73-B8FC-431B-9C65-B4EE5234BFB3}" srcOrd="2" destOrd="0" presId="urn:microsoft.com/office/officeart/2005/8/layout/radial1"/>
    <dgm:cxn modelId="{BB530945-0FFB-40B8-8EA8-5873F9C5CD29}" type="presParOf" srcId="{0188694E-AFA4-4FA7-9C24-48C6CCA19ED0}" destId="{2ED97FE8-64C3-4B19-980F-C13DFD186511}" srcOrd="3" destOrd="0" presId="urn:microsoft.com/office/officeart/2005/8/layout/radial1"/>
    <dgm:cxn modelId="{3AD7B5E1-ED32-4CDA-B3ED-330D83D25511}" type="presParOf" srcId="{2ED97FE8-64C3-4B19-980F-C13DFD186511}" destId="{F1E0AB43-F426-4C9F-90D8-630FF286229D}" srcOrd="0" destOrd="0" presId="urn:microsoft.com/office/officeart/2005/8/layout/radial1"/>
    <dgm:cxn modelId="{4ABEE30F-F5BC-49A0-B158-54A13A70BBF1}" type="presParOf" srcId="{0188694E-AFA4-4FA7-9C24-48C6CCA19ED0}" destId="{E33C0D60-77F2-4103-8917-361A1672843D}" srcOrd="4" destOrd="0" presId="urn:microsoft.com/office/officeart/2005/8/layout/radial1"/>
    <dgm:cxn modelId="{9E8281BA-7016-4A7E-AC28-5C0D09037803}" type="presParOf" srcId="{0188694E-AFA4-4FA7-9C24-48C6CCA19ED0}" destId="{79F92B1F-EC46-4A3D-9DCF-36141948F1FF}" srcOrd="5" destOrd="0" presId="urn:microsoft.com/office/officeart/2005/8/layout/radial1"/>
    <dgm:cxn modelId="{57FBC3E1-E0B8-4740-88F3-947E79D20241}" type="presParOf" srcId="{79F92B1F-EC46-4A3D-9DCF-36141948F1FF}" destId="{7782C0DD-345B-4575-9301-3E99DF771FAA}" srcOrd="0" destOrd="0" presId="urn:microsoft.com/office/officeart/2005/8/layout/radial1"/>
    <dgm:cxn modelId="{6326D468-C98D-4876-A633-3B8FCC9F6999}" type="presParOf" srcId="{0188694E-AFA4-4FA7-9C24-48C6CCA19ED0}" destId="{2A80CC80-0047-4CFA-9240-7105353D7D72}" srcOrd="6" destOrd="0" presId="urn:microsoft.com/office/officeart/2005/8/layout/radial1"/>
    <dgm:cxn modelId="{1EAC623C-0ED1-4B34-AA6D-3E1974D92218}" type="presParOf" srcId="{0188694E-AFA4-4FA7-9C24-48C6CCA19ED0}" destId="{C6B799AF-68BF-4769-AFCF-31A395129EE4}" srcOrd="7" destOrd="0" presId="urn:microsoft.com/office/officeart/2005/8/layout/radial1"/>
    <dgm:cxn modelId="{54825B2B-5911-404F-A14C-6FAE3BD216C7}" type="presParOf" srcId="{C6B799AF-68BF-4769-AFCF-31A395129EE4}" destId="{D8AEC687-0277-414E-8CD9-643649183186}" srcOrd="0" destOrd="0" presId="urn:microsoft.com/office/officeart/2005/8/layout/radial1"/>
    <dgm:cxn modelId="{9BB60C8D-E8DB-4F97-B988-362656A48FDF}" type="presParOf" srcId="{0188694E-AFA4-4FA7-9C24-48C6CCA19ED0}" destId="{9365CECE-4F60-480F-AFEA-FC016917D5F3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012955-50A0-40D7-BB11-2F0D2AD68CC4}">
      <dsp:nvSpPr>
        <dsp:cNvPr id="0" name=""/>
        <dsp:cNvSpPr/>
      </dsp:nvSpPr>
      <dsp:spPr>
        <a:xfrm>
          <a:off x="1485285" y="469285"/>
          <a:ext cx="3125428" cy="3125428"/>
        </a:xfrm>
        <a:prstGeom prst="blockArc">
          <a:avLst>
            <a:gd name="adj1" fmla="val 10800000"/>
            <a:gd name="adj2" fmla="val 16200000"/>
            <a:gd name="adj3" fmla="val 4642"/>
          </a:avLst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E707797-6803-4BE0-AB94-E472414C3D18}">
      <dsp:nvSpPr>
        <dsp:cNvPr id="0" name=""/>
        <dsp:cNvSpPr/>
      </dsp:nvSpPr>
      <dsp:spPr>
        <a:xfrm>
          <a:off x="1485285" y="469285"/>
          <a:ext cx="3125428" cy="3125428"/>
        </a:xfrm>
        <a:prstGeom prst="blockArc">
          <a:avLst>
            <a:gd name="adj1" fmla="val 5400000"/>
            <a:gd name="adj2" fmla="val 10800000"/>
            <a:gd name="adj3" fmla="val 4642"/>
          </a:avLst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3B0A10E-0EB4-4C4F-87E9-FA2F2BBF85C1}">
      <dsp:nvSpPr>
        <dsp:cNvPr id="0" name=""/>
        <dsp:cNvSpPr/>
      </dsp:nvSpPr>
      <dsp:spPr>
        <a:xfrm>
          <a:off x="1485285" y="469285"/>
          <a:ext cx="3125428" cy="3125428"/>
        </a:xfrm>
        <a:prstGeom prst="blockArc">
          <a:avLst>
            <a:gd name="adj1" fmla="val 0"/>
            <a:gd name="adj2" fmla="val 5400000"/>
            <a:gd name="adj3" fmla="val 4642"/>
          </a:avLst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540829D-1F5E-49F1-9701-671D064262FD}">
      <dsp:nvSpPr>
        <dsp:cNvPr id="0" name=""/>
        <dsp:cNvSpPr/>
      </dsp:nvSpPr>
      <dsp:spPr>
        <a:xfrm>
          <a:off x="1485285" y="469285"/>
          <a:ext cx="3125428" cy="3125428"/>
        </a:xfrm>
        <a:prstGeom prst="blockArc">
          <a:avLst>
            <a:gd name="adj1" fmla="val 16200000"/>
            <a:gd name="adj2" fmla="val 0"/>
            <a:gd name="adj3" fmla="val 4642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B7C755B-EBE0-4A31-8E06-78915959359A}">
      <dsp:nvSpPr>
        <dsp:cNvPr id="0" name=""/>
        <dsp:cNvSpPr/>
      </dsp:nvSpPr>
      <dsp:spPr>
        <a:xfrm>
          <a:off x="2328416" y="1312416"/>
          <a:ext cx="1439167" cy="143916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100" b="1" kern="1200" dirty="0" smtClean="0"/>
            <a:t>自然规律</a:t>
          </a:r>
          <a:endParaRPr lang="zh-CN" altLang="en-US" sz="3100" b="1" kern="1200" dirty="0"/>
        </a:p>
      </dsp:txBody>
      <dsp:txXfrm>
        <a:off x="2539177" y="1523177"/>
        <a:ext cx="1017645" cy="1017645"/>
      </dsp:txXfrm>
    </dsp:sp>
    <dsp:sp modelId="{8649BE96-BEF3-47F2-8C52-A6EDFE5FD8B0}">
      <dsp:nvSpPr>
        <dsp:cNvPr id="0" name=""/>
        <dsp:cNvSpPr/>
      </dsp:nvSpPr>
      <dsp:spPr>
        <a:xfrm>
          <a:off x="2544291" y="1843"/>
          <a:ext cx="1007417" cy="100741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 smtClean="0"/>
            <a:t>农林牧渔</a:t>
          </a:r>
          <a:endParaRPr lang="zh-CN" altLang="en-US" sz="2200" b="1" kern="1200" dirty="0"/>
        </a:p>
      </dsp:txBody>
      <dsp:txXfrm>
        <a:off x="2691824" y="149376"/>
        <a:ext cx="712351" cy="712351"/>
      </dsp:txXfrm>
    </dsp:sp>
    <dsp:sp modelId="{2A52AB0F-D53B-4EC7-8BFE-AAC500EEDBCA}">
      <dsp:nvSpPr>
        <dsp:cNvPr id="0" name=""/>
        <dsp:cNvSpPr/>
      </dsp:nvSpPr>
      <dsp:spPr>
        <a:xfrm>
          <a:off x="4070738" y="1528291"/>
          <a:ext cx="1007417" cy="1007417"/>
        </a:xfrm>
        <a:prstGeom prst="ellipse">
          <a:avLst/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 smtClean="0"/>
            <a:t>修房盖屋</a:t>
          </a:r>
          <a:endParaRPr lang="zh-CN" altLang="en-US" sz="2200" b="1" kern="1200" dirty="0"/>
        </a:p>
      </dsp:txBody>
      <dsp:txXfrm>
        <a:off x="4218271" y="1675824"/>
        <a:ext cx="712351" cy="712351"/>
      </dsp:txXfrm>
    </dsp:sp>
    <dsp:sp modelId="{4B82A90C-FB54-40D1-A0D6-875EE23366CB}">
      <dsp:nvSpPr>
        <dsp:cNvPr id="0" name=""/>
        <dsp:cNvSpPr/>
      </dsp:nvSpPr>
      <dsp:spPr>
        <a:xfrm>
          <a:off x="2544291" y="3054738"/>
          <a:ext cx="1007417" cy="1007417"/>
        </a:xfrm>
        <a:prstGeom prst="ellipse">
          <a:avLst/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 smtClean="0"/>
            <a:t>筑路修桥</a:t>
          </a:r>
          <a:endParaRPr lang="zh-CN" altLang="en-US" sz="2200" b="1" kern="1200" dirty="0"/>
        </a:p>
      </dsp:txBody>
      <dsp:txXfrm>
        <a:off x="2691824" y="3202271"/>
        <a:ext cx="712351" cy="712351"/>
      </dsp:txXfrm>
    </dsp:sp>
    <dsp:sp modelId="{C95FAEFA-1923-4767-9CC7-1AE2B42FC85E}">
      <dsp:nvSpPr>
        <dsp:cNvPr id="0" name=""/>
        <dsp:cNvSpPr/>
      </dsp:nvSpPr>
      <dsp:spPr>
        <a:xfrm>
          <a:off x="1017843" y="1528291"/>
          <a:ext cx="1007417" cy="1007417"/>
        </a:xfrm>
        <a:prstGeom prst="ellipse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 smtClean="0"/>
            <a:t>经商旅行</a:t>
          </a:r>
          <a:endParaRPr lang="zh-CN" altLang="en-US" sz="2200" b="1" kern="1200" dirty="0"/>
        </a:p>
      </dsp:txBody>
      <dsp:txXfrm>
        <a:off x="1165376" y="1675824"/>
        <a:ext cx="712351" cy="7123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07B9D8-21F0-4802-A52A-133F8FBD4DAF}">
      <dsp:nvSpPr>
        <dsp:cNvPr id="0" name=""/>
        <dsp:cNvSpPr/>
      </dsp:nvSpPr>
      <dsp:spPr>
        <a:xfrm>
          <a:off x="1212582" y="142527"/>
          <a:ext cx="2828627" cy="982345"/>
        </a:xfrm>
        <a:prstGeom prst="ellipse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D4DBAB-B364-4CB9-8786-1BECB979C1FC}">
      <dsp:nvSpPr>
        <dsp:cNvPr id="0" name=""/>
        <dsp:cNvSpPr/>
      </dsp:nvSpPr>
      <dsp:spPr>
        <a:xfrm>
          <a:off x="2357189" y="2547957"/>
          <a:ext cx="548183" cy="350837"/>
        </a:xfrm>
        <a:prstGeom prst="downArrow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AC3DDB-7064-48CC-A8D8-BE0D7154321A}">
      <dsp:nvSpPr>
        <dsp:cNvPr id="0" name=""/>
        <dsp:cNvSpPr/>
      </dsp:nvSpPr>
      <dsp:spPr>
        <a:xfrm>
          <a:off x="1315640" y="2828627"/>
          <a:ext cx="2631281" cy="6578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kern="1200" dirty="0" smtClean="0"/>
            <a:t>中华文明</a:t>
          </a:r>
          <a:endParaRPr lang="zh-CN" altLang="en-US" sz="2200" kern="1200" dirty="0"/>
        </a:p>
      </dsp:txBody>
      <dsp:txXfrm>
        <a:off x="1315640" y="2828627"/>
        <a:ext cx="2631281" cy="657820"/>
      </dsp:txXfrm>
    </dsp:sp>
    <dsp:sp modelId="{8722E2F1-6456-48A3-B9A7-BFE42FFBDD8D}">
      <dsp:nvSpPr>
        <dsp:cNvPr id="0" name=""/>
        <dsp:cNvSpPr/>
      </dsp:nvSpPr>
      <dsp:spPr>
        <a:xfrm>
          <a:off x="2240974" y="1200741"/>
          <a:ext cx="986730" cy="98673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000" kern="1200" dirty="0" smtClean="0"/>
            <a:t>道</a:t>
          </a:r>
          <a:endParaRPr lang="zh-CN" altLang="en-US" sz="4000" kern="1200" dirty="0"/>
        </a:p>
      </dsp:txBody>
      <dsp:txXfrm>
        <a:off x="2385477" y="1345244"/>
        <a:ext cx="697724" cy="697724"/>
      </dsp:txXfrm>
    </dsp:sp>
    <dsp:sp modelId="{0596AA7B-7912-48F9-9852-844B2E779D3B}">
      <dsp:nvSpPr>
        <dsp:cNvPr id="0" name=""/>
        <dsp:cNvSpPr/>
      </dsp:nvSpPr>
      <dsp:spPr>
        <a:xfrm>
          <a:off x="1534914" y="460474"/>
          <a:ext cx="986730" cy="986730"/>
        </a:xfrm>
        <a:prstGeom prst="ellipse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000" kern="1200" dirty="0" smtClean="0"/>
            <a:t>释</a:t>
          </a:r>
          <a:endParaRPr lang="zh-CN" altLang="en-US" sz="4000" kern="1200" dirty="0"/>
        </a:p>
      </dsp:txBody>
      <dsp:txXfrm>
        <a:off x="1679417" y="604977"/>
        <a:ext cx="697724" cy="697724"/>
      </dsp:txXfrm>
    </dsp:sp>
    <dsp:sp modelId="{C08F49A1-27B8-416F-BB38-6974F3581EAB}">
      <dsp:nvSpPr>
        <dsp:cNvPr id="0" name=""/>
        <dsp:cNvSpPr/>
      </dsp:nvSpPr>
      <dsp:spPr>
        <a:xfrm>
          <a:off x="2543572" y="221904"/>
          <a:ext cx="986730" cy="986730"/>
        </a:xfrm>
        <a:prstGeom prst="ellips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000" kern="1200" dirty="0" smtClean="0"/>
            <a:t>儒</a:t>
          </a:r>
          <a:endParaRPr lang="zh-CN" altLang="en-US" sz="4000" kern="1200" dirty="0"/>
        </a:p>
      </dsp:txBody>
      <dsp:txXfrm>
        <a:off x="2688075" y="366407"/>
        <a:ext cx="697724" cy="697724"/>
      </dsp:txXfrm>
    </dsp:sp>
    <dsp:sp modelId="{8063D432-D3DF-407F-A5A5-4339BD0E26D8}">
      <dsp:nvSpPr>
        <dsp:cNvPr id="0" name=""/>
        <dsp:cNvSpPr/>
      </dsp:nvSpPr>
      <dsp:spPr>
        <a:xfrm>
          <a:off x="1096367" y="21927"/>
          <a:ext cx="3069828" cy="2455862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BF359D-0CD5-43EF-AD62-D54F78BCB6EB}">
      <dsp:nvSpPr>
        <dsp:cNvPr id="0" name=""/>
        <dsp:cNvSpPr/>
      </dsp:nvSpPr>
      <dsp:spPr>
        <a:xfrm>
          <a:off x="935527" y="341239"/>
          <a:ext cx="2281845" cy="2281845"/>
        </a:xfrm>
        <a:prstGeom prst="blockArc">
          <a:avLst>
            <a:gd name="adj1" fmla="val 9000000"/>
            <a:gd name="adj2" fmla="val 16200000"/>
            <a:gd name="adj3" fmla="val 464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6625613-8547-4A63-9540-5CCADA4158F7}">
      <dsp:nvSpPr>
        <dsp:cNvPr id="0" name=""/>
        <dsp:cNvSpPr/>
      </dsp:nvSpPr>
      <dsp:spPr>
        <a:xfrm>
          <a:off x="935527" y="341239"/>
          <a:ext cx="2281845" cy="2281845"/>
        </a:xfrm>
        <a:prstGeom prst="blockArc">
          <a:avLst>
            <a:gd name="adj1" fmla="val 1800000"/>
            <a:gd name="adj2" fmla="val 9000000"/>
            <a:gd name="adj3" fmla="val 464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5CEC696-CC99-43E9-817A-67FAA6A6AF43}">
      <dsp:nvSpPr>
        <dsp:cNvPr id="0" name=""/>
        <dsp:cNvSpPr/>
      </dsp:nvSpPr>
      <dsp:spPr>
        <a:xfrm>
          <a:off x="935527" y="341239"/>
          <a:ext cx="2281845" cy="2281845"/>
        </a:xfrm>
        <a:prstGeom prst="blockArc">
          <a:avLst>
            <a:gd name="adj1" fmla="val 16200000"/>
            <a:gd name="adj2" fmla="val 1800000"/>
            <a:gd name="adj3" fmla="val 464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A059757-6689-459C-BB69-6AA82230841F}">
      <dsp:nvSpPr>
        <dsp:cNvPr id="0" name=""/>
        <dsp:cNvSpPr/>
      </dsp:nvSpPr>
      <dsp:spPr>
        <a:xfrm>
          <a:off x="1551254" y="956966"/>
          <a:ext cx="1050391" cy="10503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300" kern="1200" dirty="0" smtClean="0"/>
            <a:t>儒家文化</a:t>
          </a:r>
          <a:endParaRPr lang="zh-CN" altLang="en-US" sz="2300" kern="1200" dirty="0"/>
        </a:p>
      </dsp:txBody>
      <dsp:txXfrm>
        <a:off x="1705080" y="1110792"/>
        <a:ext cx="742739" cy="742739"/>
      </dsp:txXfrm>
    </dsp:sp>
    <dsp:sp modelId="{1B60CDB2-307A-44C2-A3D1-BB7DCD7F09E9}">
      <dsp:nvSpPr>
        <dsp:cNvPr id="0" name=""/>
        <dsp:cNvSpPr/>
      </dsp:nvSpPr>
      <dsp:spPr>
        <a:xfrm>
          <a:off x="1708812" y="72"/>
          <a:ext cx="735274" cy="7352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/>
            <a:t>立功</a:t>
          </a:r>
          <a:endParaRPr lang="zh-CN" altLang="en-US" sz="1800" kern="1200" dirty="0"/>
        </a:p>
      </dsp:txBody>
      <dsp:txXfrm>
        <a:off x="1816490" y="107750"/>
        <a:ext cx="519918" cy="519918"/>
      </dsp:txXfrm>
    </dsp:sp>
    <dsp:sp modelId="{75A63A9A-19C1-4D78-AAF3-99EDDBFEAD79}">
      <dsp:nvSpPr>
        <dsp:cNvPr id="0" name=""/>
        <dsp:cNvSpPr/>
      </dsp:nvSpPr>
      <dsp:spPr>
        <a:xfrm>
          <a:off x="2673957" y="1671751"/>
          <a:ext cx="735274" cy="7352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/>
            <a:t>立德</a:t>
          </a:r>
          <a:endParaRPr lang="zh-CN" altLang="en-US" sz="1800" kern="1200" dirty="0"/>
        </a:p>
      </dsp:txBody>
      <dsp:txXfrm>
        <a:off x="2781635" y="1779429"/>
        <a:ext cx="519918" cy="519918"/>
      </dsp:txXfrm>
    </dsp:sp>
    <dsp:sp modelId="{02A83DFA-9927-4A3D-BF1F-EB01CFC01C1F}">
      <dsp:nvSpPr>
        <dsp:cNvPr id="0" name=""/>
        <dsp:cNvSpPr/>
      </dsp:nvSpPr>
      <dsp:spPr>
        <a:xfrm>
          <a:off x="743668" y="1671751"/>
          <a:ext cx="735274" cy="7352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/>
            <a:t>立言</a:t>
          </a:r>
          <a:endParaRPr lang="zh-CN" altLang="en-US" sz="1800" kern="1200" dirty="0"/>
        </a:p>
      </dsp:txBody>
      <dsp:txXfrm>
        <a:off x="851346" y="1779429"/>
        <a:ext cx="519918" cy="5199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BF359D-0CD5-43EF-AD62-D54F78BCB6EB}">
      <dsp:nvSpPr>
        <dsp:cNvPr id="0" name=""/>
        <dsp:cNvSpPr/>
      </dsp:nvSpPr>
      <dsp:spPr>
        <a:xfrm>
          <a:off x="935527" y="341239"/>
          <a:ext cx="2281845" cy="2281845"/>
        </a:xfrm>
        <a:prstGeom prst="blockArc">
          <a:avLst>
            <a:gd name="adj1" fmla="val 9000000"/>
            <a:gd name="adj2" fmla="val 16200000"/>
            <a:gd name="adj3" fmla="val 464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6625613-8547-4A63-9540-5CCADA4158F7}">
      <dsp:nvSpPr>
        <dsp:cNvPr id="0" name=""/>
        <dsp:cNvSpPr/>
      </dsp:nvSpPr>
      <dsp:spPr>
        <a:xfrm>
          <a:off x="935527" y="341239"/>
          <a:ext cx="2281845" cy="2281845"/>
        </a:xfrm>
        <a:prstGeom prst="blockArc">
          <a:avLst>
            <a:gd name="adj1" fmla="val 1800000"/>
            <a:gd name="adj2" fmla="val 9000000"/>
            <a:gd name="adj3" fmla="val 464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5CEC696-CC99-43E9-817A-67FAA6A6AF43}">
      <dsp:nvSpPr>
        <dsp:cNvPr id="0" name=""/>
        <dsp:cNvSpPr/>
      </dsp:nvSpPr>
      <dsp:spPr>
        <a:xfrm>
          <a:off x="935527" y="341239"/>
          <a:ext cx="2281845" cy="2281845"/>
        </a:xfrm>
        <a:prstGeom prst="blockArc">
          <a:avLst>
            <a:gd name="adj1" fmla="val 16200000"/>
            <a:gd name="adj2" fmla="val 1800000"/>
            <a:gd name="adj3" fmla="val 464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A059757-6689-459C-BB69-6AA82230841F}">
      <dsp:nvSpPr>
        <dsp:cNvPr id="0" name=""/>
        <dsp:cNvSpPr/>
      </dsp:nvSpPr>
      <dsp:spPr>
        <a:xfrm>
          <a:off x="1551254" y="956966"/>
          <a:ext cx="1050391" cy="10503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600" kern="1200" dirty="0" smtClean="0"/>
            <a:t>老子</a:t>
          </a:r>
          <a:endParaRPr lang="zh-CN" altLang="en-US" sz="2600" kern="1200" dirty="0"/>
        </a:p>
      </dsp:txBody>
      <dsp:txXfrm>
        <a:off x="1705080" y="1110792"/>
        <a:ext cx="742739" cy="742739"/>
      </dsp:txXfrm>
    </dsp:sp>
    <dsp:sp modelId="{1B60CDB2-307A-44C2-A3D1-BB7DCD7F09E9}">
      <dsp:nvSpPr>
        <dsp:cNvPr id="0" name=""/>
        <dsp:cNvSpPr/>
      </dsp:nvSpPr>
      <dsp:spPr>
        <a:xfrm>
          <a:off x="1708812" y="72"/>
          <a:ext cx="735274" cy="7352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1600" kern="1200" dirty="0" smtClean="0"/>
            <a:t>顺势而</a:t>
          </a:r>
          <a:r>
            <a:rPr lang="zh-CN" altLang="en-US" sz="1600" kern="1200" dirty="0" smtClean="0"/>
            <a:t>为</a:t>
          </a:r>
          <a:endParaRPr lang="zh-CN" altLang="en-US" sz="1600" kern="1200" dirty="0"/>
        </a:p>
      </dsp:txBody>
      <dsp:txXfrm>
        <a:off x="1816490" y="107750"/>
        <a:ext cx="519918" cy="519918"/>
      </dsp:txXfrm>
    </dsp:sp>
    <dsp:sp modelId="{75A63A9A-19C1-4D78-AAF3-99EDDBFEAD79}">
      <dsp:nvSpPr>
        <dsp:cNvPr id="0" name=""/>
        <dsp:cNvSpPr/>
      </dsp:nvSpPr>
      <dsp:spPr>
        <a:xfrm>
          <a:off x="2673957" y="1671751"/>
          <a:ext cx="735274" cy="7352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1600" kern="1200" dirty="0" smtClean="0"/>
            <a:t>以静制动</a:t>
          </a:r>
          <a:endParaRPr lang="zh-CN" altLang="en-US" sz="1600" kern="1200" dirty="0"/>
        </a:p>
      </dsp:txBody>
      <dsp:txXfrm>
        <a:off x="2781635" y="1779429"/>
        <a:ext cx="519918" cy="519918"/>
      </dsp:txXfrm>
    </dsp:sp>
    <dsp:sp modelId="{02A83DFA-9927-4A3D-BF1F-EB01CFC01C1F}">
      <dsp:nvSpPr>
        <dsp:cNvPr id="0" name=""/>
        <dsp:cNvSpPr/>
      </dsp:nvSpPr>
      <dsp:spPr>
        <a:xfrm>
          <a:off x="743668" y="1671751"/>
          <a:ext cx="735274" cy="7352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1600" kern="1200" dirty="0" smtClean="0"/>
            <a:t>以柔克刚</a:t>
          </a:r>
          <a:endParaRPr lang="zh-CN" altLang="en-US" sz="1600" kern="1200" dirty="0"/>
        </a:p>
      </dsp:txBody>
      <dsp:txXfrm>
        <a:off x="851346" y="1779429"/>
        <a:ext cx="519918" cy="51991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924C60-710F-4503-B551-92A410666141}">
      <dsp:nvSpPr>
        <dsp:cNvPr id="0" name=""/>
        <dsp:cNvSpPr/>
      </dsp:nvSpPr>
      <dsp:spPr>
        <a:xfrm>
          <a:off x="2387258" y="1412533"/>
          <a:ext cx="1073832" cy="107383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/>
            <a:t>四观</a:t>
          </a:r>
          <a:endParaRPr lang="zh-CN" altLang="en-US" sz="2400" kern="1200" dirty="0"/>
        </a:p>
      </dsp:txBody>
      <dsp:txXfrm>
        <a:off x="2544517" y="1569792"/>
        <a:ext cx="759314" cy="759314"/>
      </dsp:txXfrm>
    </dsp:sp>
    <dsp:sp modelId="{F62BECEF-1B5D-4EBC-AAF8-812396974F1A}">
      <dsp:nvSpPr>
        <dsp:cNvPr id="0" name=""/>
        <dsp:cNvSpPr/>
      </dsp:nvSpPr>
      <dsp:spPr>
        <a:xfrm rot="16200000">
          <a:off x="2761824" y="1233658"/>
          <a:ext cx="324700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324700" y="16525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400" kern="1200"/>
        </a:p>
      </dsp:txBody>
      <dsp:txXfrm>
        <a:off x="2916057" y="1242066"/>
        <a:ext cx="16235" cy="16235"/>
      </dsp:txXfrm>
    </dsp:sp>
    <dsp:sp modelId="{E71A7B73-B8FC-431B-9C65-B4EE5234BFB3}">
      <dsp:nvSpPr>
        <dsp:cNvPr id="0" name=""/>
        <dsp:cNvSpPr/>
      </dsp:nvSpPr>
      <dsp:spPr>
        <a:xfrm>
          <a:off x="2387258" y="14001"/>
          <a:ext cx="1073832" cy="107383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/>
            <a:t>宇宙观</a:t>
          </a:r>
          <a:endParaRPr lang="zh-CN" altLang="en-US" sz="2400" kern="1200" dirty="0"/>
        </a:p>
      </dsp:txBody>
      <dsp:txXfrm>
        <a:off x="2544517" y="171260"/>
        <a:ext cx="759314" cy="759314"/>
      </dsp:txXfrm>
    </dsp:sp>
    <dsp:sp modelId="{2ED97FE8-64C3-4B19-980F-C13DFD186511}">
      <dsp:nvSpPr>
        <dsp:cNvPr id="0" name=""/>
        <dsp:cNvSpPr/>
      </dsp:nvSpPr>
      <dsp:spPr>
        <a:xfrm>
          <a:off x="3461091" y="1932924"/>
          <a:ext cx="324700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324700" y="16525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400" kern="1200" dirty="0"/>
        </a:p>
      </dsp:txBody>
      <dsp:txXfrm>
        <a:off x="3615323" y="1941332"/>
        <a:ext cx="16235" cy="16235"/>
      </dsp:txXfrm>
    </dsp:sp>
    <dsp:sp modelId="{E33C0D60-77F2-4103-8917-361A1672843D}">
      <dsp:nvSpPr>
        <dsp:cNvPr id="0" name=""/>
        <dsp:cNvSpPr/>
      </dsp:nvSpPr>
      <dsp:spPr>
        <a:xfrm>
          <a:off x="3785791" y="1412533"/>
          <a:ext cx="1073832" cy="1073832"/>
        </a:xfrm>
        <a:prstGeom prst="ellipse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/>
            <a:t>人生观</a:t>
          </a:r>
          <a:endParaRPr lang="zh-CN" altLang="en-US" sz="2400" kern="1200" dirty="0"/>
        </a:p>
      </dsp:txBody>
      <dsp:txXfrm>
        <a:off x="3943050" y="1569792"/>
        <a:ext cx="759314" cy="759314"/>
      </dsp:txXfrm>
    </dsp:sp>
    <dsp:sp modelId="{79F92B1F-EC46-4A3D-9DCF-36141948F1FF}">
      <dsp:nvSpPr>
        <dsp:cNvPr id="0" name=""/>
        <dsp:cNvSpPr/>
      </dsp:nvSpPr>
      <dsp:spPr>
        <a:xfrm rot="5400000">
          <a:off x="2761824" y="2632191"/>
          <a:ext cx="324700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324700" y="16525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400" kern="1200"/>
        </a:p>
      </dsp:txBody>
      <dsp:txXfrm>
        <a:off x="2916057" y="2640598"/>
        <a:ext cx="16235" cy="16235"/>
      </dsp:txXfrm>
    </dsp:sp>
    <dsp:sp modelId="{2A80CC80-0047-4CFA-9240-7105353D7D72}">
      <dsp:nvSpPr>
        <dsp:cNvPr id="0" name=""/>
        <dsp:cNvSpPr/>
      </dsp:nvSpPr>
      <dsp:spPr>
        <a:xfrm>
          <a:off x="2387258" y="2811066"/>
          <a:ext cx="1073832" cy="1073832"/>
        </a:xfrm>
        <a:prstGeom prst="ellipse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/>
            <a:t>价值观</a:t>
          </a:r>
          <a:endParaRPr lang="zh-CN" altLang="en-US" sz="2400" kern="1200" dirty="0"/>
        </a:p>
      </dsp:txBody>
      <dsp:txXfrm>
        <a:off x="2544517" y="2968325"/>
        <a:ext cx="759314" cy="759314"/>
      </dsp:txXfrm>
    </dsp:sp>
    <dsp:sp modelId="{C6B799AF-68BF-4769-AFCF-31A395129EE4}">
      <dsp:nvSpPr>
        <dsp:cNvPr id="0" name=""/>
        <dsp:cNvSpPr/>
      </dsp:nvSpPr>
      <dsp:spPr>
        <a:xfrm rot="10800000">
          <a:off x="2062558" y="1932924"/>
          <a:ext cx="324700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324700" y="16525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400" kern="1200"/>
        </a:p>
      </dsp:txBody>
      <dsp:txXfrm rot="10800000">
        <a:off x="2216791" y="1941332"/>
        <a:ext cx="16235" cy="16235"/>
      </dsp:txXfrm>
    </dsp:sp>
    <dsp:sp modelId="{9365CECE-4F60-480F-AFEA-FC016917D5F3}">
      <dsp:nvSpPr>
        <dsp:cNvPr id="0" name=""/>
        <dsp:cNvSpPr/>
      </dsp:nvSpPr>
      <dsp:spPr>
        <a:xfrm>
          <a:off x="988726" y="1412533"/>
          <a:ext cx="1073832" cy="1073832"/>
        </a:xfrm>
        <a:prstGeom prst="ellips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/>
            <a:t>世界观</a:t>
          </a:r>
          <a:endParaRPr lang="zh-CN" altLang="en-US" sz="2400" kern="1200" dirty="0"/>
        </a:p>
      </dsp:txBody>
      <dsp:txXfrm>
        <a:off x="1145985" y="1569792"/>
        <a:ext cx="759314" cy="7593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F0133-5FCD-443A-BA14-E3BEE4454F54}" type="datetimeFigureOut">
              <a:rPr lang="zh-CN" altLang="en-US" smtClean="0"/>
              <a:t>2016/May/3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8B83B-2D8F-46D6-99DB-A939077915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7718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F0133-5FCD-443A-BA14-E3BEE4454F54}" type="datetimeFigureOut">
              <a:rPr lang="zh-CN" altLang="en-US" smtClean="0"/>
              <a:t>2016/May/3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8B83B-2D8F-46D6-99DB-A939077915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456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F0133-5FCD-443A-BA14-E3BEE4454F54}" type="datetimeFigureOut">
              <a:rPr lang="zh-CN" altLang="en-US" smtClean="0"/>
              <a:t>2016/May/3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8B83B-2D8F-46D6-99DB-A939077915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3802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F0133-5FCD-443A-BA14-E3BEE4454F54}" type="datetimeFigureOut">
              <a:rPr lang="zh-CN" altLang="en-US" smtClean="0"/>
              <a:t>2016/May/3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8B83B-2D8F-46D6-99DB-A939077915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8909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F0133-5FCD-443A-BA14-E3BEE4454F54}" type="datetimeFigureOut">
              <a:rPr lang="zh-CN" altLang="en-US" smtClean="0"/>
              <a:t>2016/May/3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8B83B-2D8F-46D6-99DB-A939077915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119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F0133-5FCD-443A-BA14-E3BEE4454F54}" type="datetimeFigureOut">
              <a:rPr lang="zh-CN" altLang="en-US" smtClean="0"/>
              <a:t>2016/May/3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8B83B-2D8F-46D6-99DB-A939077915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989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F0133-5FCD-443A-BA14-E3BEE4454F54}" type="datetimeFigureOut">
              <a:rPr lang="zh-CN" altLang="en-US" smtClean="0"/>
              <a:t>2016/May/3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8B83B-2D8F-46D6-99DB-A939077915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1697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F0133-5FCD-443A-BA14-E3BEE4454F54}" type="datetimeFigureOut">
              <a:rPr lang="zh-CN" altLang="en-US" smtClean="0"/>
              <a:t>2016/May/3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8B83B-2D8F-46D6-99DB-A939077915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399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F0133-5FCD-443A-BA14-E3BEE4454F54}" type="datetimeFigureOut">
              <a:rPr lang="zh-CN" altLang="en-US" smtClean="0"/>
              <a:t>2016/May/3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8B83B-2D8F-46D6-99DB-A939077915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73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F0133-5FCD-443A-BA14-E3BEE4454F54}" type="datetimeFigureOut">
              <a:rPr lang="zh-CN" altLang="en-US" smtClean="0"/>
              <a:t>2016/May/3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8B83B-2D8F-46D6-99DB-A939077915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365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F0133-5FCD-443A-BA14-E3BEE4454F54}" type="datetimeFigureOut">
              <a:rPr lang="zh-CN" altLang="en-US" smtClean="0"/>
              <a:t>2016/May/3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8B83B-2D8F-46D6-99DB-A939077915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858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F0133-5FCD-443A-BA14-E3BEE4454F54}" type="datetimeFigureOut">
              <a:rPr lang="zh-CN" altLang="en-US" smtClean="0"/>
              <a:t>2016/May/3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8B83B-2D8F-46D6-99DB-A939077915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6129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7.jpg"/><Relationship Id="rId9" Type="http://schemas.microsoft.com/office/2007/relationships/diagramDrawing" Target="../diagrams/drawin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4.png"/><Relationship Id="rId7" Type="http://schemas.openxmlformats.org/officeDocument/2006/relationships/image" Target="../media/image35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7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18" Type="http://schemas.microsoft.com/office/2007/relationships/diagramDrawing" Target="../diagrams/drawing4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17" Type="http://schemas.openxmlformats.org/officeDocument/2006/relationships/diagramColors" Target="../diagrams/colors4.xml"/><Relationship Id="rId2" Type="http://schemas.openxmlformats.org/officeDocument/2006/relationships/image" Target="../media/image5.jpg"/><Relationship Id="rId16" Type="http://schemas.openxmlformats.org/officeDocument/2006/relationships/diagramQuickStyle" Target="../diagrams/quickStyle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5" Type="http://schemas.openxmlformats.org/officeDocument/2006/relationships/diagramLayout" Target="../diagrams/layout4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Relationship Id="rId14" Type="http://schemas.openxmlformats.org/officeDocument/2006/relationships/diagramData" Target="../diagrams/data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63.jpg"/><Relationship Id="rId7" Type="http://schemas.openxmlformats.org/officeDocument/2006/relationships/image" Target="../media/image6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g"/><Relationship Id="rId5" Type="http://schemas.openxmlformats.org/officeDocument/2006/relationships/image" Target="../media/image4.png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68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0"/>
          <p:cNvSpPr txBox="1">
            <a:spLocks noChangeArrowheads="1"/>
          </p:cNvSpPr>
          <p:nvPr/>
        </p:nvSpPr>
        <p:spPr bwMode="white">
          <a:xfrm>
            <a:off x="1763715" y="2060575"/>
            <a:ext cx="4968875" cy="1366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70000"/>
              </a:lnSpc>
            </a:pPr>
            <a:r>
              <a:rPr kumimoji="1" lang="en-US" altLang="zh-CN" sz="4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kumimoji="1" lang="zh-CN" altLang="en-US" sz="4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时事报告</a:t>
            </a:r>
            <a:r>
              <a:rPr kumimoji="1" lang="en-US" altLang="zh-CN" sz="4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r>
              <a:rPr kumimoji="1" lang="zh-CN" altLang="en-US" sz="4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杂志社</a:t>
            </a:r>
            <a:endParaRPr kumimoji="1" lang="ko-KR" altLang="en-US" sz="4000" b="1" dirty="0">
              <a:solidFill>
                <a:srgbClr val="FF0000"/>
              </a:solidFill>
              <a:latin typeface="微软雅黑" pitchFamily="34" charset="-122"/>
              <a:ea typeface="冬青黑体简体中文 W6" charset="-122"/>
            </a:endParaRPr>
          </a:p>
        </p:txBody>
      </p:sp>
      <p:sp>
        <p:nvSpPr>
          <p:cNvPr id="16" name="Rectangle 41"/>
          <p:cNvSpPr txBox="1">
            <a:spLocks noChangeArrowheads="1"/>
          </p:cNvSpPr>
          <p:nvPr/>
        </p:nvSpPr>
        <p:spPr bwMode="white">
          <a:xfrm>
            <a:off x="2051050" y="2997200"/>
            <a:ext cx="54737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atinLnBrk="1">
              <a:spcBef>
                <a:spcPct val="20000"/>
              </a:spcBef>
            </a:pPr>
            <a:r>
              <a:rPr kumimoji="1" lang="zh-CN" altLang="en-US" sz="2800" b="1" dirty="0" smtClean="0">
                <a:solidFill>
                  <a:srgbClr val="C00000"/>
                </a:solidFill>
                <a:latin typeface="华文楷体" pitchFamily="2" charset="-122"/>
                <a:ea typeface="华文楷体" pitchFamily="2" charset="-122"/>
              </a:rPr>
              <a:t>党委中心组学习</a:t>
            </a:r>
            <a:endParaRPr kumimoji="1" lang="ko-KR" altLang="en-US" sz="2800" b="1" dirty="0">
              <a:solidFill>
                <a:srgbClr val="C00000"/>
              </a:solidFill>
              <a:latin typeface="华文楷体" pitchFamily="2" charset="-122"/>
              <a:ea typeface="楷体-简" charset="-122"/>
            </a:endParaRPr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gray">
          <a:xfrm>
            <a:off x="1811338" y="1455737"/>
            <a:ext cx="0" cy="31289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0" name="Freeform 20"/>
          <p:cNvSpPr>
            <a:spLocks/>
          </p:cNvSpPr>
          <p:nvPr/>
        </p:nvSpPr>
        <p:spPr bwMode="gray">
          <a:xfrm>
            <a:off x="1811370" y="1"/>
            <a:ext cx="7332662" cy="6946900"/>
          </a:xfrm>
          <a:custGeom>
            <a:avLst/>
            <a:gdLst>
              <a:gd name="T0" fmla="*/ 2147483647 w 4579"/>
              <a:gd name="T1" fmla="*/ 0 h 4338"/>
              <a:gd name="T2" fmla="*/ 2147483647 w 4579"/>
              <a:gd name="T3" fmla="*/ 2147483647 h 4338"/>
              <a:gd name="T4" fmla="*/ 0 w 4579"/>
              <a:gd name="T5" fmla="*/ 2147483647 h 4338"/>
              <a:gd name="T6" fmla="*/ 2147483647 w 4579"/>
              <a:gd name="T7" fmla="*/ 2147483647 h 4338"/>
              <a:gd name="T8" fmla="*/ 2147483647 w 4579"/>
              <a:gd name="T9" fmla="*/ 2147483647 h 4338"/>
              <a:gd name="T10" fmla="*/ 2147483647 w 4579"/>
              <a:gd name="T11" fmla="*/ 0 h 4338"/>
              <a:gd name="T12" fmla="*/ 2147483647 w 4579"/>
              <a:gd name="T13" fmla="*/ 0 h 43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79"/>
              <a:gd name="T22" fmla="*/ 0 h 4338"/>
              <a:gd name="T23" fmla="*/ 4579 w 4579"/>
              <a:gd name="T24" fmla="*/ 4338 h 43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79" h="4338">
                <a:moveTo>
                  <a:pt x="1471" y="0"/>
                </a:moveTo>
                <a:lnTo>
                  <a:pt x="1" y="1020"/>
                </a:lnTo>
                <a:lnTo>
                  <a:pt x="0" y="2805"/>
                </a:lnTo>
                <a:lnTo>
                  <a:pt x="2221" y="4338"/>
                </a:lnTo>
                <a:lnTo>
                  <a:pt x="4579" y="4332"/>
                </a:lnTo>
                <a:lnTo>
                  <a:pt x="4573" y="0"/>
                </a:lnTo>
                <a:lnTo>
                  <a:pt x="1471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71465" y="-4762"/>
            <a:ext cx="1552575" cy="1585913"/>
            <a:chOff x="171" y="-3"/>
            <a:chExt cx="978" cy="999"/>
          </a:xfrm>
        </p:grpSpPr>
        <p:sp>
          <p:nvSpPr>
            <p:cNvPr id="6" name="Freeform 4"/>
            <p:cNvSpPr>
              <a:spLocks/>
            </p:cNvSpPr>
            <p:nvPr/>
          </p:nvSpPr>
          <p:spPr bwMode="gray">
            <a:xfrm>
              <a:off x="653" y="-3"/>
              <a:ext cx="496" cy="999"/>
            </a:xfrm>
            <a:custGeom>
              <a:avLst/>
              <a:gdLst>
                <a:gd name="T0" fmla="*/ 84 w 496"/>
                <a:gd name="T1" fmla="*/ 0 h 999"/>
                <a:gd name="T2" fmla="*/ 496 w 496"/>
                <a:gd name="T3" fmla="*/ 854 h 999"/>
                <a:gd name="T4" fmla="*/ 496 w 496"/>
                <a:gd name="T5" fmla="*/ 999 h 999"/>
                <a:gd name="T6" fmla="*/ 0 w 496"/>
                <a:gd name="T7" fmla="*/ 188 h 999"/>
                <a:gd name="T8" fmla="*/ 84 w 496"/>
                <a:gd name="T9" fmla="*/ 0 h 9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6"/>
                <a:gd name="T16" fmla="*/ 0 h 999"/>
                <a:gd name="T17" fmla="*/ 496 w 496"/>
                <a:gd name="T18" fmla="*/ 999 h 9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6" h="999">
                  <a:moveTo>
                    <a:pt x="84" y="0"/>
                  </a:moveTo>
                  <a:lnTo>
                    <a:pt x="496" y="854"/>
                  </a:lnTo>
                  <a:lnTo>
                    <a:pt x="496" y="999"/>
                  </a:lnTo>
                  <a:lnTo>
                    <a:pt x="0" y="188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gray">
            <a:xfrm>
              <a:off x="171" y="0"/>
              <a:ext cx="564" cy="187"/>
            </a:xfrm>
            <a:custGeom>
              <a:avLst/>
              <a:gdLst>
                <a:gd name="T0" fmla="*/ 564 w 564"/>
                <a:gd name="T1" fmla="*/ 0 h 187"/>
                <a:gd name="T2" fmla="*/ 482 w 564"/>
                <a:gd name="T3" fmla="*/ 187 h 187"/>
                <a:gd name="T4" fmla="*/ 0 w 564"/>
                <a:gd name="T5" fmla="*/ 0 h 187"/>
                <a:gd name="T6" fmla="*/ 564 w 564"/>
                <a:gd name="T7" fmla="*/ 0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4"/>
                <a:gd name="T13" fmla="*/ 0 h 187"/>
                <a:gd name="T14" fmla="*/ 564 w 564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4" h="187">
                  <a:moveTo>
                    <a:pt x="564" y="0"/>
                  </a:moveTo>
                  <a:lnTo>
                    <a:pt x="482" y="187"/>
                  </a:lnTo>
                  <a:lnTo>
                    <a:pt x="0" y="0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8" name="Freeform 7"/>
          <p:cNvSpPr>
            <a:spLocks/>
          </p:cNvSpPr>
          <p:nvPr/>
        </p:nvSpPr>
        <p:spPr bwMode="gray">
          <a:xfrm>
            <a:off x="1871665" y="-9525"/>
            <a:ext cx="1895475" cy="1519239"/>
          </a:xfrm>
          <a:custGeom>
            <a:avLst/>
            <a:gdLst>
              <a:gd name="T0" fmla="*/ 2147483647 w 1194"/>
              <a:gd name="T1" fmla="*/ 0 h 957"/>
              <a:gd name="T2" fmla="*/ 0 w 1194"/>
              <a:gd name="T3" fmla="*/ 2147483647 h 957"/>
              <a:gd name="T4" fmla="*/ 0 w 1194"/>
              <a:gd name="T5" fmla="*/ 2147483647 h 957"/>
              <a:gd name="T6" fmla="*/ 2147483647 w 1194"/>
              <a:gd name="T7" fmla="*/ 0 h 957"/>
              <a:gd name="T8" fmla="*/ 2147483647 w 1194"/>
              <a:gd name="T9" fmla="*/ 0 h 9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94"/>
              <a:gd name="T16" fmla="*/ 0 h 957"/>
              <a:gd name="T17" fmla="*/ 1194 w 1194"/>
              <a:gd name="T18" fmla="*/ 957 h 9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94" h="957">
                <a:moveTo>
                  <a:pt x="843" y="0"/>
                </a:moveTo>
                <a:lnTo>
                  <a:pt x="0" y="885"/>
                </a:lnTo>
                <a:lnTo>
                  <a:pt x="0" y="957"/>
                </a:lnTo>
                <a:lnTo>
                  <a:pt x="1194" y="0"/>
                </a:lnTo>
                <a:lnTo>
                  <a:pt x="843" y="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Freeform 8"/>
          <p:cNvSpPr>
            <a:spLocks/>
          </p:cNvSpPr>
          <p:nvPr/>
        </p:nvSpPr>
        <p:spPr bwMode="gray">
          <a:xfrm>
            <a:off x="1871663" y="-14288"/>
            <a:ext cx="2138362" cy="1581151"/>
          </a:xfrm>
          <a:custGeom>
            <a:avLst/>
            <a:gdLst>
              <a:gd name="T0" fmla="*/ 2147483647 w 1347"/>
              <a:gd name="T1" fmla="*/ 0 h 996"/>
              <a:gd name="T2" fmla="*/ 0 w 1347"/>
              <a:gd name="T3" fmla="*/ 2147483647 h 996"/>
              <a:gd name="T4" fmla="*/ 0 w 1347"/>
              <a:gd name="T5" fmla="*/ 2147483647 h 996"/>
              <a:gd name="T6" fmla="*/ 2147483647 w 1347"/>
              <a:gd name="T7" fmla="*/ 0 h 996"/>
              <a:gd name="T8" fmla="*/ 2147483647 w 1347"/>
              <a:gd name="T9" fmla="*/ 0 h 9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47"/>
              <a:gd name="T16" fmla="*/ 0 h 996"/>
              <a:gd name="T17" fmla="*/ 1347 w 1347"/>
              <a:gd name="T18" fmla="*/ 996 h 9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47" h="996">
                <a:moveTo>
                  <a:pt x="1347" y="0"/>
                </a:moveTo>
                <a:lnTo>
                  <a:pt x="0" y="996"/>
                </a:lnTo>
                <a:lnTo>
                  <a:pt x="0" y="957"/>
                </a:lnTo>
                <a:lnTo>
                  <a:pt x="1191" y="0"/>
                </a:lnTo>
                <a:lnTo>
                  <a:pt x="1347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Freeform 9"/>
          <p:cNvSpPr>
            <a:spLocks/>
          </p:cNvSpPr>
          <p:nvPr/>
        </p:nvSpPr>
        <p:spPr bwMode="gray">
          <a:xfrm>
            <a:off x="1871665" y="-14287"/>
            <a:ext cx="2338387" cy="1627188"/>
          </a:xfrm>
          <a:custGeom>
            <a:avLst/>
            <a:gdLst>
              <a:gd name="T0" fmla="*/ 2147483647 w 1473"/>
              <a:gd name="T1" fmla="*/ 2147483647 h 1025"/>
              <a:gd name="T2" fmla="*/ 2147483647 w 1473"/>
              <a:gd name="T3" fmla="*/ 2147483647 h 1025"/>
              <a:gd name="T4" fmla="*/ 0 w 1473"/>
              <a:gd name="T5" fmla="*/ 2147483647 h 1025"/>
              <a:gd name="T6" fmla="*/ 2147483647 w 1473"/>
              <a:gd name="T7" fmla="*/ 0 h 1025"/>
              <a:gd name="T8" fmla="*/ 2147483647 w 1473"/>
              <a:gd name="T9" fmla="*/ 2147483647 h 10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73"/>
              <a:gd name="T16" fmla="*/ 0 h 1025"/>
              <a:gd name="T17" fmla="*/ 1473 w 1473"/>
              <a:gd name="T18" fmla="*/ 1025 h 10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73" h="1025">
                <a:moveTo>
                  <a:pt x="1473" y="6"/>
                </a:moveTo>
                <a:lnTo>
                  <a:pt x="2" y="1025"/>
                </a:lnTo>
                <a:lnTo>
                  <a:pt x="0" y="995"/>
                </a:lnTo>
                <a:lnTo>
                  <a:pt x="1344" y="0"/>
                </a:lnTo>
                <a:lnTo>
                  <a:pt x="1473" y="6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gray">
          <a:xfrm>
            <a:off x="1874840" y="4437065"/>
            <a:ext cx="3525837" cy="2435225"/>
          </a:xfrm>
          <a:custGeom>
            <a:avLst/>
            <a:gdLst>
              <a:gd name="T0" fmla="*/ 2147483647 w 2221"/>
              <a:gd name="T1" fmla="*/ 2147483647 h 1534"/>
              <a:gd name="T2" fmla="*/ 0 w 2221"/>
              <a:gd name="T3" fmla="*/ 0 h 1534"/>
              <a:gd name="T4" fmla="*/ 2147483647 w 2221"/>
              <a:gd name="T5" fmla="*/ 2147483647 h 1534"/>
              <a:gd name="T6" fmla="*/ 2147483647 w 2221"/>
              <a:gd name="T7" fmla="*/ 2147483647 h 1534"/>
              <a:gd name="T8" fmla="*/ 2147483647 w 2221"/>
              <a:gd name="T9" fmla="*/ 2147483647 h 15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1"/>
              <a:gd name="T16" fmla="*/ 0 h 1534"/>
              <a:gd name="T17" fmla="*/ 2221 w 2221"/>
              <a:gd name="T18" fmla="*/ 1534 h 15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1" h="1534">
                <a:moveTo>
                  <a:pt x="2221" y="1533"/>
                </a:moveTo>
                <a:lnTo>
                  <a:pt x="0" y="0"/>
                </a:lnTo>
                <a:lnTo>
                  <a:pt x="1" y="25"/>
                </a:lnTo>
                <a:lnTo>
                  <a:pt x="2059" y="1534"/>
                </a:lnTo>
                <a:lnTo>
                  <a:pt x="2221" y="1533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gray">
          <a:xfrm>
            <a:off x="1876425" y="4475163"/>
            <a:ext cx="3265488" cy="2392363"/>
          </a:xfrm>
          <a:custGeom>
            <a:avLst/>
            <a:gdLst>
              <a:gd name="T0" fmla="*/ 2147483647 w 2057"/>
              <a:gd name="T1" fmla="*/ 2147483647 h 1507"/>
              <a:gd name="T2" fmla="*/ 0 w 2057"/>
              <a:gd name="T3" fmla="*/ 0 h 1507"/>
              <a:gd name="T4" fmla="*/ 0 w 2057"/>
              <a:gd name="T5" fmla="*/ 2147483647 h 1507"/>
              <a:gd name="T6" fmla="*/ 2147483647 w 2057"/>
              <a:gd name="T7" fmla="*/ 2147483647 h 1507"/>
              <a:gd name="T8" fmla="*/ 2147483647 w 2057"/>
              <a:gd name="T9" fmla="*/ 2147483647 h 15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57"/>
              <a:gd name="T16" fmla="*/ 0 h 1507"/>
              <a:gd name="T17" fmla="*/ 2057 w 2057"/>
              <a:gd name="T18" fmla="*/ 1507 h 15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57" h="1507">
                <a:moveTo>
                  <a:pt x="2057" y="1507"/>
                </a:moveTo>
                <a:lnTo>
                  <a:pt x="0" y="0"/>
                </a:lnTo>
                <a:lnTo>
                  <a:pt x="0" y="30"/>
                </a:lnTo>
                <a:lnTo>
                  <a:pt x="1857" y="1507"/>
                </a:lnTo>
                <a:lnTo>
                  <a:pt x="2057" y="150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gray">
          <a:xfrm>
            <a:off x="1871663" y="4518025"/>
            <a:ext cx="2946400" cy="2344739"/>
          </a:xfrm>
          <a:custGeom>
            <a:avLst/>
            <a:gdLst>
              <a:gd name="T0" fmla="*/ 2147483647 w 1856"/>
              <a:gd name="T1" fmla="*/ 2147483647 h 1477"/>
              <a:gd name="T2" fmla="*/ 0 w 1856"/>
              <a:gd name="T3" fmla="*/ 2147483647 h 1477"/>
              <a:gd name="T4" fmla="*/ 0 w 1856"/>
              <a:gd name="T5" fmla="*/ 0 h 1477"/>
              <a:gd name="T6" fmla="*/ 2147483647 w 1856"/>
              <a:gd name="T7" fmla="*/ 2147483647 h 1477"/>
              <a:gd name="T8" fmla="*/ 2147483647 w 1856"/>
              <a:gd name="T9" fmla="*/ 2147483647 h 1477"/>
              <a:gd name="T10" fmla="*/ 2147483647 w 1856"/>
              <a:gd name="T11" fmla="*/ 2147483647 h 14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56"/>
              <a:gd name="T19" fmla="*/ 0 h 1477"/>
              <a:gd name="T20" fmla="*/ 1856 w 1856"/>
              <a:gd name="T21" fmla="*/ 1477 h 14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56" h="1477">
                <a:moveTo>
                  <a:pt x="1344" y="1474"/>
                </a:moveTo>
                <a:lnTo>
                  <a:pt x="0" y="97"/>
                </a:lnTo>
                <a:lnTo>
                  <a:pt x="0" y="0"/>
                </a:lnTo>
                <a:lnTo>
                  <a:pt x="1856" y="1474"/>
                </a:lnTo>
                <a:lnTo>
                  <a:pt x="1848" y="1477"/>
                </a:lnTo>
                <a:lnTo>
                  <a:pt x="1344" y="1474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gray">
          <a:xfrm>
            <a:off x="1876425" y="1552577"/>
            <a:ext cx="0" cy="2957513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gray">
          <a:xfrm>
            <a:off x="65090" y="4457701"/>
            <a:ext cx="1762125" cy="2159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gray">
          <a:xfrm>
            <a:off x="107952" y="4384675"/>
            <a:ext cx="2087563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300" b="1">
                <a:solidFill>
                  <a:srgbClr val="A6A6A6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www.ssbgzzs.com</a:t>
            </a:r>
            <a:endParaRPr lang="zh-CN" altLang="en-US" sz="1300" b="1">
              <a:solidFill>
                <a:srgbClr val="A6A6A6"/>
              </a:solidFill>
              <a:latin typeface="Arial" pitchFamily="34" charset="0"/>
              <a:ea typeface="黑体" pitchFamily="2" charset="-122"/>
            </a:endParaRPr>
          </a:p>
        </p:txBody>
      </p:sp>
      <p:pic>
        <p:nvPicPr>
          <p:cNvPr id="19" name="图片 2" descr="章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957" y="2416177"/>
            <a:ext cx="115252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151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3" presetClass="exit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7" grpId="0" animBg="1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杂志社logo带新网址（一点红）单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1719" y="6325191"/>
            <a:ext cx="2025225" cy="41582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15546" y="337750"/>
            <a:ext cx="7571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/>
              <a:t>三、正确的</a:t>
            </a:r>
            <a:r>
              <a:rPr lang="zh-CN" altLang="zh-CN" sz="3200" dirty="0" smtClean="0"/>
              <a:t>宇宙观</a:t>
            </a:r>
            <a:r>
              <a:rPr lang="zh-CN" altLang="en-US" sz="3200" dirty="0" smtClean="0"/>
              <a:t>可以</a:t>
            </a:r>
            <a:r>
              <a:rPr lang="zh-CN" altLang="zh-CN" sz="3200" dirty="0" smtClean="0"/>
              <a:t>指导</a:t>
            </a:r>
            <a:r>
              <a:rPr lang="zh-CN" altLang="zh-CN" sz="3200" dirty="0"/>
              <a:t>人类社会活动</a:t>
            </a:r>
            <a:endParaRPr lang="zh-CN" altLang="en-US" sz="32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662" y="1185222"/>
            <a:ext cx="5862942" cy="4928536"/>
          </a:xfrm>
          <a:prstGeom prst="rect">
            <a:avLst/>
          </a:prstGeom>
        </p:spPr>
      </p:pic>
      <p:sp>
        <p:nvSpPr>
          <p:cNvPr id="5" name="竖卷形 4"/>
          <p:cNvSpPr/>
          <p:nvPr/>
        </p:nvSpPr>
        <p:spPr>
          <a:xfrm>
            <a:off x="273565" y="1186515"/>
            <a:ext cx="2781300" cy="1537635"/>
          </a:xfrm>
          <a:prstGeom prst="verticalScroll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>
                <a:solidFill>
                  <a:schemeClr val="tx1"/>
                </a:solidFill>
                <a:latin typeface="+mn-ea"/>
              </a:rPr>
              <a:t>    </a:t>
            </a:r>
            <a:r>
              <a:rPr lang="zh-CN" altLang="zh-CN" sz="2400" dirty="0" smtClean="0">
                <a:solidFill>
                  <a:schemeClr val="tx1"/>
                </a:solidFill>
                <a:latin typeface="+mn-ea"/>
              </a:rPr>
              <a:t>指导</a:t>
            </a:r>
            <a:r>
              <a:rPr lang="zh-CN" altLang="zh-CN" sz="2400" dirty="0">
                <a:solidFill>
                  <a:schemeClr val="tx1"/>
                </a:solidFill>
                <a:latin typeface="+mn-ea"/>
              </a:rPr>
              <a:t>农业生产</a:t>
            </a:r>
            <a:r>
              <a:rPr lang="zh-CN" altLang="zh-CN" sz="2400" dirty="0" smtClean="0">
                <a:solidFill>
                  <a:schemeClr val="tx1"/>
                </a:solidFill>
                <a:latin typeface="+mn-ea"/>
              </a:rPr>
              <a:t>的二十四节气</a:t>
            </a:r>
            <a:r>
              <a:rPr lang="zh-CN" altLang="zh-CN" sz="2400" dirty="0">
                <a:solidFill>
                  <a:schemeClr val="tx1"/>
                </a:solidFill>
              </a:rPr>
              <a:t>至今</a:t>
            </a:r>
            <a:r>
              <a:rPr lang="zh-CN" altLang="zh-CN" sz="2400" dirty="0" smtClean="0">
                <a:solidFill>
                  <a:schemeClr val="tx1"/>
                </a:solidFill>
              </a:rPr>
              <a:t>仍然管用</a:t>
            </a:r>
            <a:r>
              <a:rPr lang="zh-CN" altLang="en-US" sz="2400" dirty="0" smtClean="0">
                <a:solidFill>
                  <a:schemeClr val="tx1"/>
                </a:solidFill>
              </a:rPr>
              <a:t>。</a:t>
            </a:r>
            <a:endParaRPr lang="zh-CN" altLang="en-US" sz="24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7" name="竖卷形 6"/>
          <p:cNvSpPr/>
          <p:nvPr/>
        </p:nvSpPr>
        <p:spPr>
          <a:xfrm>
            <a:off x="171450" y="3448050"/>
            <a:ext cx="2762250" cy="1295400"/>
          </a:xfrm>
          <a:prstGeom prst="verticalScroll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 smtClean="0">
                <a:solidFill>
                  <a:schemeClr val="tx1"/>
                </a:solidFill>
              </a:rPr>
              <a:t>         人类活动应遵循自然规律。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graphicFrame>
        <p:nvGraphicFramePr>
          <p:cNvPr id="8" name="图示 7"/>
          <p:cNvGraphicFramePr/>
          <p:nvPr>
            <p:extLst>
              <p:ext uri="{D42A27DB-BD31-4B8C-83A1-F6EECF244321}">
                <p14:modId xmlns:p14="http://schemas.microsoft.com/office/powerpoint/2010/main" val="24864688"/>
              </p:ext>
            </p:extLst>
          </p:nvPr>
        </p:nvGraphicFramePr>
        <p:xfrm>
          <a:off x="2940944" y="161749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0802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  <p:bldGraphic spid="8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57" y="1168214"/>
            <a:ext cx="3563118" cy="1904634"/>
          </a:xfrm>
          <a:prstGeom prst="rect">
            <a:avLst/>
          </a:prstGeom>
        </p:spPr>
      </p:pic>
      <p:pic>
        <p:nvPicPr>
          <p:cNvPr id="3" name="图片 2" descr="杂志社logo带新网址（一点红）单独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11719" y="6325191"/>
            <a:ext cx="2025225" cy="41582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15546" y="337750"/>
            <a:ext cx="6340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/>
              <a:t>四、</a:t>
            </a:r>
            <a:r>
              <a:rPr lang="zh-CN" altLang="zh-CN" sz="3200" dirty="0" smtClean="0"/>
              <a:t>违背自然法则</a:t>
            </a:r>
            <a:r>
              <a:rPr lang="zh-CN" altLang="en-US" sz="3200" dirty="0" smtClean="0"/>
              <a:t>会导致严重后果</a:t>
            </a:r>
            <a:endParaRPr lang="zh-CN" altLang="en-US" sz="32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91" y="1781175"/>
            <a:ext cx="2948160" cy="3967348"/>
          </a:xfrm>
          <a:prstGeom prst="rect">
            <a:avLst/>
          </a:prstGeom>
        </p:spPr>
      </p:pic>
      <p:sp>
        <p:nvSpPr>
          <p:cNvPr id="6" name="横卷形 5"/>
          <p:cNvSpPr/>
          <p:nvPr/>
        </p:nvSpPr>
        <p:spPr>
          <a:xfrm>
            <a:off x="559509" y="1038225"/>
            <a:ext cx="3362324" cy="742950"/>
          </a:xfrm>
          <a:prstGeom prst="horizontalScroll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         </a:t>
            </a:r>
            <a:r>
              <a:rPr lang="zh-CN" altLang="zh-CN" dirty="0" smtClean="0">
                <a:solidFill>
                  <a:schemeClr val="tx1"/>
                </a:solidFill>
              </a:rPr>
              <a:t>大禹治水，采取分流疏导</a:t>
            </a:r>
            <a:r>
              <a:rPr lang="zh-CN" altLang="en-US" dirty="0" smtClean="0">
                <a:solidFill>
                  <a:schemeClr val="tx1"/>
                </a:solidFill>
              </a:rPr>
              <a:t>，</a:t>
            </a:r>
            <a:r>
              <a:rPr lang="zh-CN" altLang="zh-CN" dirty="0" smtClean="0">
                <a:solidFill>
                  <a:schemeClr val="tx1"/>
                </a:solidFill>
              </a:rPr>
              <a:t>是应天顺水的科学方法</a:t>
            </a:r>
            <a:r>
              <a:rPr lang="zh-CN" altLang="en-US" dirty="0" smtClean="0">
                <a:solidFill>
                  <a:schemeClr val="tx1"/>
                </a:solidFill>
              </a:rPr>
              <a:t>。</a:t>
            </a:r>
            <a:endParaRPr lang="zh-CN" altLang="en-US" dirty="0"/>
          </a:p>
        </p:txBody>
      </p:sp>
      <p:sp>
        <p:nvSpPr>
          <p:cNvPr id="8" name="横卷形 7"/>
          <p:cNvSpPr/>
          <p:nvPr/>
        </p:nvSpPr>
        <p:spPr>
          <a:xfrm>
            <a:off x="4610100" y="5582241"/>
            <a:ext cx="4095750" cy="742950"/>
          </a:xfrm>
          <a:prstGeom prst="horizontalScroll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 smtClean="0">
                <a:solidFill>
                  <a:schemeClr val="tx1"/>
                </a:solidFill>
              </a:rPr>
              <a:t>         黄河沿岸自</a:t>
            </a:r>
            <a:r>
              <a:rPr lang="zh-CN" altLang="zh-CN" dirty="0" smtClean="0">
                <a:solidFill>
                  <a:schemeClr val="tx1"/>
                </a:solidFill>
              </a:rPr>
              <a:t>春秋时期</a:t>
            </a:r>
            <a:r>
              <a:rPr lang="zh-CN" altLang="en-US" dirty="0" smtClean="0">
                <a:solidFill>
                  <a:schemeClr val="tx1"/>
                </a:solidFill>
              </a:rPr>
              <a:t>开始不停修筑堤坝，逐渐形成危险的</a:t>
            </a:r>
            <a:r>
              <a:rPr lang="zh-CN" altLang="zh-CN" dirty="0" smtClean="0">
                <a:solidFill>
                  <a:schemeClr val="tx1"/>
                </a:solidFill>
              </a:rPr>
              <a:t>地上悬河</a:t>
            </a:r>
            <a:r>
              <a:rPr lang="zh-CN" altLang="en-US" dirty="0" smtClean="0">
                <a:solidFill>
                  <a:schemeClr val="tx1"/>
                </a:solidFill>
              </a:rPr>
              <a:t>。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57" y="3192481"/>
            <a:ext cx="3563118" cy="2351660"/>
          </a:xfrm>
          <a:prstGeom prst="rect">
            <a:avLst/>
          </a:prstGeom>
        </p:spPr>
      </p:pic>
      <p:sp>
        <p:nvSpPr>
          <p:cNvPr id="11" name="乘号 10"/>
          <p:cNvSpPr/>
          <p:nvPr/>
        </p:nvSpPr>
        <p:spPr>
          <a:xfrm>
            <a:off x="7772400" y="4482083"/>
            <a:ext cx="1181691" cy="1181691"/>
          </a:xfrm>
          <a:prstGeom prst="mathMultiply">
            <a:avLst/>
          </a:prstGeom>
          <a:solidFill>
            <a:srgbClr val="FF00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L 形 11"/>
          <p:cNvSpPr/>
          <p:nvPr/>
        </p:nvSpPr>
        <p:spPr>
          <a:xfrm rot="18900000">
            <a:off x="3077984" y="4964207"/>
            <a:ext cx="890824" cy="549891"/>
          </a:xfrm>
          <a:prstGeom prst="corner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13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杂志社logo带新网址（一点红）单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1719" y="6325191"/>
            <a:ext cx="2025225" cy="41582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876425"/>
            <a:ext cx="5715000" cy="3695700"/>
          </a:xfrm>
          <a:prstGeom prst="rect">
            <a:avLst/>
          </a:prstGeom>
        </p:spPr>
      </p:pic>
      <p:sp>
        <p:nvSpPr>
          <p:cNvPr id="15" name="竖卷形 14"/>
          <p:cNvSpPr/>
          <p:nvPr/>
        </p:nvSpPr>
        <p:spPr>
          <a:xfrm>
            <a:off x="266700" y="1438275"/>
            <a:ext cx="2876550" cy="3667125"/>
          </a:xfrm>
          <a:prstGeom prst="vertic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 smtClean="0">
                <a:solidFill>
                  <a:schemeClr val="tx1"/>
                </a:solidFill>
              </a:rPr>
              <a:t>         一直以来，习近平总书记把读书作为工作、生活的组成部分，日积月累，逐渐积淀成为治国理政的大智慧。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51959" y="292894"/>
            <a:ext cx="8084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schemeClr val="tx1"/>
                </a:solidFill>
                <a:latin typeface="+mn-ea"/>
              </a:rPr>
              <a:t>五、</a:t>
            </a:r>
            <a:r>
              <a:rPr lang="zh-CN" altLang="zh-CN" sz="2800" dirty="0" smtClean="0">
                <a:solidFill>
                  <a:schemeClr val="tx1"/>
                </a:solidFill>
                <a:latin typeface="+mn-ea"/>
              </a:rPr>
              <a:t>正确的宇宙观从社会实践中</a:t>
            </a:r>
            <a:r>
              <a:rPr lang="zh-CN" altLang="en-US" sz="2800" dirty="0" smtClean="0">
                <a:solidFill>
                  <a:schemeClr val="tx1"/>
                </a:solidFill>
                <a:latin typeface="+mn-ea"/>
              </a:rPr>
              <a:t>、</a:t>
            </a:r>
            <a:r>
              <a:rPr lang="zh-CN" altLang="zh-CN" sz="2800" dirty="0" smtClean="0">
                <a:solidFill>
                  <a:schemeClr val="tx1"/>
                </a:solidFill>
                <a:latin typeface="+mn-ea"/>
              </a:rPr>
              <a:t>读书学习中</a:t>
            </a:r>
            <a:r>
              <a:rPr lang="zh-CN" altLang="en-US" sz="2800" dirty="0" smtClean="0">
                <a:solidFill>
                  <a:schemeClr val="tx1"/>
                </a:solidFill>
                <a:latin typeface="+mn-ea"/>
              </a:rPr>
              <a:t>得来</a:t>
            </a:r>
          </a:p>
        </p:txBody>
      </p:sp>
    </p:spTree>
    <p:extLst>
      <p:ext uri="{BB962C8B-B14F-4D97-AF65-F5344CB8AC3E}">
        <p14:creationId xmlns:p14="http://schemas.microsoft.com/office/powerpoint/2010/main" val="422258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62681" y="1960605"/>
            <a:ext cx="48205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二、读书学习要</a:t>
            </a:r>
            <a:r>
              <a:rPr lang="zh-CN" altLang="zh-CN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树立</a:t>
            </a:r>
            <a:endParaRPr lang="en-US" altLang="zh-CN" sz="36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zh-CN" altLang="zh-CN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中道</a:t>
            </a:r>
            <a:r>
              <a:rPr lang="zh-CN" altLang="zh-CN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公正的世界观</a:t>
            </a:r>
            <a:endParaRPr lang="zh-CN" altLang="zh-CN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图片 3" descr="杂志社logo带新网址（一点红）单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4314" y="6325191"/>
            <a:ext cx="2025225" cy="415826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062681" y="3190430"/>
            <a:ext cx="4695986" cy="68963"/>
            <a:chOff x="4967416" y="3253946"/>
            <a:chExt cx="2583879" cy="61785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4967416" y="3253946"/>
              <a:ext cx="2417803" cy="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5050454" y="3284839"/>
              <a:ext cx="2417803" cy="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5133492" y="3315731"/>
              <a:ext cx="2417803" cy="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组合 8"/>
          <p:cNvGrpSpPr/>
          <p:nvPr/>
        </p:nvGrpSpPr>
        <p:grpSpPr>
          <a:xfrm>
            <a:off x="1062681" y="1844801"/>
            <a:ext cx="4695986" cy="68963"/>
            <a:chOff x="4967416" y="3253946"/>
            <a:chExt cx="2583879" cy="61785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4967416" y="3253946"/>
              <a:ext cx="2417803" cy="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5050454" y="3284839"/>
              <a:ext cx="2417803" cy="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5133492" y="3315731"/>
              <a:ext cx="2417803" cy="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3438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杂志社logo带新网址（一点红）单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1719" y="6325191"/>
            <a:ext cx="2025225" cy="41582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198190" y="337750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/>
              <a:t>章节</a:t>
            </a:r>
            <a:r>
              <a:rPr lang="zh-CN" altLang="en-US" sz="3200" dirty="0" smtClean="0"/>
              <a:t>目录</a:t>
            </a:r>
            <a:endParaRPr lang="en-US" altLang="zh-CN" sz="3200" dirty="0"/>
          </a:p>
        </p:txBody>
      </p:sp>
      <p:sp>
        <p:nvSpPr>
          <p:cNvPr id="5" name="矩形 4"/>
          <p:cNvSpPr/>
          <p:nvPr/>
        </p:nvSpPr>
        <p:spPr>
          <a:xfrm>
            <a:off x="905290" y="1127326"/>
            <a:ext cx="69618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/>
              <a:t>一、</a:t>
            </a:r>
            <a:r>
              <a:rPr lang="zh-CN" altLang="zh-CN" sz="2800" dirty="0"/>
              <a:t>人的思想观念的形成来源于</a:t>
            </a:r>
            <a:r>
              <a:rPr lang="zh-CN" altLang="zh-CN" sz="2800" dirty="0" smtClean="0"/>
              <a:t>家庭、学校、</a:t>
            </a:r>
            <a:endParaRPr lang="en-US" altLang="zh-CN" sz="2800" dirty="0" smtClean="0"/>
          </a:p>
          <a:p>
            <a:r>
              <a:rPr lang="en-US" altLang="zh-CN" sz="2800" dirty="0"/>
              <a:t> </a:t>
            </a:r>
            <a:r>
              <a:rPr lang="en-US" altLang="zh-CN" sz="2800" dirty="0" smtClean="0"/>
              <a:t>        </a:t>
            </a:r>
            <a:r>
              <a:rPr lang="zh-CN" altLang="zh-CN" sz="2800" dirty="0" smtClean="0"/>
              <a:t>社会和读书</a:t>
            </a:r>
            <a:endParaRPr lang="zh-CN" altLang="en-US" sz="2800" dirty="0"/>
          </a:p>
          <a:p>
            <a:endParaRPr lang="zh-CN" altLang="en-US" sz="2800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6" t="24985" r="40451" b="68306"/>
          <a:stretch/>
        </p:blipFill>
        <p:spPr>
          <a:xfrm rot="16200000">
            <a:off x="210686" y="1289726"/>
            <a:ext cx="1194487" cy="46008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6" t="55477" r="40451" b="36817"/>
          <a:stretch/>
        </p:blipFill>
        <p:spPr>
          <a:xfrm rot="16200000">
            <a:off x="7593706" y="1255539"/>
            <a:ext cx="1194487" cy="52845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917493" y="2283872"/>
            <a:ext cx="52116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二、</a:t>
            </a:r>
            <a:r>
              <a:rPr lang="zh-CN" altLang="zh-CN" sz="2800" dirty="0"/>
              <a:t>世界观</a:t>
            </a:r>
            <a:r>
              <a:rPr lang="zh-CN" altLang="en-US" sz="2800" dirty="0"/>
              <a:t>是</a:t>
            </a:r>
            <a:r>
              <a:rPr lang="zh-CN" altLang="zh-CN" sz="2800" dirty="0"/>
              <a:t>对人类社会的认知</a:t>
            </a:r>
            <a:endParaRPr lang="zh-CN" altLang="en-US" sz="2800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6" t="24985" r="40451" b="68306"/>
          <a:stretch/>
        </p:blipFill>
        <p:spPr>
          <a:xfrm rot="16200000">
            <a:off x="210688" y="2201647"/>
            <a:ext cx="1194487" cy="46008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6" t="55477" r="40451" b="36817"/>
          <a:stretch/>
        </p:blipFill>
        <p:spPr>
          <a:xfrm rot="16200000">
            <a:off x="5675683" y="2167460"/>
            <a:ext cx="1194487" cy="52845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938299" y="3069225"/>
            <a:ext cx="73661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/>
              <a:t>三、</a:t>
            </a:r>
            <a:r>
              <a:rPr lang="zh-CN" altLang="zh-CN" sz="2800" dirty="0"/>
              <a:t>共产党人要牢固树立为人民服务的世界观</a:t>
            </a:r>
            <a:endParaRPr lang="zh-CN" altLang="en-US" sz="2800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6" t="24985" r="40451" b="68306"/>
          <a:stretch/>
        </p:blipFill>
        <p:spPr>
          <a:xfrm rot="16200000">
            <a:off x="210689" y="3026465"/>
            <a:ext cx="1194487" cy="46008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6" t="55477" r="40451" b="36817"/>
          <a:stretch/>
        </p:blipFill>
        <p:spPr>
          <a:xfrm rot="16200000">
            <a:off x="7838626" y="2992278"/>
            <a:ext cx="1194487" cy="52845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959937" y="3837882"/>
            <a:ext cx="4134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/>
              <a:t>四</a:t>
            </a:r>
            <a:r>
              <a:rPr lang="zh-CN" altLang="en-US" sz="2800" dirty="0" smtClean="0"/>
              <a:t>、为官处事要</a:t>
            </a:r>
            <a:r>
              <a:rPr lang="zh-CN" altLang="zh-CN" sz="2800" dirty="0" smtClean="0"/>
              <a:t>中道公正</a:t>
            </a:r>
            <a:endParaRPr lang="zh-CN" altLang="en-US" sz="2800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6" t="24985" r="40451" b="68306"/>
          <a:stretch/>
        </p:blipFill>
        <p:spPr>
          <a:xfrm rot="16200000">
            <a:off x="210689" y="3822076"/>
            <a:ext cx="1194487" cy="46008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6" t="55477" r="40451" b="36817"/>
          <a:stretch/>
        </p:blipFill>
        <p:spPr>
          <a:xfrm rot="16200000">
            <a:off x="4761388" y="3787889"/>
            <a:ext cx="1194487" cy="528458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968464" y="4551486"/>
            <a:ext cx="4134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+mn-ea"/>
              </a:rPr>
              <a:t>五</a:t>
            </a:r>
            <a:r>
              <a:rPr lang="zh-CN" altLang="en-US" sz="2800" dirty="0" smtClean="0">
                <a:latin typeface="+mn-ea"/>
              </a:rPr>
              <a:t>、</a:t>
            </a:r>
            <a:r>
              <a:rPr lang="zh-CN" altLang="zh-CN" sz="2800" dirty="0"/>
              <a:t>公平不是绝对的平均</a:t>
            </a:r>
            <a:endParaRPr lang="zh-CN" altLang="en-US" sz="2800" dirty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6" t="24985" r="40451" b="68306"/>
          <a:stretch/>
        </p:blipFill>
        <p:spPr>
          <a:xfrm rot="16200000">
            <a:off x="222723" y="4585921"/>
            <a:ext cx="1194487" cy="46008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6" t="55477" r="40451" b="36817"/>
          <a:stretch/>
        </p:blipFill>
        <p:spPr>
          <a:xfrm rot="16200000">
            <a:off x="4757125" y="4548868"/>
            <a:ext cx="1194487" cy="52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8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杂志社logo带新网址（一点红）单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1719" y="6325191"/>
            <a:ext cx="2025225" cy="41582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09132" y="-74932"/>
            <a:ext cx="79877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dirty="0" smtClean="0">
                <a:latin typeface="+mn-ea"/>
              </a:rPr>
              <a:t>一、</a:t>
            </a:r>
            <a:r>
              <a:rPr lang="zh-CN" altLang="zh-CN" sz="3000" dirty="0" smtClean="0">
                <a:latin typeface="+mn-ea"/>
              </a:rPr>
              <a:t>人</a:t>
            </a:r>
            <a:r>
              <a:rPr lang="zh-CN" altLang="zh-CN" sz="3000" dirty="0">
                <a:latin typeface="+mn-ea"/>
              </a:rPr>
              <a:t>的思想观念的形成来源于</a:t>
            </a:r>
            <a:r>
              <a:rPr lang="zh-CN" altLang="zh-CN" sz="3000" dirty="0" smtClean="0">
                <a:latin typeface="+mn-ea"/>
              </a:rPr>
              <a:t>家庭、学校、</a:t>
            </a:r>
            <a:endParaRPr lang="en-US" altLang="zh-CN" sz="3000" dirty="0" smtClean="0">
              <a:latin typeface="+mn-ea"/>
            </a:endParaRPr>
          </a:p>
          <a:p>
            <a:r>
              <a:rPr lang="en-US" altLang="zh-CN" sz="3000" dirty="0" smtClean="0">
                <a:latin typeface="+mn-ea"/>
              </a:rPr>
              <a:t>    </a:t>
            </a:r>
            <a:r>
              <a:rPr lang="zh-CN" altLang="zh-CN" sz="3000" dirty="0" smtClean="0">
                <a:latin typeface="+mn-ea"/>
              </a:rPr>
              <a:t>社会和读书</a:t>
            </a:r>
            <a:endParaRPr lang="zh-CN" altLang="en-US" sz="3000" dirty="0">
              <a:latin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5381" y="3503127"/>
            <a:ext cx="1091250" cy="14962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8910" y="2123270"/>
            <a:ext cx="1360031" cy="935624"/>
          </a:xfrm>
          <a:prstGeom prst="rect">
            <a:avLst/>
          </a:prstGeom>
        </p:spPr>
      </p:pic>
      <p:sp>
        <p:nvSpPr>
          <p:cNvPr id="13" name="横卷形 12"/>
          <p:cNvSpPr/>
          <p:nvPr/>
        </p:nvSpPr>
        <p:spPr>
          <a:xfrm>
            <a:off x="566734" y="1031420"/>
            <a:ext cx="5719765" cy="987880"/>
          </a:xfrm>
          <a:prstGeom prst="horizont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>
                <a:solidFill>
                  <a:schemeClr val="tx1"/>
                </a:solidFill>
              </a:rPr>
              <a:t>         </a:t>
            </a:r>
            <a:r>
              <a:rPr lang="zh-CN" altLang="zh-CN" sz="2400" dirty="0" smtClean="0">
                <a:solidFill>
                  <a:schemeClr val="tx1"/>
                </a:solidFill>
              </a:rPr>
              <a:t>思想</a:t>
            </a:r>
            <a:r>
              <a:rPr lang="zh-CN" altLang="zh-CN" sz="2400" dirty="0">
                <a:solidFill>
                  <a:schemeClr val="tx1"/>
                </a:solidFill>
              </a:rPr>
              <a:t>支配行动，</a:t>
            </a:r>
            <a:r>
              <a:rPr lang="zh-CN" altLang="en-US" sz="2400" kern="1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成年人的</a:t>
            </a:r>
            <a:r>
              <a:rPr lang="zh-CN" altLang="zh-CN" sz="2400" kern="1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思想观念</a:t>
            </a:r>
            <a:r>
              <a:rPr lang="zh-CN" altLang="zh-CN" sz="2400" dirty="0" smtClean="0">
                <a:solidFill>
                  <a:schemeClr val="tx1"/>
                </a:solidFill>
              </a:rPr>
              <a:t>主要是靠工作生活实践和自觉读书学习</a:t>
            </a:r>
            <a:r>
              <a:rPr lang="zh-CN" altLang="en-US" sz="2400" dirty="0" smtClean="0">
                <a:solidFill>
                  <a:schemeClr val="tx1"/>
                </a:solidFill>
              </a:rPr>
              <a:t>。</a:t>
            </a:r>
          </a:p>
        </p:txBody>
      </p:sp>
      <p:cxnSp>
        <p:nvCxnSpPr>
          <p:cNvPr id="15" name="直接箭头连接符 14"/>
          <p:cNvCxnSpPr/>
          <p:nvPr/>
        </p:nvCxnSpPr>
        <p:spPr>
          <a:xfrm>
            <a:off x="2037326" y="3798832"/>
            <a:ext cx="1003071" cy="12378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 flipV="1">
            <a:off x="1973060" y="2987804"/>
            <a:ext cx="733236" cy="47956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415" y="3135899"/>
            <a:ext cx="1623225" cy="1935384"/>
          </a:xfrm>
          <a:prstGeom prst="rect">
            <a:avLst/>
          </a:prstGeom>
        </p:spPr>
      </p:pic>
      <p:grpSp>
        <p:nvGrpSpPr>
          <p:cNvPr id="42" name="组合 41"/>
          <p:cNvGrpSpPr/>
          <p:nvPr/>
        </p:nvGrpSpPr>
        <p:grpSpPr>
          <a:xfrm>
            <a:off x="4850390" y="2019300"/>
            <a:ext cx="3386568" cy="2622378"/>
            <a:chOff x="4850390" y="2019300"/>
            <a:chExt cx="3386568" cy="2622378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50390" y="2019300"/>
              <a:ext cx="3386568" cy="2622378"/>
            </a:xfrm>
            <a:prstGeom prst="rect">
              <a:avLst/>
            </a:prstGeom>
          </p:spPr>
        </p:pic>
        <p:sp>
          <p:nvSpPr>
            <p:cNvPr id="34" name="文本框 33"/>
            <p:cNvSpPr txBox="1"/>
            <p:nvPr/>
          </p:nvSpPr>
          <p:spPr>
            <a:xfrm>
              <a:off x="5229225" y="3007180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zh-CN" dirty="0">
                  <a:solidFill>
                    <a:schemeClr val="bg1"/>
                  </a:solidFill>
                </a:rPr>
                <a:t>历史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6653129" y="3481317"/>
              <a:ext cx="1107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dirty="0">
                  <a:solidFill>
                    <a:schemeClr val="bg1"/>
                  </a:solidFill>
                </a:rPr>
                <a:t>科技成果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5716134" y="3513944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kern="100" dirty="0" smtClean="0">
                  <a:solidFill>
                    <a:schemeClr val="bg1"/>
                  </a:solidFill>
                  <a:cs typeface="Times New Roman" panose="02020603050405020304" pitchFamily="18" charset="0"/>
                </a:rPr>
                <a:t>劳动</a:t>
              </a:r>
              <a:endParaRPr lang="en-US" altLang="zh-CN" kern="100" dirty="0" smtClean="0"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7143369" y="2231190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kern="100" dirty="0" smtClean="0">
                  <a:solidFill>
                    <a:schemeClr val="bg1"/>
                  </a:solidFill>
                  <a:cs typeface="Times New Roman" panose="02020603050405020304" pitchFamily="18" charset="0"/>
                </a:rPr>
                <a:t>道德</a:t>
              </a:r>
              <a:endParaRPr lang="en-US" altLang="zh-CN" kern="100" dirty="0" smtClean="0"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6277771" y="2473945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kern="100" dirty="0" smtClean="0">
                  <a:solidFill>
                    <a:schemeClr val="bg1"/>
                  </a:solidFill>
                  <a:cs typeface="Times New Roman" panose="02020603050405020304" pitchFamily="18" charset="0"/>
                </a:rPr>
                <a:t>文学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5000473" y="2477900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kern="100" dirty="0" smtClean="0">
                  <a:solidFill>
                    <a:schemeClr val="bg1"/>
                  </a:solidFill>
                  <a:cs typeface="Times New Roman" panose="02020603050405020304" pitchFamily="18" charset="0"/>
                </a:rPr>
                <a:t>艺术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7590627" y="3219070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kern="100" dirty="0" smtClean="0">
                  <a:solidFill>
                    <a:schemeClr val="bg1"/>
                  </a:solidFill>
                  <a:cs typeface="Times New Roman" panose="02020603050405020304" pitchFamily="18" charset="0"/>
                </a:rPr>
                <a:t>修养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5744232" y="2163179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kern="100" dirty="0" smtClean="0">
                  <a:solidFill>
                    <a:schemeClr val="bg1"/>
                  </a:solidFill>
                  <a:cs typeface="Times New Roman" panose="02020603050405020304" pitchFamily="18" charset="0"/>
                </a:rPr>
                <a:t>技能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1017" y="4305294"/>
            <a:ext cx="1644223" cy="1737797"/>
          </a:xfrm>
          <a:prstGeom prst="rect">
            <a:avLst/>
          </a:prstGeom>
        </p:spPr>
      </p:pic>
      <p:sp>
        <p:nvSpPr>
          <p:cNvPr id="46" name="空心弧 45"/>
          <p:cNvSpPr/>
          <p:nvPr/>
        </p:nvSpPr>
        <p:spPr>
          <a:xfrm rot="10800000">
            <a:off x="6439621" y="4569048"/>
            <a:ext cx="407963" cy="407963"/>
          </a:xfrm>
          <a:prstGeom prst="blockArc">
            <a:avLst>
              <a:gd name="adj1" fmla="val 10800000"/>
              <a:gd name="adj2" fmla="val 176092"/>
              <a:gd name="adj3" fmla="val 1095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7" name="竖卷形 46"/>
          <p:cNvSpPr/>
          <p:nvPr/>
        </p:nvSpPr>
        <p:spPr>
          <a:xfrm>
            <a:off x="7913792" y="4251252"/>
            <a:ext cx="792058" cy="1673298"/>
          </a:xfrm>
          <a:prstGeom prst="vertic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solidFill>
                  <a:schemeClr val="tx1"/>
                </a:solidFill>
              </a:rPr>
              <a:t>精神满足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 rot="19408348">
            <a:off x="2867003" y="2204603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/>
              <a:t>实践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 rot="20020690">
            <a:off x="3604609" y="4814711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学习</a:t>
            </a:r>
          </a:p>
        </p:txBody>
      </p:sp>
    </p:spTree>
    <p:extLst>
      <p:ext uri="{BB962C8B-B14F-4D97-AF65-F5344CB8AC3E}">
        <p14:creationId xmlns:p14="http://schemas.microsoft.com/office/powerpoint/2010/main" val="364007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  <p:bldP spid="46" grpId="0" animBg="1"/>
      <p:bldP spid="47" grpId="0" animBg="1"/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杂志社logo带新网址（一点红）单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1719" y="6325191"/>
            <a:ext cx="2025225" cy="41582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98262" y="346802"/>
            <a:ext cx="6309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二、</a:t>
            </a:r>
            <a:r>
              <a:rPr lang="zh-CN" altLang="zh-CN" sz="3200" dirty="0" smtClean="0"/>
              <a:t>世界观</a:t>
            </a:r>
            <a:r>
              <a:rPr lang="zh-CN" altLang="en-US" sz="3200" dirty="0" smtClean="0"/>
              <a:t>是</a:t>
            </a:r>
            <a:r>
              <a:rPr lang="zh-CN" altLang="zh-CN" sz="3200" dirty="0" smtClean="0"/>
              <a:t>对</a:t>
            </a:r>
            <a:r>
              <a:rPr lang="zh-CN" altLang="zh-CN" sz="3200" dirty="0"/>
              <a:t>人类社会的认知</a:t>
            </a:r>
            <a:endParaRPr lang="zh-CN" altLang="en-US" sz="32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262" y="3706114"/>
            <a:ext cx="4893751" cy="1856250"/>
          </a:xfrm>
          <a:prstGeom prst="rect">
            <a:avLst/>
          </a:prstGeom>
        </p:spPr>
      </p:pic>
      <p:sp>
        <p:nvSpPr>
          <p:cNvPr id="17" name="横卷形 16"/>
          <p:cNvSpPr/>
          <p:nvPr/>
        </p:nvSpPr>
        <p:spPr>
          <a:xfrm>
            <a:off x="898262" y="1363578"/>
            <a:ext cx="4341183" cy="2030411"/>
          </a:xfrm>
          <a:prstGeom prst="horizont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>
                <a:solidFill>
                  <a:schemeClr val="tx1"/>
                </a:solidFill>
                <a:latin typeface="+mn-ea"/>
              </a:rPr>
              <a:t>    </a:t>
            </a:r>
            <a:r>
              <a:rPr lang="zh-CN" altLang="zh-CN" sz="2400" dirty="0" smtClean="0">
                <a:solidFill>
                  <a:schemeClr val="tx1"/>
                </a:solidFill>
                <a:latin typeface="+mn-ea"/>
              </a:rPr>
              <a:t>人</a:t>
            </a:r>
            <a:r>
              <a:rPr lang="zh-CN" altLang="zh-CN" sz="2400" dirty="0">
                <a:solidFill>
                  <a:schemeClr val="tx1"/>
                </a:solidFill>
                <a:latin typeface="+mn-ea"/>
              </a:rPr>
              <a:t>类社会是群居社会，是有组织的、国家的、家庭的，是被人管理的社会</a:t>
            </a:r>
            <a:r>
              <a:rPr lang="zh-CN" altLang="zh-CN" sz="2400" dirty="0" smtClean="0">
                <a:solidFill>
                  <a:schemeClr val="tx1"/>
                </a:solidFill>
                <a:latin typeface="+mn-ea"/>
              </a:rPr>
              <a:t>。</a:t>
            </a:r>
            <a:endParaRPr lang="zh-CN" altLang="en-US" sz="2400" dirty="0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502" y="2079624"/>
            <a:ext cx="3329926" cy="188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20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杂志社logo带新网址（一点红）单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1719" y="6325191"/>
            <a:ext cx="2025225" cy="41582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51378" y="337750"/>
            <a:ext cx="8392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/>
              <a:t>三、</a:t>
            </a:r>
            <a:r>
              <a:rPr lang="zh-CN" altLang="zh-CN" sz="3200" dirty="0" smtClean="0"/>
              <a:t>共产党人要牢固</a:t>
            </a:r>
            <a:r>
              <a:rPr lang="zh-CN" altLang="zh-CN" sz="3200" dirty="0"/>
              <a:t>树立为人民服务的</a:t>
            </a:r>
            <a:r>
              <a:rPr lang="zh-CN" altLang="zh-CN" sz="3200" dirty="0" smtClean="0"/>
              <a:t>世界观</a:t>
            </a:r>
            <a:endParaRPr lang="zh-CN" altLang="en-US" sz="32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78" y="1945795"/>
            <a:ext cx="3218284" cy="252226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275" y="1879958"/>
            <a:ext cx="4062156" cy="2653942"/>
          </a:xfrm>
          <a:prstGeom prst="rect">
            <a:avLst/>
          </a:prstGeom>
        </p:spPr>
      </p:pic>
      <p:sp>
        <p:nvSpPr>
          <p:cNvPr id="8" name="横卷形 7"/>
          <p:cNvSpPr/>
          <p:nvPr/>
        </p:nvSpPr>
        <p:spPr>
          <a:xfrm>
            <a:off x="1486987" y="4702730"/>
            <a:ext cx="6537344" cy="644412"/>
          </a:xfrm>
          <a:prstGeom prst="horizont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2400" dirty="0" smtClean="0">
                <a:solidFill>
                  <a:schemeClr val="tx1"/>
                </a:solidFill>
              </a:rPr>
              <a:t>歪风邪气</a:t>
            </a:r>
            <a:r>
              <a:rPr lang="zh-CN" altLang="en-US" sz="2400" dirty="0" smtClean="0">
                <a:solidFill>
                  <a:schemeClr val="tx1"/>
                </a:solidFill>
              </a:rPr>
              <a:t>与错误</a:t>
            </a:r>
            <a:r>
              <a:rPr lang="zh-CN" altLang="en-US" sz="2400" dirty="0" smtClean="0">
                <a:solidFill>
                  <a:schemeClr val="tx1"/>
                </a:solidFill>
              </a:rPr>
              <a:t>的</a:t>
            </a:r>
            <a:r>
              <a:rPr lang="zh-CN" altLang="zh-CN" sz="2400" dirty="0" smtClean="0">
                <a:solidFill>
                  <a:schemeClr val="tx1"/>
                </a:solidFill>
              </a:rPr>
              <a:t>世界观</a:t>
            </a:r>
            <a:r>
              <a:rPr lang="zh-CN" altLang="en-US" sz="2400" dirty="0" smtClean="0">
                <a:solidFill>
                  <a:schemeClr val="tx1"/>
                </a:solidFill>
              </a:rPr>
              <a:t>密不可分</a:t>
            </a:r>
            <a:endParaRPr lang="zh-CN" altLang="en-US" sz="2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94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杂志社logo带新网址（一点红）单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1719" y="6325191"/>
            <a:ext cx="2025225" cy="41582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51378" y="337750"/>
            <a:ext cx="8392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/>
              <a:t>三、</a:t>
            </a:r>
            <a:r>
              <a:rPr lang="zh-CN" altLang="zh-CN" sz="3200" dirty="0" smtClean="0"/>
              <a:t>共产党人要牢固</a:t>
            </a:r>
            <a:r>
              <a:rPr lang="zh-CN" altLang="zh-CN" sz="3200" dirty="0"/>
              <a:t>树立为人民服务的</a:t>
            </a:r>
            <a:r>
              <a:rPr lang="zh-CN" altLang="zh-CN" sz="3200" dirty="0" smtClean="0"/>
              <a:t>世界观</a:t>
            </a:r>
            <a:endParaRPr lang="zh-CN" altLang="en-US" sz="32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415" y="2619609"/>
            <a:ext cx="1914813" cy="2289450"/>
          </a:xfrm>
          <a:prstGeom prst="rect">
            <a:avLst/>
          </a:prstGeom>
        </p:spPr>
      </p:pic>
      <p:sp>
        <p:nvSpPr>
          <p:cNvPr id="7" name="云形标注 6"/>
          <p:cNvSpPr/>
          <p:nvPr/>
        </p:nvSpPr>
        <p:spPr>
          <a:xfrm>
            <a:off x="829429" y="2867259"/>
            <a:ext cx="1095375" cy="1123950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>
                <a:solidFill>
                  <a:schemeClr val="tx1"/>
                </a:solidFill>
              </a:rPr>
              <a:t>空</a:t>
            </a:r>
            <a:endParaRPr lang="zh-CN" altLang="en-US" sz="3200" b="1" dirty="0">
              <a:solidFill>
                <a:schemeClr val="tx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963575">
            <a:off x="1359855" y="2928269"/>
            <a:ext cx="658230" cy="26329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455911">
            <a:off x="749487" y="2837672"/>
            <a:ext cx="658230" cy="26329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04960">
            <a:off x="488012" y="3061941"/>
            <a:ext cx="658230" cy="2632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74556" y="2732826"/>
            <a:ext cx="658230" cy="26329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9589" y="3790950"/>
            <a:ext cx="1914813" cy="22894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1370" y="2640581"/>
            <a:ext cx="1271250" cy="1170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963575">
            <a:off x="6629806" y="2244132"/>
            <a:ext cx="658230" cy="26329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455911">
            <a:off x="6019438" y="2243810"/>
            <a:ext cx="658230" cy="26329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04960">
            <a:off x="5757963" y="2245019"/>
            <a:ext cx="658230" cy="26329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344507" y="2223216"/>
            <a:ext cx="658230" cy="263292"/>
          </a:xfrm>
          <a:prstGeom prst="rect">
            <a:avLst/>
          </a:prstGeom>
        </p:spPr>
      </p:pic>
      <p:sp>
        <p:nvSpPr>
          <p:cNvPr id="20" name="下箭头 19"/>
          <p:cNvSpPr/>
          <p:nvPr/>
        </p:nvSpPr>
        <p:spPr>
          <a:xfrm rot="16799330">
            <a:off x="3876426" y="4527763"/>
            <a:ext cx="600075" cy="924896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竖卷形 21"/>
          <p:cNvSpPr/>
          <p:nvPr/>
        </p:nvSpPr>
        <p:spPr>
          <a:xfrm>
            <a:off x="2673336" y="1006777"/>
            <a:ext cx="3117835" cy="2803804"/>
          </a:xfrm>
          <a:prstGeom prst="vertic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 smtClean="0">
                <a:solidFill>
                  <a:schemeClr val="tx1"/>
                </a:solidFill>
              </a:rPr>
              <a:t>         读书固本，树立科学的世界观，只要把科学的世界观竖立起来了，歪风邪气就无法入内了。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272620" y="2841004"/>
            <a:ext cx="437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免</a:t>
            </a:r>
            <a:endParaRPr lang="en-US" altLang="zh-CN" dirty="0" smtClean="0"/>
          </a:p>
          <a:p>
            <a:r>
              <a:rPr lang="zh-CN" altLang="en-US" dirty="0" smtClean="0"/>
              <a:t>疫</a:t>
            </a:r>
            <a:endParaRPr lang="en-US" altLang="zh-CN" dirty="0" smtClean="0"/>
          </a:p>
          <a:p>
            <a:r>
              <a:rPr lang="zh-CN" altLang="en-US" dirty="0" smtClean="0"/>
              <a:t>力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4213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0"/>
                            </p:stCondLst>
                            <p:childTnLst>
                              <p:par>
                                <p:cTn id="6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  <p:bldP spid="22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杂志社logo带新网址（一点红）单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1719" y="6325191"/>
            <a:ext cx="2025225" cy="41582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43880" y="349446"/>
            <a:ext cx="8221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四、为</a:t>
            </a:r>
            <a:r>
              <a:rPr lang="zh-CN" altLang="en-US" sz="3200" dirty="0"/>
              <a:t>官处事要</a:t>
            </a:r>
            <a:r>
              <a:rPr lang="zh-CN" altLang="zh-CN" sz="3200" dirty="0"/>
              <a:t>中道公正</a:t>
            </a:r>
            <a:endParaRPr lang="zh-CN" altLang="en-US" sz="3200" dirty="0"/>
          </a:p>
        </p:txBody>
      </p:sp>
      <p:grpSp>
        <p:nvGrpSpPr>
          <p:cNvPr id="7" name="组合 6"/>
          <p:cNvGrpSpPr/>
          <p:nvPr/>
        </p:nvGrpSpPr>
        <p:grpSpPr>
          <a:xfrm>
            <a:off x="1119844" y="2328502"/>
            <a:ext cx="3061425" cy="2915643"/>
            <a:chOff x="943880" y="1979299"/>
            <a:chExt cx="3061425" cy="2915643"/>
          </a:xfrm>
        </p:grpSpPr>
        <p:sp>
          <p:nvSpPr>
            <p:cNvPr id="6" name="文本框 5"/>
            <p:cNvSpPr txBox="1"/>
            <p:nvPr/>
          </p:nvSpPr>
          <p:spPr>
            <a:xfrm>
              <a:off x="2543175" y="2194904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zh-CN" sz="2000" b="1" dirty="0" smtClean="0">
                  <a:solidFill>
                    <a:srgbClr val="C00000"/>
                  </a:solidFill>
                  <a:latin typeface="+mn-ea"/>
                </a:rPr>
                <a:t>中道</a:t>
              </a:r>
              <a:endParaRPr lang="en-US" altLang="zh-CN" sz="2000" b="1" dirty="0" smtClean="0">
                <a:solidFill>
                  <a:srgbClr val="C00000"/>
                </a:solidFill>
                <a:latin typeface="+mn-ea"/>
              </a:endParaRPr>
            </a:p>
            <a:p>
              <a:r>
                <a:rPr lang="zh-CN" altLang="zh-CN" sz="2000" b="1" dirty="0" smtClean="0">
                  <a:solidFill>
                    <a:srgbClr val="C00000"/>
                  </a:solidFill>
                  <a:latin typeface="+mn-ea"/>
                </a:rPr>
                <a:t>公正</a:t>
              </a:r>
              <a:endParaRPr lang="zh-CN" altLang="en-US" sz="2000" b="1" dirty="0">
                <a:solidFill>
                  <a:srgbClr val="C00000"/>
                </a:solidFill>
                <a:latin typeface="+mn-ea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3880" y="1979299"/>
              <a:ext cx="3061425" cy="2915643"/>
            </a:xfrm>
            <a:prstGeom prst="rect">
              <a:avLst/>
            </a:prstGeom>
          </p:spPr>
        </p:pic>
      </p:grpSp>
      <p:sp>
        <p:nvSpPr>
          <p:cNvPr id="9" name="横卷形 8"/>
          <p:cNvSpPr/>
          <p:nvPr/>
        </p:nvSpPr>
        <p:spPr>
          <a:xfrm>
            <a:off x="443364" y="1221596"/>
            <a:ext cx="4414386" cy="1106906"/>
          </a:xfrm>
          <a:prstGeom prst="horizont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zh-CN" sz="2400" kern="1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牢固树立为人民服务的世界观，这是共产党人必须要做到的</a:t>
            </a:r>
            <a:endParaRPr lang="zh-CN" altLang="en-US" sz="2400" dirty="0" smtClean="0">
              <a:solidFill>
                <a:schemeClr val="tx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4" b="4287"/>
          <a:stretch/>
        </p:blipFill>
        <p:spPr>
          <a:xfrm>
            <a:off x="5327238" y="4348460"/>
            <a:ext cx="3709706" cy="23371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8" b="12488"/>
          <a:stretch/>
        </p:blipFill>
        <p:spPr>
          <a:xfrm>
            <a:off x="5327238" y="2328502"/>
            <a:ext cx="3709706" cy="22556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9" t="10308" r="8065" b="10486"/>
          <a:stretch/>
        </p:blipFill>
        <p:spPr>
          <a:xfrm>
            <a:off x="5327238" y="1237172"/>
            <a:ext cx="3709706" cy="104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17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杂志社logo带新网址（一点红）单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1719" y="6325191"/>
            <a:ext cx="2025225" cy="415826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7409933" y="444843"/>
            <a:ext cx="61785" cy="5148649"/>
            <a:chOff x="7451123" y="0"/>
            <a:chExt cx="61785" cy="5148649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7512908" y="1647568"/>
              <a:ext cx="0" cy="350108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7482015" y="823784"/>
              <a:ext cx="0" cy="350108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7451123" y="0"/>
              <a:ext cx="0" cy="350108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组合 18"/>
          <p:cNvGrpSpPr/>
          <p:nvPr/>
        </p:nvGrpSpPr>
        <p:grpSpPr>
          <a:xfrm>
            <a:off x="4983892" y="3253946"/>
            <a:ext cx="2583879" cy="61785"/>
            <a:chOff x="4967416" y="3253946"/>
            <a:chExt cx="2583879" cy="61785"/>
          </a:xfrm>
        </p:grpSpPr>
        <p:cxnSp>
          <p:nvCxnSpPr>
            <p:cNvPr id="15" name="直接连接符 14"/>
            <p:cNvCxnSpPr/>
            <p:nvPr/>
          </p:nvCxnSpPr>
          <p:spPr>
            <a:xfrm>
              <a:off x="4967416" y="3253946"/>
              <a:ext cx="2417803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5050454" y="3284839"/>
              <a:ext cx="2417803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5133492" y="3315731"/>
              <a:ext cx="2417803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8260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杂志社logo带新网址（一点红）单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1719" y="6325191"/>
            <a:ext cx="2025225" cy="41582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43880" y="332805"/>
            <a:ext cx="8221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四、为官处事要</a:t>
            </a:r>
            <a:r>
              <a:rPr lang="zh-CN" altLang="zh-CN" sz="3200" dirty="0"/>
              <a:t>中道公正</a:t>
            </a:r>
            <a:endParaRPr lang="zh-CN" altLang="en-US" sz="32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t="4167" r="5278" b="29861"/>
          <a:stretch/>
        </p:blipFill>
        <p:spPr>
          <a:xfrm>
            <a:off x="425597" y="2164420"/>
            <a:ext cx="4583651" cy="3359929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079138" y="1221596"/>
            <a:ext cx="3865161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700" dirty="0">
                <a:latin typeface="黑体" panose="02010609060101010101" pitchFamily="49" charset="-122"/>
                <a:ea typeface="黑体" panose="02010609060101010101" pitchFamily="49" charset="-122"/>
              </a:rPr>
              <a:t>中</a:t>
            </a:r>
          </a:p>
        </p:txBody>
      </p:sp>
      <p:sp>
        <p:nvSpPr>
          <p:cNvPr id="16" name="矩形 15"/>
          <p:cNvSpPr/>
          <p:nvPr/>
        </p:nvSpPr>
        <p:spPr>
          <a:xfrm>
            <a:off x="5905499" y="3049413"/>
            <a:ext cx="962025" cy="84772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 smtClean="0">
                <a:solidFill>
                  <a:schemeClr val="bg1"/>
                </a:solidFill>
              </a:rPr>
              <a:t>公</a:t>
            </a:r>
          </a:p>
        </p:txBody>
      </p:sp>
      <p:sp>
        <p:nvSpPr>
          <p:cNvPr id="17" name="矩形 16"/>
          <p:cNvSpPr/>
          <p:nvPr/>
        </p:nvSpPr>
        <p:spPr>
          <a:xfrm>
            <a:off x="7115175" y="3049413"/>
            <a:ext cx="962025" cy="8477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 smtClean="0">
                <a:solidFill>
                  <a:schemeClr val="tx1"/>
                </a:solidFill>
              </a:rPr>
              <a:t>私</a:t>
            </a:r>
          </a:p>
        </p:txBody>
      </p:sp>
      <p:sp>
        <p:nvSpPr>
          <p:cNvPr id="19" name="矩形 18"/>
          <p:cNvSpPr/>
          <p:nvPr/>
        </p:nvSpPr>
        <p:spPr>
          <a:xfrm>
            <a:off x="358021" y="1507301"/>
            <a:ext cx="46512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kern="100" dirty="0" smtClean="0">
                <a:cs typeface="Times New Roman" panose="02020603050405020304" pitchFamily="18" charset="0"/>
              </a:rPr>
              <a:t>        </a:t>
            </a:r>
            <a:r>
              <a:rPr lang="zh-CN" altLang="zh-CN" kern="100" dirty="0" smtClean="0">
                <a:cs typeface="Times New Roman" panose="02020603050405020304" pitchFamily="18" charset="0"/>
              </a:rPr>
              <a:t>古</a:t>
            </a:r>
            <a:r>
              <a:rPr lang="zh-CN" altLang="zh-CN" kern="100" dirty="0">
                <a:cs typeface="Times New Roman" panose="02020603050405020304" pitchFamily="18" charset="0"/>
              </a:rPr>
              <a:t>公亶父率众东迁</a:t>
            </a:r>
            <a:r>
              <a:rPr lang="zh-CN" altLang="zh-CN" kern="100" dirty="0" smtClean="0">
                <a:cs typeface="Times New Roman" panose="02020603050405020304" pitchFamily="18" charset="0"/>
              </a:rPr>
              <a:t>，人民</a:t>
            </a:r>
            <a:r>
              <a:rPr lang="zh-CN" altLang="zh-CN" kern="100" dirty="0">
                <a:cs typeface="Times New Roman" panose="02020603050405020304" pitchFamily="18" charset="0"/>
              </a:rPr>
              <a:t>拥护</a:t>
            </a:r>
            <a:r>
              <a:rPr lang="zh-CN" altLang="zh-CN" kern="100" dirty="0" smtClean="0">
                <a:cs typeface="Times New Roman" panose="02020603050405020304" pitchFamily="18" charset="0"/>
              </a:rPr>
              <a:t>他</a:t>
            </a:r>
            <a:r>
              <a:rPr lang="zh-CN" altLang="en-US" kern="100" dirty="0" smtClean="0">
                <a:cs typeface="Times New Roman" panose="02020603050405020304" pitchFamily="18" charset="0"/>
              </a:rPr>
              <a:t>，</a:t>
            </a:r>
            <a:r>
              <a:rPr lang="zh-CN" altLang="zh-CN" kern="100" dirty="0" smtClean="0">
                <a:cs typeface="Times New Roman" panose="02020603050405020304" pitchFamily="18" charset="0"/>
              </a:rPr>
              <a:t>先</a:t>
            </a:r>
            <a:r>
              <a:rPr lang="zh-CN" altLang="zh-CN" kern="100" dirty="0">
                <a:cs typeface="Times New Roman" panose="02020603050405020304" pitchFamily="18" charset="0"/>
              </a:rPr>
              <a:t>为“公家”耕</a:t>
            </a:r>
            <a:r>
              <a:rPr lang="zh-CN" altLang="zh-CN" kern="100" dirty="0" smtClean="0">
                <a:cs typeface="Times New Roman" panose="02020603050405020304" pitchFamily="18" charset="0"/>
              </a:rPr>
              <a:t>，然后</a:t>
            </a:r>
            <a:r>
              <a:rPr lang="zh-CN" altLang="zh-CN" kern="100" dirty="0">
                <a:cs typeface="Times New Roman" panose="02020603050405020304" pitchFamily="18" charset="0"/>
              </a:rPr>
              <a:t>再为私家耕。</a:t>
            </a:r>
            <a:endParaRPr lang="zh-CN" altLang="en-US" dirty="0"/>
          </a:p>
        </p:txBody>
      </p:sp>
      <p:sp>
        <p:nvSpPr>
          <p:cNvPr id="21" name="横卷形 20"/>
          <p:cNvSpPr/>
          <p:nvPr/>
        </p:nvSpPr>
        <p:spPr>
          <a:xfrm>
            <a:off x="4907017" y="5544623"/>
            <a:ext cx="4037282" cy="526292"/>
          </a:xfrm>
          <a:prstGeom prst="horizont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2400" kern="1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事公要执中是中华传统文化</a:t>
            </a:r>
            <a:endParaRPr lang="zh-CN" altLang="en-US" sz="2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43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杂志社logo带新网址（一点红）单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1719" y="6325191"/>
            <a:ext cx="2025225" cy="41582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15546" y="337750"/>
            <a:ext cx="46987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/>
              <a:t>五、</a:t>
            </a:r>
            <a:r>
              <a:rPr lang="zh-CN" altLang="zh-CN" sz="3200" dirty="0" smtClean="0"/>
              <a:t>公平</a:t>
            </a:r>
            <a:r>
              <a:rPr lang="zh-CN" altLang="zh-CN" sz="3200" dirty="0"/>
              <a:t>不是绝对的平均</a:t>
            </a:r>
            <a:endParaRPr lang="zh-CN" altLang="en-US" sz="3200" dirty="0"/>
          </a:p>
        </p:txBody>
      </p:sp>
      <p:sp>
        <p:nvSpPr>
          <p:cNvPr id="6" name="横卷形 5"/>
          <p:cNvSpPr/>
          <p:nvPr/>
        </p:nvSpPr>
        <p:spPr>
          <a:xfrm>
            <a:off x="428625" y="1257300"/>
            <a:ext cx="5552045" cy="1831889"/>
          </a:xfrm>
          <a:prstGeom prst="horizont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kern="1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        </a:t>
            </a:r>
            <a:r>
              <a:rPr lang="zh-CN" altLang="zh-CN" sz="2400" kern="1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允许一部分人通过诚实劳动先富起来</a:t>
            </a:r>
            <a:r>
              <a:rPr lang="zh-CN" altLang="en-US" sz="2400" kern="1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是合理适应现阶段生产力发展。</a:t>
            </a:r>
            <a:endParaRPr lang="zh-CN" altLang="en-US" sz="2400" dirty="0" smtClean="0">
              <a:solidFill>
                <a:schemeClr val="tx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84" y="3542271"/>
            <a:ext cx="8445750" cy="185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16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62681" y="1960605"/>
            <a:ext cx="48205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三、读书学习要</a:t>
            </a:r>
            <a:r>
              <a:rPr lang="zh-CN" altLang="zh-CN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树立</a:t>
            </a:r>
            <a:endParaRPr lang="en-US" altLang="zh-CN" sz="36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zh-CN" altLang="zh-CN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奋发有为</a:t>
            </a:r>
            <a:r>
              <a:rPr lang="zh-CN" altLang="zh-CN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的人生观</a:t>
            </a:r>
            <a:endParaRPr lang="zh-CN" altLang="zh-CN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图片 3" descr="杂志社logo带新网址（一点红）单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4314" y="6325191"/>
            <a:ext cx="2025225" cy="415826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062681" y="3190430"/>
            <a:ext cx="4695986" cy="68963"/>
            <a:chOff x="4967416" y="3253946"/>
            <a:chExt cx="2583879" cy="61785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4967416" y="3253946"/>
              <a:ext cx="2417803" cy="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5050454" y="3284839"/>
              <a:ext cx="2417803" cy="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5133492" y="3315731"/>
              <a:ext cx="2417803" cy="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组合 8"/>
          <p:cNvGrpSpPr/>
          <p:nvPr/>
        </p:nvGrpSpPr>
        <p:grpSpPr>
          <a:xfrm>
            <a:off x="1062681" y="1844801"/>
            <a:ext cx="4695986" cy="68963"/>
            <a:chOff x="4967416" y="3253946"/>
            <a:chExt cx="2583879" cy="61785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4967416" y="3253946"/>
              <a:ext cx="2417803" cy="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5050454" y="3284839"/>
              <a:ext cx="2417803" cy="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5133492" y="3315731"/>
              <a:ext cx="2417803" cy="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21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杂志社logo带新网址（一点红）单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1719" y="6325191"/>
            <a:ext cx="2025225" cy="41582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198190" y="337750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/>
              <a:t>章节</a:t>
            </a:r>
            <a:r>
              <a:rPr lang="zh-CN" altLang="en-US" sz="3200" dirty="0" smtClean="0"/>
              <a:t>目录</a:t>
            </a:r>
            <a:endParaRPr lang="en-US" altLang="zh-CN" sz="3200" dirty="0"/>
          </a:p>
        </p:txBody>
      </p:sp>
      <p:sp>
        <p:nvSpPr>
          <p:cNvPr id="5" name="矩形 4"/>
          <p:cNvSpPr/>
          <p:nvPr/>
        </p:nvSpPr>
        <p:spPr>
          <a:xfrm>
            <a:off x="1531366" y="1752429"/>
            <a:ext cx="55707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/>
              <a:t>一、</a:t>
            </a:r>
            <a:r>
              <a:rPr lang="zh-CN" altLang="zh-CN" sz="2800" dirty="0"/>
              <a:t>社会存在决定了人的社会意识</a:t>
            </a:r>
            <a:endParaRPr lang="zh-CN" altLang="en-US" sz="2800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6" t="24985" r="40451" b="68306"/>
          <a:stretch/>
        </p:blipFill>
        <p:spPr>
          <a:xfrm rot="16200000">
            <a:off x="836762" y="1726331"/>
            <a:ext cx="1194487" cy="46008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6" t="55477" r="40451" b="36817"/>
          <a:stretch/>
        </p:blipFill>
        <p:spPr>
          <a:xfrm rot="16200000">
            <a:off x="6671202" y="1692144"/>
            <a:ext cx="1194487" cy="52845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531366" y="2612058"/>
            <a:ext cx="63706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/>
              <a:t>二、</a:t>
            </a:r>
            <a:r>
              <a:rPr lang="zh-CN" altLang="zh-CN" sz="2800" dirty="0"/>
              <a:t>读书学习对人生观形成的重大</a:t>
            </a:r>
            <a:r>
              <a:rPr lang="zh-CN" altLang="zh-CN" sz="2800" dirty="0" smtClean="0"/>
              <a:t>影响</a:t>
            </a:r>
            <a:r>
              <a:rPr lang="en-US" altLang="zh-CN" sz="2800" dirty="0" smtClean="0"/>
              <a:t> </a:t>
            </a:r>
            <a:endParaRPr lang="zh-CN" altLang="en-US" sz="2800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6" t="24985" r="40451" b="68306"/>
          <a:stretch/>
        </p:blipFill>
        <p:spPr>
          <a:xfrm rot="16200000">
            <a:off x="836763" y="2598314"/>
            <a:ext cx="1194487" cy="46008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6" t="55477" r="40451" b="36817"/>
          <a:stretch/>
        </p:blipFill>
        <p:spPr>
          <a:xfrm rot="16200000">
            <a:off x="7291318" y="2564127"/>
            <a:ext cx="1194487" cy="52845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171012" y="3339147"/>
            <a:ext cx="6293390" cy="6002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56870">
              <a:lnSpc>
                <a:spcPct val="130000"/>
              </a:lnSpc>
            </a:pPr>
            <a:r>
              <a:rPr lang="zh-CN" altLang="zh-CN" sz="2800" b="1" kern="100" dirty="0" smtClean="0">
                <a:latin typeface="Times New Roman" panose="02020603050405020304" pitchFamily="18" charset="0"/>
              </a:rPr>
              <a:t>三、</a:t>
            </a:r>
            <a:r>
              <a:rPr lang="zh-CN" altLang="zh-CN" sz="2800" dirty="0" smtClean="0"/>
              <a:t>中华</a:t>
            </a:r>
            <a:r>
              <a:rPr lang="zh-CN" altLang="zh-CN" sz="2800" dirty="0"/>
              <a:t>传统文化</a:t>
            </a:r>
            <a:r>
              <a:rPr lang="zh-CN" altLang="en-US" sz="2800" dirty="0"/>
              <a:t>是</a:t>
            </a:r>
            <a:r>
              <a:rPr lang="zh-CN" altLang="zh-CN" sz="2800" dirty="0"/>
              <a:t>积极的文化</a:t>
            </a:r>
            <a:r>
              <a:rPr lang="zh-CN" altLang="zh-CN" sz="2800" dirty="0" smtClean="0"/>
              <a:t>人生</a:t>
            </a:r>
            <a:endParaRPr lang="zh-CN" altLang="en-US" sz="2800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6" t="24985" r="40451" b="68306"/>
          <a:stretch/>
        </p:blipFill>
        <p:spPr>
          <a:xfrm rot="16200000">
            <a:off x="836764" y="3410691"/>
            <a:ext cx="1194487" cy="46008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6" t="55477" r="40451" b="36817"/>
          <a:stretch/>
        </p:blipFill>
        <p:spPr>
          <a:xfrm rot="16200000">
            <a:off x="7016531" y="3376504"/>
            <a:ext cx="1194487" cy="52845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513322" y="4263298"/>
            <a:ext cx="62889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 smtClean="0"/>
              <a:t>四、</a:t>
            </a:r>
            <a:r>
              <a:rPr lang="zh-CN" altLang="zh-CN" sz="2800" dirty="0" smtClean="0"/>
              <a:t>积极</a:t>
            </a:r>
            <a:r>
              <a:rPr lang="zh-CN" altLang="zh-CN" sz="2800" dirty="0"/>
              <a:t>进取、奋发有为</a:t>
            </a:r>
            <a:r>
              <a:rPr lang="zh-CN" altLang="en-US" sz="2800" dirty="0"/>
              <a:t>成就美好人生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6" t="24985" r="40451" b="68306"/>
          <a:stretch/>
        </p:blipFill>
        <p:spPr>
          <a:xfrm rot="16200000">
            <a:off x="836764" y="4247492"/>
            <a:ext cx="1194487" cy="46008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6" t="55477" r="40451" b="36817"/>
          <a:stretch/>
        </p:blipFill>
        <p:spPr>
          <a:xfrm rot="16200000">
            <a:off x="7309127" y="4213305"/>
            <a:ext cx="1194487" cy="52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1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杂志社logo带新网址（一点红）单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1719" y="6325191"/>
            <a:ext cx="2025225" cy="41582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15546" y="337750"/>
            <a:ext cx="6340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/>
              <a:t>一、</a:t>
            </a:r>
            <a:r>
              <a:rPr lang="zh-CN" altLang="zh-CN" sz="3200" dirty="0"/>
              <a:t>社会存在决定了人的社会意识</a:t>
            </a:r>
            <a:endParaRPr lang="zh-CN" altLang="en-US" sz="32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736" y="1533525"/>
            <a:ext cx="4261900" cy="2889587"/>
          </a:xfrm>
          <a:prstGeom prst="rect">
            <a:avLst/>
          </a:prstGeom>
        </p:spPr>
      </p:pic>
      <p:sp>
        <p:nvSpPr>
          <p:cNvPr id="10" name="横卷形 9"/>
          <p:cNvSpPr/>
          <p:nvPr/>
        </p:nvSpPr>
        <p:spPr>
          <a:xfrm>
            <a:off x="428625" y="991019"/>
            <a:ext cx="3877503" cy="1362075"/>
          </a:xfrm>
          <a:prstGeom prst="horizont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kern="1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        </a:t>
            </a:r>
            <a:r>
              <a:rPr lang="zh-CN" altLang="zh-CN" sz="2000" kern="1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社会存在决定了人的社会意识</a:t>
            </a:r>
            <a:r>
              <a:rPr lang="zh-CN" altLang="en-US" sz="2000" kern="1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，</a:t>
            </a:r>
            <a:r>
              <a:rPr lang="zh-CN" altLang="zh-CN" sz="2000" dirty="0" smtClean="0">
                <a:solidFill>
                  <a:schemeClr val="tx1"/>
                </a:solidFill>
              </a:rPr>
              <a:t>环境对人生观念的形成影响是很大的</a:t>
            </a:r>
            <a:r>
              <a:rPr lang="zh-CN" altLang="zh-CN" sz="2000" kern="1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。</a:t>
            </a:r>
            <a:endParaRPr lang="zh-CN" altLang="en-US" sz="2000" dirty="0" smtClean="0">
              <a:solidFill>
                <a:schemeClr val="tx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382328" y="4526280"/>
            <a:ext cx="45140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kern="100" dirty="0" smtClean="0">
                <a:latin typeface="+mn-ea"/>
                <a:cs typeface="Times New Roman" panose="02020603050405020304" pitchFamily="18" charset="0"/>
              </a:rPr>
              <a:t>    </a:t>
            </a:r>
            <a:r>
              <a:rPr lang="zh-CN" altLang="zh-CN" sz="2000" kern="100" dirty="0" smtClean="0">
                <a:latin typeface="+mn-ea"/>
                <a:cs typeface="Times New Roman" panose="02020603050405020304" pitchFamily="18" charset="0"/>
              </a:rPr>
              <a:t>我们</a:t>
            </a:r>
            <a:r>
              <a:rPr lang="zh-CN" altLang="zh-CN" sz="2000" kern="100" dirty="0">
                <a:latin typeface="+mn-ea"/>
                <a:cs typeface="Times New Roman" panose="02020603050405020304" pitchFamily="18" charset="0"/>
              </a:rPr>
              <a:t>的老一代无产阶级革命家，无数的革命先烈、英雄模范人物多数是在艰难困苦中成长成才而建功立业的。</a:t>
            </a:r>
            <a:endParaRPr lang="zh-CN" altLang="en-US" sz="2000" dirty="0">
              <a:latin typeface="+mn-ea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5" t="20633" r="20312" b="40109"/>
          <a:stretch/>
        </p:blipFill>
        <p:spPr>
          <a:xfrm>
            <a:off x="609600" y="2421588"/>
            <a:ext cx="3562764" cy="34938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31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杂志社logo带新网址（一点红）单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1719" y="6325191"/>
            <a:ext cx="2025225" cy="41582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15546" y="337750"/>
            <a:ext cx="71609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/>
              <a:t>二、</a:t>
            </a:r>
            <a:r>
              <a:rPr lang="zh-CN" altLang="zh-CN" sz="3200" dirty="0" smtClean="0"/>
              <a:t>读书</a:t>
            </a:r>
            <a:r>
              <a:rPr lang="zh-CN" altLang="zh-CN" sz="3200" dirty="0"/>
              <a:t>学习对人生观形成的重大影响</a:t>
            </a:r>
            <a:endParaRPr lang="zh-CN" altLang="en-US" sz="3200" dirty="0"/>
          </a:p>
        </p:txBody>
      </p:sp>
      <p:sp>
        <p:nvSpPr>
          <p:cNvPr id="2" name="横卷形 1"/>
          <p:cNvSpPr/>
          <p:nvPr/>
        </p:nvSpPr>
        <p:spPr>
          <a:xfrm>
            <a:off x="815546" y="1079157"/>
            <a:ext cx="6804454" cy="1367481"/>
          </a:xfrm>
          <a:prstGeom prst="horizont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>
                <a:solidFill>
                  <a:schemeClr val="tx1"/>
                </a:solidFill>
                <a:latin typeface="+mn-ea"/>
              </a:rPr>
              <a:t>    </a:t>
            </a:r>
            <a:r>
              <a:rPr lang="zh-CN" altLang="zh-CN" sz="2400" dirty="0" smtClean="0">
                <a:solidFill>
                  <a:schemeClr val="tx1"/>
                </a:solidFill>
                <a:latin typeface="+mn-ea"/>
              </a:rPr>
              <a:t>人生观</a:t>
            </a:r>
            <a:r>
              <a:rPr lang="zh-CN" altLang="zh-CN" sz="2400" dirty="0">
                <a:solidFill>
                  <a:schemeClr val="tx1"/>
                </a:solidFill>
                <a:latin typeface="+mn-ea"/>
              </a:rPr>
              <a:t>的形成有许多</a:t>
            </a:r>
            <a:r>
              <a:rPr lang="zh-CN" altLang="zh-CN" sz="2400" dirty="0" smtClean="0">
                <a:solidFill>
                  <a:schemeClr val="tx1"/>
                </a:solidFill>
                <a:latin typeface="+mn-ea"/>
              </a:rPr>
              <a:t>方面，</a:t>
            </a:r>
            <a:r>
              <a:rPr lang="zh-CN" altLang="zh-CN" sz="2400" dirty="0">
                <a:solidFill>
                  <a:schemeClr val="tx1"/>
                </a:solidFill>
                <a:latin typeface="+mn-ea"/>
              </a:rPr>
              <a:t>但后天的读书学习却是一个十分重要的方面。</a:t>
            </a:r>
            <a:endParaRPr lang="zh-CN" altLang="en-US" sz="2400" dirty="0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603270"/>
            <a:ext cx="3575221" cy="26967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291" y="2603270"/>
            <a:ext cx="3300255" cy="298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51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杂志社logo带新网址（一点红）单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1719" y="6325191"/>
            <a:ext cx="2025225" cy="41582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15546" y="337750"/>
            <a:ext cx="67505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/>
              <a:t>三、</a:t>
            </a:r>
            <a:r>
              <a:rPr lang="zh-CN" altLang="zh-CN" sz="3200" dirty="0" smtClean="0"/>
              <a:t>中华</a:t>
            </a:r>
            <a:r>
              <a:rPr lang="zh-CN" altLang="zh-CN" sz="3200" dirty="0"/>
              <a:t>传统</a:t>
            </a:r>
            <a:r>
              <a:rPr lang="zh-CN" altLang="zh-CN" sz="3200" dirty="0" smtClean="0"/>
              <a:t>文化</a:t>
            </a:r>
            <a:r>
              <a:rPr lang="zh-CN" altLang="en-US" sz="3200" dirty="0" smtClean="0"/>
              <a:t>是</a:t>
            </a:r>
            <a:r>
              <a:rPr lang="zh-CN" altLang="zh-CN" sz="3200" dirty="0" smtClean="0"/>
              <a:t>积极</a:t>
            </a:r>
            <a:r>
              <a:rPr lang="zh-CN" altLang="zh-CN" sz="3200" dirty="0"/>
              <a:t>的文化人生</a:t>
            </a:r>
            <a:endParaRPr lang="zh-CN" altLang="en-US" sz="3200" dirty="0"/>
          </a:p>
        </p:txBody>
      </p:sp>
      <p:graphicFrame>
        <p:nvGraphicFramePr>
          <p:cNvPr id="6" name="图示 5"/>
          <p:cNvGraphicFramePr/>
          <p:nvPr>
            <p:extLst>
              <p:ext uri="{D42A27DB-BD31-4B8C-83A1-F6EECF244321}">
                <p14:modId xmlns:p14="http://schemas.microsoft.com/office/powerpoint/2010/main" val="117484307"/>
              </p:ext>
            </p:extLst>
          </p:nvPr>
        </p:nvGraphicFramePr>
        <p:xfrm>
          <a:off x="1913334" y="1268610"/>
          <a:ext cx="5262563" cy="3508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0" name="图示 9"/>
          <p:cNvGraphicFramePr/>
          <p:nvPr>
            <p:extLst>
              <p:ext uri="{D42A27DB-BD31-4B8C-83A1-F6EECF244321}">
                <p14:modId xmlns:p14="http://schemas.microsoft.com/office/powerpoint/2010/main" val="4177582326"/>
              </p:ext>
            </p:extLst>
          </p:nvPr>
        </p:nvGraphicFramePr>
        <p:xfrm>
          <a:off x="-311944" y="1565773"/>
          <a:ext cx="4152900" cy="276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1" name="图示 10"/>
          <p:cNvGraphicFramePr/>
          <p:nvPr>
            <p:extLst>
              <p:ext uri="{D42A27DB-BD31-4B8C-83A1-F6EECF244321}">
                <p14:modId xmlns:p14="http://schemas.microsoft.com/office/powerpoint/2010/main" val="1535333169"/>
              </p:ext>
            </p:extLst>
          </p:nvPr>
        </p:nvGraphicFramePr>
        <p:xfrm>
          <a:off x="5248275" y="1565773"/>
          <a:ext cx="4152900" cy="276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12" name="燕尾形 11"/>
          <p:cNvSpPr/>
          <p:nvPr/>
        </p:nvSpPr>
        <p:spPr>
          <a:xfrm rot="5400000">
            <a:off x="1522214" y="4292401"/>
            <a:ext cx="484584" cy="484584"/>
          </a:xfrm>
          <a:prstGeom prst="chevron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燕尾形 12"/>
          <p:cNvSpPr/>
          <p:nvPr/>
        </p:nvSpPr>
        <p:spPr>
          <a:xfrm rot="5400000">
            <a:off x="7149703" y="4292401"/>
            <a:ext cx="484584" cy="484584"/>
          </a:xfrm>
          <a:prstGeom prst="chevron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056620" y="4738540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kern="100" dirty="0">
                <a:cs typeface="Times New Roman" panose="02020603050405020304" pitchFamily="18" charset="0"/>
              </a:rPr>
              <a:t>建功立业</a:t>
            </a:r>
            <a:endParaRPr lang="zh-CN" altLang="en-US" sz="2400" dirty="0"/>
          </a:p>
        </p:txBody>
      </p:sp>
      <p:sp>
        <p:nvSpPr>
          <p:cNvPr id="15" name="矩形 14"/>
          <p:cNvSpPr/>
          <p:nvPr/>
        </p:nvSpPr>
        <p:spPr>
          <a:xfrm>
            <a:off x="6684109" y="4748410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kern="100" dirty="0">
                <a:cs typeface="Times New Roman" panose="02020603050405020304" pitchFamily="18" charset="0"/>
              </a:rPr>
              <a:t>有所作为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71467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F07B9D8-21F0-4802-A52A-133F8FBD4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>
                                            <p:graphicEl>
                                              <a:dgm id="{8F07B9D8-21F0-4802-A52A-133F8FBD4D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2D4DBAB-B364-4CB9-8786-1BECB979C1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dgm id="{32D4DBAB-B364-4CB9-8786-1BECB979C1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063D432-D3DF-407F-A5A5-4339BD0E26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graphicEl>
                                              <a:dgm id="{8063D432-D3DF-407F-A5A5-4339BD0E26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08F49A1-27B8-416F-BB38-6974F3581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dgm id="{C08F49A1-27B8-416F-BB38-6974F3581E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596AA7B-7912-48F9-9852-844B2E779D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graphicEl>
                                              <a:dgm id="{0596AA7B-7912-48F9-9852-844B2E779D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722E2F1-6456-48A3-B9A7-BFE42FFBDD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>
                                            <p:graphicEl>
                                              <a:dgm id="{8722E2F1-6456-48A3-B9A7-BFE42FFBDD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5AC3DDB-7064-48CC-A8D8-BE0D715432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>
                                            <p:graphicEl>
                                              <a:dgm id="{75AC3DDB-7064-48CC-A8D8-BE0D715432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A059757-6689-459C-BB69-6AA8223084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>
                                            <p:graphicEl>
                                              <a:dgm id="{0A059757-6689-459C-BB69-6AA8223084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>
                                            <p:graphicEl>
                                              <a:dgm id="{0A059757-6689-459C-BB69-6AA8223084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graphicEl>
                                              <a:dgm id="{0A059757-6689-459C-BB69-6AA8223084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1B60CDB2-307A-44C2-A3D1-BB7DCD7F09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>
                                            <p:graphicEl>
                                              <a:dgm id="{1B60CDB2-307A-44C2-A3D1-BB7DCD7F09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>
                                            <p:graphicEl>
                                              <a:dgm id="{1B60CDB2-307A-44C2-A3D1-BB7DCD7F09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graphicEl>
                                              <a:dgm id="{1B60CDB2-307A-44C2-A3D1-BB7DCD7F09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5CEC696-CC99-43E9-817A-67FAA6A6AF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>
                                            <p:graphicEl>
                                              <a:dgm id="{E5CEC696-CC99-43E9-817A-67FAA6A6AF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>
                                            <p:graphicEl>
                                              <a:dgm id="{E5CEC696-CC99-43E9-817A-67FAA6A6AF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>
                                            <p:graphicEl>
                                              <a:dgm id="{E5CEC696-CC99-43E9-817A-67FAA6A6AF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75A63A9A-19C1-4D78-AAF3-99EDDBFEA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>
                                            <p:graphicEl>
                                              <a:dgm id="{75A63A9A-19C1-4D78-AAF3-99EDDBFEA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>
                                            <p:graphicEl>
                                              <a:dgm id="{75A63A9A-19C1-4D78-AAF3-99EDDBFEA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>
                                            <p:graphicEl>
                                              <a:dgm id="{75A63A9A-19C1-4D78-AAF3-99EDDBFEAD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16625613-8547-4A63-9540-5CCADA4158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>
                                            <p:graphicEl>
                                              <a:dgm id="{16625613-8547-4A63-9540-5CCADA4158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>
                                            <p:graphicEl>
                                              <a:dgm id="{16625613-8547-4A63-9540-5CCADA4158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>
                                            <p:graphicEl>
                                              <a:dgm id="{16625613-8547-4A63-9540-5CCADA4158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2A83DFA-9927-4A3D-BF1F-EB01CFC01C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>
                                            <p:graphicEl>
                                              <a:dgm id="{02A83DFA-9927-4A3D-BF1F-EB01CFC01C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>
                                            <p:graphicEl>
                                              <a:dgm id="{02A83DFA-9927-4A3D-BF1F-EB01CFC01C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>
                                            <p:graphicEl>
                                              <a:dgm id="{02A83DFA-9927-4A3D-BF1F-EB01CFC01C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0BF359D-0CD5-43EF-AD62-D54F78BCB6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">
                                            <p:graphicEl>
                                              <a:dgm id="{C0BF359D-0CD5-43EF-AD62-D54F78BCB6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">
                                            <p:graphicEl>
                                              <a:dgm id="{C0BF359D-0CD5-43EF-AD62-D54F78BCB6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>
                                            <p:graphicEl>
                                              <a:dgm id="{C0BF359D-0CD5-43EF-AD62-D54F78BCB6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500"/>
                            </p:stCondLst>
                            <p:childTnLst>
                              <p:par>
                                <p:cTn id="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5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A059757-6689-459C-BB69-6AA8223084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1">
                                            <p:graphicEl>
                                              <a:dgm id="{0A059757-6689-459C-BB69-6AA8223084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1">
                                            <p:graphicEl>
                                              <a:dgm id="{0A059757-6689-459C-BB69-6AA8223084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">
                                            <p:graphicEl>
                                              <a:dgm id="{0A059757-6689-459C-BB69-6AA8223084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B60CDB2-307A-44C2-A3D1-BB7DCD7F09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">
                                            <p:graphicEl>
                                              <a:dgm id="{1B60CDB2-307A-44C2-A3D1-BB7DCD7F09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">
                                            <p:graphicEl>
                                              <a:dgm id="{1B60CDB2-307A-44C2-A3D1-BB7DCD7F09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">
                                            <p:graphicEl>
                                              <a:dgm id="{1B60CDB2-307A-44C2-A3D1-BB7DCD7F09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5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5CEC696-CC99-43E9-817A-67FAA6A6AF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">
                                            <p:graphicEl>
                                              <a:dgm id="{E5CEC696-CC99-43E9-817A-67FAA6A6AF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1">
                                            <p:graphicEl>
                                              <a:dgm id="{E5CEC696-CC99-43E9-817A-67FAA6A6AF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">
                                            <p:graphicEl>
                                              <a:dgm id="{E5CEC696-CC99-43E9-817A-67FAA6A6AF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5A63A9A-19C1-4D78-AAF3-99EDDBFEA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1">
                                            <p:graphicEl>
                                              <a:dgm id="{75A63A9A-19C1-4D78-AAF3-99EDDBFEA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1">
                                            <p:graphicEl>
                                              <a:dgm id="{75A63A9A-19C1-4D78-AAF3-99EDDBFEA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1">
                                            <p:graphicEl>
                                              <a:dgm id="{75A63A9A-19C1-4D78-AAF3-99EDDBFEAD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6625613-8547-4A63-9540-5CCADA4158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1">
                                            <p:graphicEl>
                                              <a:dgm id="{16625613-8547-4A63-9540-5CCADA4158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1">
                                            <p:graphicEl>
                                              <a:dgm id="{16625613-8547-4A63-9540-5CCADA4158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">
                                            <p:graphicEl>
                                              <a:dgm id="{16625613-8547-4A63-9540-5CCADA4158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2A83DFA-9927-4A3D-BF1F-EB01CFC01C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1">
                                            <p:graphicEl>
                                              <a:dgm id="{02A83DFA-9927-4A3D-BF1F-EB01CFC01C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1">
                                            <p:graphicEl>
                                              <a:dgm id="{02A83DFA-9927-4A3D-BF1F-EB01CFC01C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1">
                                            <p:graphicEl>
                                              <a:dgm id="{02A83DFA-9927-4A3D-BF1F-EB01CFC01C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0BF359D-0CD5-43EF-AD62-D54F78BCB6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1">
                                            <p:graphicEl>
                                              <a:dgm id="{C0BF359D-0CD5-43EF-AD62-D54F78BCB6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1">
                                            <p:graphicEl>
                                              <a:dgm id="{C0BF359D-0CD5-43EF-AD62-D54F78BCB6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1">
                                            <p:graphicEl>
                                              <a:dgm id="{C0BF359D-0CD5-43EF-AD62-D54F78BCB6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6" grpId="0">
        <p:bldSub>
          <a:bldDgm bld="one"/>
        </p:bldSub>
      </p:bldGraphic>
      <p:bldGraphic spid="10" grpId="0" uiExpand="1">
        <p:bldSub>
          <a:bldDgm bld="lvlOne"/>
        </p:bldSub>
      </p:bldGraphic>
      <p:bldGraphic spid="11" grpId="0">
        <p:bldSub>
          <a:bldDgm bld="lvlOne"/>
        </p:bldSub>
      </p:bldGraphic>
      <p:bldP spid="12" grpId="0" animBg="1"/>
      <p:bldP spid="13" grpId="0" animBg="1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杂志社logo带新网址（一点红）单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1719" y="6325191"/>
            <a:ext cx="2025225" cy="41582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15546" y="337750"/>
            <a:ext cx="67505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/>
              <a:t>三、</a:t>
            </a:r>
            <a:r>
              <a:rPr lang="zh-CN" altLang="zh-CN" sz="3200" dirty="0" smtClean="0"/>
              <a:t>中华</a:t>
            </a:r>
            <a:r>
              <a:rPr lang="zh-CN" altLang="zh-CN" sz="3200" dirty="0"/>
              <a:t>传统</a:t>
            </a:r>
            <a:r>
              <a:rPr lang="zh-CN" altLang="zh-CN" sz="3200" dirty="0" smtClean="0"/>
              <a:t>文化</a:t>
            </a:r>
            <a:r>
              <a:rPr lang="zh-CN" altLang="en-US" sz="3200" dirty="0" smtClean="0"/>
              <a:t>是</a:t>
            </a:r>
            <a:r>
              <a:rPr lang="zh-CN" altLang="zh-CN" sz="3200" dirty="0" smtClean="0"/>
              <a:t>积极</a:t>
            </a:r>
            <a:r>
              <a:rPr lang="zh-CN" altLang="zh-CN" sz="3200" dirty="0"/>
              <a:t>的文化人生</a:t>
            </a:r>
            <a:endParaRPr lang="zh-CN" altLang="en-US" sz="32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01" y="2044141"/>
            <a:ext cx="3133725" cy="38568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0" y="2044141"/>
            <a:ext cx="3880080" cy="3856892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828410" y="217678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kern="100" dirty="0" smtClean="0">
                <a:cs typeface="Times New Roman" panose="02020603050405020304" pitchFamily="18" charset="0"/>
              </a:rPr>
              <a:t>修炼自身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6110442" y="217678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普度众生</a:t>
            </a:r>
          </a:p>
        </p:txBody>
      </p:sp>
      <p:sp>
        <p:nvSpPr>
          <p:cNvPr id="17" name="右箭头 16"/>
          <p:cNvSpPr/>
          <p:nvPr/>
        </p:nvSpPr>
        <p:spPr>
          <a:xfrm>
            <a:off x="3952875" y="3529308"/>
            <a:ext cx="609600" cy="523875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横卷形 18"/>
          <p:cNvSpPr/>
          <p:nvPr/>
        </p:nvSpPr>
        <p:spPr>
          <a:xfrm>
            <a:off x="742950" y="1055170"/>
            <a:ext cx="7734300" cy="988971"/>
          </a:xfrm>
          <a:prstGeom prst="horizont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>
                <a:solidFill>
                  <a:schemeClr val="tx1"/>
                </a:solidFill>
              </a:rPr>
              <a:t>         </a:t>
            </a:r>
            <a:r>
              <a:rPr lang="zh-CN" altLang="zh-CN" sz="2400" dirty="0" smtClean="0">
                <a:solidFill>
                  <a:schemeClr val="tx1"/>
                </a:solidFill>
              </a:rPr>
              <a:t>中国化</a:t>
            </a:r>
            <a:r>
              <a:rPr lang="zh-CN" altLang="zh-CN" sz="2400" dirty="0">
                <a:solidFill>
                  <a:schemeClr val="tx1"/>
                </a:solidFill>
              </a:rPr>
              <a:t>的佛教已经由消极转向积极，生前积德行善，来世</a:t>
            </a:r>
            <a:r>
              <a:rPr lang="zh-CN" altLang="zh-CN" sz="2400" dirty="0" smtClean="0">
                <a:solidFill>
                  <a:schemeClr val="tx1"/>
                </a:solidFill>
              </a:rPr>
              <a:t>荣华富贵</a:t>
            </a:r>
            <a:r>
              <a:rPr lang="zh-CN" altLang="en-US" sz="2400" dirty="0" smtClean="0">
                <a:solidFill>
                  <a:schemeClr val="tx1"/>
                </a:solidFill>
              </a:rPr>
              <a:t>。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85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杂志社logo带新网址（一点红）单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1719" y="6325191"/>
            <a:ext cx="2025225" cy="41582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57950" y="337750"/>
            <a:ext cx="71609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dirty="0" smtClean="0"/>
              <a:t>四、</a:t>
            </a:r>
            <a:r>
              <a:rPr lang="zh-CN" altLang="zh-CN" sz="3200" dirty="0" smtClean="0"/>
              <a:t>积极</a:t>
            </a:r>
            <a:r>
              <a:rPr lang="zh-CN" altLang="zh-CN" sz="3200" dirty="0"/>
              <a:t>进取、</a:t>
            </a:r>
            <a:r>
              <a:rPr lang="zh-CN" altLang="zh-CN" sz="3200" dirty="0" smtClean="0"/>
              <a:t>奋发有为</a:t>
            </a:r>
            <a:r>
              <a:rPr lang="zh-CN" altLang="en-US" sz="3200" dirty="0" smtClean="0"/>
              <a:t>成就美好人生</a:t>
            </a:r>
            <a:endParaRPr lang="zh-CN" altLang="en-US" sz="3200" dirty="0" smtClean="0">
              <a:solidFill>
                <a:schemeClr val="tx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31" y="1213050"/>
            <a:ext cx="5343527" cy="368519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6100762" y="1003007"/>
            <a:ext cx="2566988" cy="5133975"/>
            <a:chOff x="6167437" y="998033"/>
            <a:chExt cx="2566988" cy="5133975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437" y="998033"/>
              <a:ext cx="2566988" cy="5133975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6743045" y="1365028"/>
              <a:ext cx="1415772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3200" b="1" kern="100" dirty="0" smtClean="0">
                  <a:latin typeface="+mn-ea"/>
                  <a:cs typeface="Times New Roman" panose="02020603050405020304" pitchFamily="18" charset="0"/>
                </a:rPr>
                <a:t>态度</a:t>
              </a:r>
              <a:endParaRPr lang="en-US" altLang="zh-CN" sz="3200" b="1" kern="100" dirty="0" smtClean="0">
                <a:latin typeface="+mn-ea"/>
                <a:cs typeface="Times New Roman" panose="02020603050405020304" pitchFamily="18" charset="0"/>
              </a:endParaRPr>
            </a:p>
            <a:p>
              <a:r>
                <a:rPr lang="zh-CN" altLang="en-US" sz="2400" b="1" kern="100" dirty="0" smtClean="0">
                  <a:cs typeface="Times New Roman" panose="02020603050405020304" pitchFamily="18" charset="0"/>
                </a:rPr>
                <a:t>决定一切</a:t>
              </a:r>
              <a:endParaRPr lang="zh-CN" altLang="en-US" sz="2400" b="1" dirty="0"/>
            </a:p>
          </p:txBody>
        </p:sp>
      </p:grpSp>
      <p:sp>
        <p:nvSpPr>
          <p:cNvPr id="14" name="横卷形 13"/>
          <p:cNvSpPr/>
          <p:nvPr/>
        </p:nvSpPr>
        <p:spPr>
          <a:xfrm>
            <a:off x="2335687" y="5007532"/>
            <a:ext cx="3621173" cy="1401505"/>
          </a:xfrm>
          <a:prstGeom prst="horizont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dirty="0" smtClean="0">
                <a:solidFill>
                  <a:schemeClr val="tx1"/>
                </a:solidFill>
              </a:rPr>
              <a:t>        </a:t>
            </a:r>
            <a:r>
              <a:rPr lang="zh-CN" altLang="zh-CN" sz="2000" dirty="0" smtClean="0">
                <a:solidFill>
                  <a:schemeClr val="tx1"/>
                </a:solidFill>
              </a:rPr>
              <a:t>读书</a:t>
            </a:r>
            <a:r>
              <a:rPr lang="zh-CN" altLang="zh-CN" sz="2000" dirty="0">
                <a:solidFill>
                  <a:schemeClr val="tx1"/>
                </a:solidFill>
              </a:rPr>
              <a:t>求知，首先要求得一种精神，一种</a:t>
            </a:r>
            <a:r>
              <a:rPr lang="zh-CN" altLang="zh-CN" sz="2000" dirty="0" smtClean="0">
                <a:solidFill>
                  <a:schemeClr val="tx1"/>
                </a:solidFill>
              </a:rPr>
              <a:t>力量</a:t>
            </a:r>
            <a:r>
              <a:rPr lang="zh-CN" altLang="en-US" sz="2000" dirty="0" smtClean="0">
                <a:solidFill>
                  <a:schemeClr val="tx1"/>
                </a:solidFill>
              </a:rPr>
              <a:t>，就是人生的态度。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54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62681" y="1960605"/>
            <a:ext cx="48205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四、读书学习要</a:t>
            </a:r>
            <a:r>
              <a:rPr lang="zh-CN" altLang="zh-CN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树立</a:t>
            </a:r>
            <a:endParaRPr lang="en-US" altLang="zh-CN" sz="36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zh-CN" altLang="zh-CN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创业</a:t>
            </a:r>
            <a:r>
              <a:rPr lang="zh-CN" altLang="zh-CN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奉献的价值观</a:t>
            </a:r>
            <a:endParaRPr lang="zh-CN" altLang="zh-CN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图片 3" descr="杂志社logo带新网址（一点红）单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4314" y="6325191"/>
            <a:ext cx="2025225" cy="415826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062681" y="3190430"/>
            <a:ext cx="4695986" cy="68963"/>
            <a:chOff x="4967416" y="3253946"/>
            <a:chExt cx="2583879" cy="61785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4967416" y="3253946"/>
              <a:ext cx="2417803" cy="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5050454" y="3284839"/>
              <a:ext cx="2417803" cy="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5133492" y="3315731"/>
              <a:ext cx="2417803" cy="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组合 8"/>
          <p:cNvGrpSpPr/>
          <p:nvPr/>
        </p:nvGrpSpPr>
        <p:grpSpPr>
          <a:xfrm>
            <a:off x="1062681" y="1844801"/>
            <a:ext cx="4695986" cy="68963"/>
            <a:chOff x="4967416" y="3253946"/>
            <a:chExt cx="2583879" cy="61785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4967416" y="3253946"/>
              <a:ext cx="2417803" cy="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5050454" y="3284839"/>
              <a:ext cx="2417803" cy="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5133492" y="3315731"/>
              <a:ext cx="2417803" cy="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3755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杂志社logo带新网址（一点红）单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1719" y="6325191"/>
            <a:ext cx="2025225" cy="41582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15546" y="337750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/>
              <a:t>目录</a:t>
            </a:r>
            <a:endParaRPr lang="zh-CN" altLang="en-US" sz="3200" dirty="0"/>
          </a:p>
        </p:txBody>
      </p:sp>
      <p:sp>
        <p:nvSpPr>
          <p:cNvPr id="5" name="矩形 4"/>
          <p:cNvSpPr/>
          <p:nvPr/>
        </p:nvSpPr>
        <p:spPr>
          <a:xfrm>
            <a:off x="1531362" y="1628932"/>
            <a:ext cx="63161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b="1" kern="100" dirty="0">
                <a:cs typeface="Times New Roman" panose="02020603050405020304" pitchFamily="18" charset="0"/>
              </a:rPr>
              <a:t>一、读书学习要树立顺天应道的宇宙观</a:t>
            </a:r>
            <a:endParaRPr lang="zh-CN" altLang="en-US" sz="2800" dirty="0"/>
          </a:p>
        </p:txBody>
      </p:sp>
      <p:sp>
        <p:nvSpPr>
          <p:cNvPr id="7" name="矩形 6"/>
          <p:cNvSpPr/>
          <p:nvPr/>
        </p:nvSpPr>
        <p:spPr>
          <a:xfrm>
            <a:off x="1171007" y="2504220"/>
            <a:ext cx="6676508" cy="6524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56870">
              <a:lnSpc>
                <a:spcPct val="130000"/>
              </a:lnSpc>
              <a:spcAft>
                <a:spcPts val="0"/>
              </a:spcAft>
            </a:pPr>
            <a:r>
              <a:rPr lang="zh-CN" altLang="zh-CN" sz="2800" b="1" kern="100" dirty="0">
                <a:latin typeface="Times New Roman" panose="02020603050405020304" pitchFamily="18" charset="0"/>
              </a:rPr>
              <a:t>二、读书学习要树立中道公正的世界观</a:t>
            </a:r>
            <a:endParaRPr lang="zh-CN" altLang="zh-CN" kern="100" dirty="0">
              <a:latin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71007" y="3415549"/>
            <a:ext cx="6676508" cy="6524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56870">
              <a:lnSpc>
                <a:spcPct val="130000"/>
              </a:lnSpc>
              <a:spcAft>
                <a:spcPts val="0"/>
              </a:spcAft>
            </a:pPr>
            <a:r>
              <a:rPr lang="zh-CN" altLang="zh-CN" sz="2800" b="1" kern="100" dirty="0">
                <a:latin typeface="Times New Roman" panose="02020603050405020304" pitchFamily="18" charset="0"/>
              </a:rPr>
              <a:t>三、读书学习要树立奋发有为的人生观</a:t>
            </a:r>
            <a:endParaRPr lang="zh-CN" altLang="zh-CN" kern="100" dirty="0">
              <a:latin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531362" y="4359831"/>
            <a:ext cx="63161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b="1" kern="100" dirty="0">
                <a:cs typeface="Times New Roman" panose="02020603050405020304" pitchFamily="18" charset="0"/>
              </a:rPr>
              <a:t>四、读书学习要树立创业奉献的价值观</a:t>
            </a:r>
            <a:endParaRPr lang="zh-CN" altLang="en-US" sz="2800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6" t="24985" r="40451" b="68306"/>
          <a:stretch/>
        </p:blipFill>
        <p:spPr>
          <a:xfrm rot="16200000">
            <a:off x="836758" y="1627547"/>
            <a:ext cx="1194487" cy="46008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6" t="55477" r="40451" b="36817"/>
          <a:stretch/>
        </p:blipFill>
        <p:spPr>
          <a:xfrm rot="16200000">
            <a:off x="7379350" y="1593360"/>
            <a:ext cx="1194487" cy="52845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6" t="24985" r="40451" b="68306"/>
          <a:stretch/>
        </p:blipFill>
        <p:spPr>
          <a:xfrm rot="16200000">
            <a:off x="836758" y="2556380"/>
            <a:ext cx="1194487" cy="46008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6" t="55477" r="40451" b="36817"/>
          <a:stretch/>
        </p:blipFill>
        <p:spPr>
          <a:xfrm rot="16200000">
            <a:off x="7379350" y="2522193"/>
            <a:ext cx="1194487" cy="52845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6" t="24985" r="40451" b="68306"/>
          <a:stretch/>
        </p:blipFill>
        <p:spPr>
          <a:xfrm rot="16200000">
            <a:off x="836759" y="3487093"/>
            <a:ext cx="1194487" cy="46008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6" t="55477" r="40451" b="36817"/>
          <a:stretch/>
        </p:blipFill>
        <p:spPr>
          <a:xfrm rot="16200000">
            <a:off x="7379351" y="3452906"/>
            <a:ext cx="1194487" cy="52845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6" t="24985" r="40451" b="68306"/>
          <a:stretch/>
        </p:blipFill>
        <p:spPr>
          <a:xfrm rot="16200000">
            <a:off x="836759" y="4344025"/>
            <a:ext cx="1194487" cy="46008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6" t="55477" r="40451" b="36817"/>
          <a:stretch/>
        </p:blipFill>
        <p:spPr>
          <a:xfrm rot="16200000">
            <a:off x="7379351" y="4309838"/>
            <a:ext cx="1194487" cy="52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2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杂志社logo带新网址（一点红）单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1719" y="6325191"/>
            <a:ext cx="2025225" cy="41582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198190" y="337750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/>
              <a:t>章节</a:t>
            </a:r>
            <a:r>
              <a:rPr lang="zh-CN" altLang="en-US" sz="3200" dirty="0" smtClean="0"/>
              <a:t>目录</a:t>
            </a:r>
            <a:endParaRPr lang="en-US" altLang="zh-CN" sz="3200" dirty="0"/>
          </a:p>
        </p:txBody>
      </p:sp>
      <p:sp>
        <p:nvSpPr>
          <p:cNvPr id="5" name="矩形 4"/>
          <p:cNvSpPr/>
          <p:nvPr/>
        </p:nvSpPr>
        <p:spPr>
          <a:xfrm>
            <a:off x="831151" y="1752429"/>
            <a:ext cx="59298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/>
              <a:t>一</a:t>
            </a:r>
            <a:r>
              <a:rPr lang="zh-CN" altLang="en-US" sz="2800" dirty="0" smtClean="0"/>
              <a:t>、</a:t>
            </a:r>
            <a:r>
              <a:rPr lang="zh-CN" altLang="zh-CN" sz="2800" dirty="0"/>
              <a:t>值</a:t>
            </a:r>
            <a:r>
              <a:rPr lang="zh-CN" altLang="zh-CN" sz="2800" dirty="0" smtClean="0"/>
              <a:t>观</a:t>
            </a:r>
            <a:r>
              <a:rPr lang="zh-CN" altLang="en-US" sz="2800" dirty="0" smtClean="0"/>
              <a:t>观</a:t>
            </a:r>
            <a:r>
              <a:rPr lang="zh-CN" altLang="zh-CN" sz="2800" dirty="0" smtClean="0"/>
              <a:t>是</a:t>
            </a:r>
            <a:r>
              <a:rPr lang="zh-CN" altLang="zh-CN" sz="2800" dirty="0"/>
              <a:t>世界观、人生观的</a:t>
            </a:r>
            <a:r>
              <a:rPr lang="zh-CN" altLang="zh-CN" sz="2800" dirty="0" smtClean="0"/>
              <a:t>延伸</a:t>
            </a:r>
            <a:endParaRPr lang="zh-CN" altLang="en-US" sz="2800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6" t="24985" r="40451" b="68306"/>
          <a:stretch/>
        </p:blipFill>
        <p:spPr>
          <a:xfrm rot="16200000">
            <a:off x="136547" y="1726331"/>
            <a:ext cx="1194487" cy="46008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6" t="55477" r="40451" b="36817"/>
          <a:stretch/>
        </p:blipFill>
        <p:spPr>
          <a:xfrm rot="16200000">
            <a:off x="5970987" y="1692144"/>
            <a:ext cx="1194487" cy="52845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831151" y="2612058"/>
            <a:ext cx="63706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/>
              <a:t>二</a:t>
            </a:r>
            <a:r>
              <a:rPr lang="zh-CN" altLang="en-US" sz="2800" dirty="0" smtClean="0"/>
              <a:t>、</a:t>
            </a:r>
            <a:r>
              <a:rPr lang="zh-CN" altLang="zh-CN" sz="2800" dirty="0"/>
              <a:t>价值观是做人的准则</a:t>
            </a:r>
            <a:r>
              <a:rPr lang="zh-CN" altLang="en-US" sz="2800" dirty="0"/>
              <a:t>、</a:t>
            </a:r>
            <a:r>
              <a:rPr lang="zh-CN" altLang="zh-CN" sz="2800" dirty="0"/>
              <a:t>标准</a:t>
            </a:r>
            <a:r>
              <a:rPr lang="zh-CN" altLang="en-US" sz="2800" dirty="0"/>
              <a:t>、</a:t>
            </a:r>
            <a:r>
              <a:rPr lang="zh-CN" altLang="zh-CN" sz="2800" dirty="0"/>
              <a:t>规范</a:t>
            </a:r>
            <a:endParaRPr lang="zh-CN" altLang="en-US" sz="2800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6" t="24985" r="40451" b="68306"/>
          <a:stretch/>
        </p:blipFill>
        <p:spPr>
          <a:xfrm rot="16200000">
            <a:off x="136548" y="2598314"/>
            <a:ext cx="1194487" cy="46008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6" t="55477" r="40451" b="36817"/>
          <a:stretch/>
        </p:blipFill>
        <p:spPr>
          <a:xfrm rot="16200000">
            <a:off x="6610767" y="2564127"/>
            <a:ext cx="1194487" cy="52845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70797" y="3339147"/>
            <a:ext cx="5633442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6870">
              <a:lnSpc>
                <a:spcPct val="130000"/>
              </a:lnSpc>
            </a:pPr>
            <a:r>
              <a:rPr lang="zh-CN" altLang="zh-CN" sz="2800" b="1" kern="100" dirty="0" smtClean="0">
                <a:latin typeface="Times New Roman" panose="02020603050405020304" pitchFamily="18" charset="0"/>
              </a:rPr>
              <a:t>三、</a:t>
            </a:r>
            <a:r>
              <a:rPr lang="zh-CN" altLang="zh-CN" sz="2800" dirty="0"/>
              <a:t>创业奉献的价值</a:t>
            </a:r>
            <a:r>
              <a:rPr lang="zh-CN" altLang="zh-CN" sz="2800" dirty="0" smtClean="0"/>
              <a:t>观念</a:t>
            </a:r>
            <a:endParaRPr lang="zh-CN" altLang="en-US" sz="2800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6" t="24985" r="40451" b="68306"/>
          <a:stretch/>
        </p:blipFill>
        <p:spPr>
          <a:xfrm rot="16200000">
            <a:off x="136549" y="3410691"/>
            <a:ext cx="1194487" cy="46008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6" t="55477" r="40451" b="36817"/>
          <a:stretch/>
        </p:blipFill>
        <p:spPr>
          <a:xfrm rot="16200000">
            <a:off x="4487517" y="3376504"/>
            <a:ext cx="1194487" cy="52845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813107" y="4263298"/>
            <a:ext cx="77251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四、</a:t>
            </a:r>
            <a:r>
              <a:rPr lang="zh-CN" altLang="zh-CN" sz="2800" dirty="0"/>
              <a:t>宇宙观、世界观、人生观、价值观是一体的</a:t>
            </a:r>
            <a:endParaRPr lang="zh-CN" altLang="en-US" sz="2800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6" t="24985" r="40451" b="68306"/>
          <a:stretch/>
        </p:blipFill>
        <p:spPr>
          <a:xfrm rot="16200000">
            <a:off x="136549" y="4247492"/>
            <a:ext cx="1194487" cy="46008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6" t="55477" r="40451" b="36817"/>
          <a:stretch/>
        </p:blipFill>
        <p:spPr>
          <a:xfrm rot="16200000">
            <a:off x="8054450" y="4213305"/>
            <a:ext cx="1194487" cy="52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0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杂志社logo带新网址（一点红）单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1719" y="6325191"/>
            <a:ext cx="2025225" cy="41582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15546" y="337750"/>
            <a:ext cx="67505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/>
              <a:t>一、</a:t>
            </a:r>
            <a:r>
              <a:rPr lang="zh-CN" altLang="zh-CN" sz="3200" dirty="0" smtClean="0"/>
              <a:t>价值观</a:t>
            </a:r>
            <a:r>
              <a:rPr lang="zh-CN" altLang="zh-CN" sz="3200" dirty="0"/>
              <a:t>是世界观、人生观的延伸</a:t>
            </a:r>
            <a:endParaRPr lang="zh-CN" altLang="en-US" sz="3200" dirty="0"/>
          </a:p>
        </p:txBody>
      </p:sp>
      <p:sp>
        <p:nvSpPr>
          <p:cNvPr id="2" name="横卷形 1"/>
          <p:cNvSpPr/>
          <p:nvPr/>
        </p:nvSpPr>
        <p:spPr>
          <a:xfrm>
            <a:off x="739346" y="1066800"/>
            <a:ext cx="4920049" cy="647700"/>
          </a:xfrm>
          <a:prstGeom prst="horizont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zh-CN" sz="2400" dirty="0">
                <a:solidFill>
                  <a:schemeClr val="tx1"/>
                </a:solidFill>
              </a:rPr>
              <a:t>我们</a:t>
            </a:r>
            <a:r>
              <a:rPr lang="zh-CN" altLang="zh-CN" sz="2400" dirty="0" smtClean="0">
                <a:solidFill>
                  <a:schemeClr val="tx1"/>
                </a:solidFill>
              </a:rPr>
              <a:t>提出</a:t>
            </a:r>
            <a:r>
              <a:rPr lang="zh-CN" altLang="en-US" sz="2400" dirty="0" smtClean="0">
                <a:solidFill>
                  <a:schemeClr val="tx1"/>
                </a:solidFill>
              </a:rPr>
              <a:t>的</a:t>
            </a:r>
            <a:r>
              <a:rPr lang="zh-CN" altLang="zh-CN" sz="2400" dirty="0" smtClean="0">
                <a:solidFill>
                  <a:schemeClr val="tx1"/>
                </a:solidFill>
              </a:rPr>
              <a:t>社会主义</a:t>
            </a:r>
            <a:r>
              <a:rPr lang="zh-CN" altLang="zh-CN" sz="2400" dirty="0">
                <a:solidFill>
                  <a:schemeClr val="tx1"/>
                </a:solidFill>
              </a:rPr>
              <a:t>的核心价值观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46" y="1858775"/>
            <a:ext cx="7659718" cy="382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24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杂志社logo带新网址（一点红）单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1719" y="6325191"/>
            <a:ext cx="2025225" cy="41582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15546" y="337750"/>
            <a:ext cx="71609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/>
              <a:t>二、</a:t>
            </a:r>
            <a:r>
              <a:rPr lang="zh-CN" altLang="zh-CN" sz="3200" dirty="0" smtClean="0"/>
              <a:t>价值观</a:t>
            </a:r>
            <a:r>
              <a:rPr lang="zh-CN" altLang="zh-CN" sz="3200" dirty="0"/>
              <a:t>是做人的</a:t>
            </a:r>
            <a:r>
              <a:rPr lang="zh-CN" altLang="zh-CN" sz="3200" dirty="0" smtClean="0"/>
              <a:t>准则</a:t>
            </a:r>
            <a:r>
              <a:rPr lang="zh-CN" altLang="en-US" sz="3200" dirty="0"/>
              <a:t>、</a:t>
            </a:r>
            <a:r>
              <a:rPr lang="zh-CN" altLang="zh-CN" sz="3200" dirty="0" smtClean="0"/>
              <a:t>标准</a:t>
            </a:r>
            <a:r>
              <a:rPr lang="zh-CN" altLang="en-US" sz="3200" dirty="0" smtClean="0"/>
              <a:t>、</a:t>
            </a:r>
            <a:r>
              <a:rPr lang="zh-CN" altLang="zh-CN" sz="3200" dirty="0" smtClean="0"/>
              <a:t>规范</a:t>
            </a:r>
            <a:endParaRPr lang="zh-CN" altLang="en-US" sz="32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/>
          <a:srcRect b="8054"/>
          <a:stretch/>
        </p:blipFill>
        <p:spPr>
          <a:xfrm>
            <a:off x="1310760" y="1345270"/>
            <a:ext cx="1918579" cy="263799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961760" y="1364049"/>
            <a:ext cx="349000" cy="189194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756440" y="2531993"/>
            <a:ext cx="349000" cy="1891950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306" y="1389494"/>
            <a:ext cx="4249280" cy="2592061"/>
          </a:xfrm>
          <a:prstGeom prst="rect">
            <a:avLst/>
          </a:prstGeom>
        </p:spPr>
      </p:pic>
      <p:sp>
        <p:nvSpPr>
          <p:cNvPr id="9" name="横卷形 8"/>
          <p:cNvSpPr/>
          <p:nvPr/>
        </p:nvSpPr>
        <p:spPr>
          <a:xfrm>
            <a:off x="4798340" y="4467975"/>
            <a:ext cx="4180903" cy="1028700"/>
          </a:xfrm>
          <a:prstGeom prst="horizont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kern="1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       </a:t>
            </a:r>
            <a:r>
              <a:rPr lang="zh-CN" altLang="zh-CN" sz="2400" kern="1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中国传统文化中</a:t>
            </a:r>
            <a:r>
              <a:rPr lang="zh-CN" altLang="en-US" sz="2400" kern="1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有很多</a:t>
            </a:r>
            <a:r>
              <a:rPr lang="zh-CN" altLang="zh-CN" sz="2400" dirty="0" smtClean="0">
                <a:solidFill>
                  <a:schemeClr val="tx1"/>
                </a:solidFill>
              </a:rPr>
              <a:t>美好的道德规范和人生价值</a:t>
            </a:r>
            <a:r>
              <a:rPr lang="zh-CN" altLang="en-US" sz="2400" dirty="0" smtClean="0">
                <a:solidFill>
                  <a:schemeClr val="tx1"/>
                </a:solidFill>
              </a:rPr>
              <a:t>。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1326523" y="3888073"/>
            <a:ext cx="3100783" cy="2341929"/>
            <a:chOff x="1226817" y="3849973"/>
            <a:chExt cx="3100783" cy="234192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7650" y="3849973"/>
              <a:ext cx="2869950" cy="2341929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1226817" y="3849973"/>
              <a:ext cx="461665" cy="1015663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dirty="0" smtClean="0"/>
                <a:t>三国演义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6128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445011" y="1384430"/>
            <a:ext cx="4372345" cy="3501895"/>
            <a:chOff x="321186" y="1384430"/>
            <a:chExt cx="4372345" cy="3501895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281" y="1781175"/>
              <a:ext cx="4286250" cy="310515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321186" y="1384430"/>
              <a:ext cx="172354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400" kern="100" dirty="0" smtClean="0">
                  <a:cs typeface="Times New Roman" panose="02020603050405020304" pitchFamily="18" charset="0"/>
                </a:rPr>
                <a:t>教育工作者</a:t>
              </a:r>
              <a:endParaRPr lang="zh-CN" altLang="en-US" sz="2400" dirty="0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131388" y="1780237"/>
            <a:ext cx="4735157" cy="3530371"/>
            <a:chOff x="1007563" y="1780237"/>
            <a:chExt cx="4735157" cy="3530371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322" y="1780237"/>
              <a:ext cx="4642398" cy="3094932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1007563" y="4848943"/>
              <a:ext cx="172354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400" kern="100" dirty="0">
                  <a:cs typeface="Times New Roman" panose="02020603050405020304" pitchFamily="18" charset="0"/>
                </a:rPr>
                <a:t>文艺工作者</a:t>
              </a:r>
              <a:endParaRPr lang="zh-CN" altLang="en-US" sz="2400" dirty="0"/>
            </a:p>
          </p:txBody>
        </p:sp>
      </p:grpSp>
      <p:pic>
        <p:nvPicPr>
          <p:cNvPr id="3" name="图片 2" descr="杂志社logo带新网址（一点红）单独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11719" y="6325191"/>
            <a:ext cx="2025225" cy="41582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15546" y="337750"/>
            <a:ext cx="46987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/>
              <a:t>三、</a:t>
            </a:r>
            <a:r>
              <a:rPr lang="zh-CN" altLang="zh-CN" sz="3200" dirty="0" smtClean="0"/>
              <a:t>创业</a:t>
            </a:r>
            <a:r>
              <a:rPr lang="zh-CN" altLang="zh-CN" sz="3200" dirty="0"/>
              <a:t>奉献的价值观念</a:t>
            </a:r>
            <a:endParaRPr lang="zh-CN" altLang="en-US" sz="3200" dirty="0"/>
          </a:p>
        </p:txBody>
      </p:sp>
      <p:grpSp>
        <p:nvGrpSpPr>
          <p:cNvPr id="18" name="组合 17"/>
          <p:cNvGrpSpPr/>
          <p:nvPr/>
        </p:nvGrpSpPr>
        <p:grpSpPr>
          <a:xfrm>
            <a:off x="2216147" y="1377273"/>
            <a:ext cx="4007672" cy="3497896"/>
            <a:chOff x="2092322" y="1377273"/>
            <a:chExt cx="4007672" cy="3497896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877"/>
            <a:stretch/>
          </p:blipFill>
          <p:spPr>
            <a:xfrm>
              <a:off x="2178931" y="1780706"/>
              <a:ext cx="3921063" cy="3094463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2092322" y="1377273"/>
              <a:ext cx="80021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400" kern="100" dirty="0" smtClean="0">
                  <a:cs typeface="Times New Roman" panose="02020603050405020304" pitchFamily="18" charset="0"/>
                </a:rPr>
                <a:t>农民</a:t>
              </a:r>
              <a:endParaRPr lang="zh-CN" altLang="en-US" sz="2400" dirty="0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419061" y="1373070"/>
            <a:ext cx="3140525" cy="3449458"/>
            <a:chOff x="3295236" y="1373070"/>
            <a:chExt cx="3140525" cy="3449458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1845" y="1768612"/>
              <a:ext cx="3053916" cy="3053916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3295236" y="1373070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 smtClean="0"/>
                <a:t>工人</a:t>
              </a:r>
              <a:endParaRPr lang="en-US" altLang="zh-CN" sz="2400" dirty="0" smtClean="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585036" y="1364322"/>
            <a:ext cx="4228730" cy="3510847"/>
            <a:chOff x="4461211" y="1364322"/>
            <a:chExt cx="4228730" cy="3510847"/>
          </a:xfrm>
        </p:grpSpPr>
        <p:sp>
          <p:nvSpPr>
            <p:cNvPr id="12" name="矩形 11"/>
            <p:cNvSpPr/>
            <p:nvPr/>
          </p:nvSpPr>
          <p:spPr>
            <a:xfrm>
              <a:off x="7581945" y="1364322"/>
              <a:ext cx="110799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400" kern="100" dirty="0">
                  <a:cs typeface="Times New Roman" panose="02020603050405020304" pitchFamily="18" charset="0"/>
                </a:rPr>
                <a:t>解放军</a:t>
              </a:r>
              <a:endParaRPr lang="zh-CN" altLang="en-US" sz="2400" dirty="0"/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418"/>
            <a:stretch/>
          </p:blipFill>
          <p:spPr>
            <a:xfrm>
              <a:off x="4461211" y="1780237"/>
              <a:ext cx="4121289" cy="3094932"/>
            </a:xfrm>
            <a:prstGeom prst="rect">
              <a:avLst/>
            </a:prstGeom>
          </p:spPr>
        </p:pic>
      </p:grpSp>
      <p:sp>
        <p:nvSpPr>
          <p:cNvPr id="22" name="横卷形 21"/>
          <p:cNvSpPr/>
          <p:nvPr/>
        </p:nvSpPr>
        <p:spPr>
          <a:xfrm>
            <a:off x="3334225" y="5038205"/>
            <a:ext cx="5372100" cy="1123950"/>
          </a:xfrm>
          <a:prstGeom prst="horizont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>
                <a:solidFill>
                  <a:schemeClr val="tx1"/>
                </a:solidFill>
              </a:rPr>
              <a:t>         </a:t>
            </a:r>
            <a:r>
              <a:rPr lang="zh-CN" altLang="zh-CN" sz="2400" dirty="0" smtClean="0">
                <a:solidFill>
                  <a:schemeClr val="tx1"/>
                </a:solidFill>
              </a:rPr>
              <a:t>创业</a:t>
            </a:r>
            <a:r>
              <a:rPr lang="zh-CN" altLang="zh-CN" sz="2400" dirty="0">
                <a:solidFill>
                  <a:schemeClr val="tx1"/>
                </a:solidFill>
              </a:rPr>
              <a:t>奉献是时代的主流，也是时代特征最为明显的核心</a:t>
            </a:r>
            <a:r>
              <a:rPr lang="zh-CN" altLang="zh-CN" sz="2400" dirty="0" smtClean="0">
                <a:solidFill>
                  <a:schemeClr val="tx1"/>
                </a:solidFill>
              </a:rPr>
              <a:t>价值观</a:t>
            </a:r>
            <a:r>
              <a:rPr lang="zh-CN" altLang="en-US" sz="2400" dirty="0" smtClean="0">
                <a:solidFill>
                  <a:schemeClr val="tx1"/>
                </a:solidFill>
              </a:rPr>
              <a:t>。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21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杂志社logo带新网址（一点红）单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1719" y="6325191"/>
            <a:ext cx="2025225" cy="41582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15546" y="337750"/>
            <a:ext cx="826380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 smtClean="0"/>
              <a:t>四、</a:t>
            </a:r>
            <a:r>
              <a:rPr lang="zh-CN" altLang="zh-CN" sz="3000" dirty="0" smtClean="0"/>
              <a:t>宇宙观</a:t>
            </a:r>
            <a:r>
              <a:rPr lang="zh-CN" altLang="zh-CN" sz="3000" dirty="0"/>
              <a:t>、世界观、人生观、价值观</a:t>
            </a:r>
            <a:r>
              <a:rPr lang="zh-CN" altLang="zh-CN" sz="3000" dirty="0" smtClean="0"/>
              <a:t>是一体的</a:t>
            </a:r>
            <a:endParaRPr lang="zh-CN" altLang="en-US" sz="3000" dirty="0"/>
          </a:p>
        </p:txBody>
      </p:sp>
      <p:graphicFrame>
        <p:nvGraphicFramePr>
          <p:cNvPr id="2" name="图示 1"/>
          <p:cNvGraphicFramePr/>
          <p:nvPr>
            <p:extLst>
              <p:ext uri="{D42A27DB-BD31-4B8C-83A1-F6EECF244321}">
                <p14:modId xmlns:p14="http://schemas.microsoft.com/office/powerpoint/2010/main" val="2765769082"/>
              </p:ext>
            </p:extLst>
          </p:nvPr>
        </p:nvGraphicFramePr>
        <p:xfrm>
          <a:off x="3490636" y="1387475"/>
          <a:ext cx="5848350" cy="3898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6" name="直接箭头连接符 5"/>
          <p:cNvCxnSpPr/>
          <p:nvPr/>
        </p:nvCxnSpPr>
        <p:spPr>
          <a:xfrm flipV="1">
            <a:off x="5165362" y="2105025"/>
            <a:ext cx="704850" cy="69532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 rot="18922638">
            <a:off x="4907757" y="2147599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kern="100" dirty="0">
                <a:cs typeface="Times New Roman" panose="02020603050405020304" pitchFamily="18" charset="0"/>
              </a:rPr>
              <a:t>一回事</a:t>
            </a:r>
            <a:endParaRPr lang="zh-CN" altLang="en-US" dirty="0"/>
          </a:p>
        </p:txBody>
      </p:sp>
      <p:cxnSp>
        <p:nvCxnSpPr>
          <p:cNvPr id="12" name="直接箭头连接符 11"/>
          <p:cNvCxnSpPr/>
          <p:nvPr/>
        </p:nvCxnSpPr>
        <p:spPr>
          <a:xfrm flipH="1">
            <a:off x="3670274" y="3336925"/>
            <a:ext cx="81881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/>
          <p:cNvSpPr/>
          <p:nvPr/>
        </p:nvSpPr>
        <p:spPr>
          <a:xfrm>
            <a:off x="1848486" y="2860675"/>
            <a:ext cx="952500" cy="9525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dirty="0">
                <a:solidFill>
                  <a:schemeClr val="tx1"/>
                </a:solidFill>
              </a:rPr>
              <a:t>人类社会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824031" y="337860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影响</a:t>
            </a:r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2711129" y="315225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dirty="0"/>
              <a:t>春种</a:t>
            </a:r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1981836" y="3876416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kern="100" dirty="0">
                <a:cs typeface="Times New Roman" panose="02020603050405020304" pitchFamily="18" charset="0"/>
              </a:rPr>
              <a:t>夏耘</a:t>
            </a:r>
            <a:endParaRPr lang="zh-CN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1320665" y="3151743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kern="100" dirty="0">
                <a:cs typeface="Times New Roman" panose="02020603050405020304" pitchFamily="18" charset="0"/>
              </a:rPr>
              <a:t>秋收</a:t>
            </a:r>
            <a:endParaRPr lang="zh-CN" altLang="en-US" dirty="0"/>
          </a:p>
        </p:txBody>
      </p:sp>
      <p:sp>
        <p:nvSpPr>
          <p:cNvPr id="20" name="矩形 19"/>
          <p:cNvSpPr/>
          <p:nvPr/>
        </p:nvSpPr>
        <p:spPr>
          <a:xfrm>
            <a:off x="1992079" y="242810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/>
              <a:t>冬藏</a:t>
            </a:r>
            <a:endParaRPr lang="zh-CN" altLang="en-US" dirty="0"/>
          </a:p>
        </p:txBody>
      </p:sp>
      <p:sp>
        <p:nvSpPr>
          <p:cNvPr id="22" name="椭圆 21"/>
          <p:cNvSpPr/>
          <p:nvPr/>
        </p:nvSpPr>
        <p:spPr>
          <a:xfrm>
            <a:off x="1653637" y="2665826"/>
            <a:ext cx="1342198" cy="134219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415913" y="2428102"/>
            <a:ext cx="1817646" cy="181764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1760023" y="2057738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kern="100" dirty="0" smtClean="0">
                <a:cs typeface="Times New Roman" panose="02020603050405020304" pitchFamily="18" charset="0"/>
              </a:rPr>
              <a:t>发展演变</a:t>
            </a:r>
            <a:endParaRPr lang="zh-CN" altLang="en-US" dirty="0"/>
          </a:p>
        </p:txBody>
      </p:sp>
      <p:sp>
        <p:nvSpPr>
          <p:cNvPr id="25" name="矩形 24"/>
          <p:cNvSpPr/>
          <p:nvPr/>
        </p:nvSpPr>
        <p:spPr>
          <a:xfrm>
            <a:off x="958102" y="2747771"/>
            <a:ext cx="41549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kern="100" dirty="0" smtClean="0">
                <a:cs typeface="Times New Roman" panose="02020603050405020304" pitchFamily="18" charset="0"/>
              </a:rPr>
              <a:t>联</a:t>
            </a:r>
            <a:endParaRPr lang="en-US" altLang="zh-CN" kern="100" dirty="0" smtClean="0">
              <a:cs typeface="Times New Roman" panose="02020603050405020304" pitchFamily="18" charset="0"/>
            </a:endParaRPr>
          </a:p>
          <a:p>
            <a:r>
              <a:rPr lang="zh-CN" altLang="zh-CN" kern="100" dirty="0" smtClean="0">
                <a:cs typeface="Times New Roman" panose="02020603050405020304" pitchFamily="18" charset="0"/>
              </a:rPr>
              <a:t>系</a:t>
            </a:r>
            <a:endParaRPr lang="en-US" altLang="zh-CN" kern="100" dirty="0" smtClean="0">
              <a:cs typeface="Times New Roman" panose="02020603050405020304" pitchFamily="18" charset="0"/>
            </a:endParaRPr>
          </a:p>
          <a:p>
            <a:r>
              <a:rPr lang="zh-CN" altLang="zh-CN" kern="100" dirty="0" smtClean="0">
                <a:cs typeface="Times New Roman" panose="02020603050405020304" pitchFamily="18" charset="0"/>
              </a:rPr>
              <a:t>交</a:t>
            </a:r>
            <a:endParaRPr lang="en-US" altLang="zh-CN" kern="100" dirty="0" smtClean="0">
              <a:cs typeface="Times New Roman" panose="02020603050405020304" pitchFamily="18" charset="0"/>
            </a:endParaRPr>
          </a:p>
          <a:p>
            <a:r>
              <a:rPr lang="zh-CN" altLang="zh-CN" kern="100" dirty="0" smtClean="0">
                <a:cs typeface="Times New Roman" panose="02020603050405020304" pitchFamily="18" charset="0"/>
              </a:rPr>
              <a:t>往</a:t>
            </a:r>
            <a:endParaRPr lang="zh-CN" altLang="en-US" dirty="0"/>
          </a:p>
        </p:txBody>
      </p:sp>
      <p:sp>
        <p:nvSpPr>
          <p:cNvPr id="26" name="矩形 25"/>
          <p:cNvSpPr/>
          <p:nvPr/>
        </p:nvSpPr>
        <p:spPr>
          <a:xfrm>
            <a:off x="1770738" y="424471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kern="100" dirty="0">
                <a:cs typeface="Times New Roman" panose="02020603050405020304" pitchFamily="18" charset="0"/>
              </a:rPr>
              <a:t>生老病死</a:t>
            </a:r>
            <a:endParaRPr lang="zh-CN" altLang="en-US" dirty="0"/>
          </a:p>
        </p:txBody>
      </p:sp>
      <p:sp>
        <p:nvSpPr>
          <p:cNvPr id="27" name="矩形 26"/>
          <p:cNvSpPr/>
          <p:nvPr/>
        </p:nvSpPr>
        <p:spPr>
          <a:xfrm>
            <a:off x="3254776" y="2806701"/>
            <a:ext cx="41549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kern="100" dirty="0" smtClean="0">
                <a:cs typeface="Times New Roman" panose="02020603050405020304" pitchFamily="18" charset="0"/>
              </a:rPr>
              <a:t>推</a:t>
            </a:r>
            <a:endParaRPr lang="en-US" altLang="zh-CN" kern="100" dirty="0" smtClean="0">
              <a:cs typeface="Times New Roman" panose="02020603050405020304" pitchFamily="18" charset="0"/>
            </a:endParaRPr>
          </a:p>
          <a:p>
            <a:r>
              <a:rPr lang="zh-CN" altLang="zh-CN" kern="100" dirty="0" smtClean="0">
                <a:cs typeface="Times New Roman" panose="02020603050405020304" pitchFamily="18" charset="0"/>
              </a:rPr>
              <a:t>陈</a:t>
            </a:r>
            <a:endParaRPr lang="en-US" altLang="zh-CN" kern="100" dirty="0" smtClean="0">
              <a:cs typeface="Times New Roman" panose="02020603050405020304" pitchFamily="18" charset="0"/>
            </a:endParaRPr>
          </a:p>
          <a:p>
            <a:r>
              <a:rPr lang="zh-CN" altLang="zh-CN" kern="100" dirty="0" smtClean="0">
                <a:cs typeface="Times New Roman" panose="02020603050405020304" pitchFamily="18" charset="0"/>
              </a:rPr>
              <a:t>出</a:t>
            </a:r>
            <a:endParaRPr lang="en-US" altLang="zh-CN" kern="100" dirty="0" smtClean="0">
              <a:cs typeface="Times New Roman" panose="02020603050405020304" pitchFamily="18" charset="0"/>
            </a:endParaRPr>
          </a:p>
          <a:p>
            <a:r>
              <a:rPr lang="zh-CN" altLang="zh-CN" kern="100" dirty="0" smtClean="0">
                <a:cs typeface="Times New Roman" panose="02020603050405020304" pitchFamily="18" charset="0"/>
              </a:rPr>
              <a:t>新</a:t>
            </a:r>
            <a:endParaRPr lang="zh-CN" altLang="en-US" dirty="0"/>
          </a:p>
        </p:txBody>
      </p:sp>
      <p:cxnSp>
        <p:nvCxnSpPr>
          <p:cNvPr id="30" name="直接箭头连接符 29"/>
          <p:cNvCxnSpPr/>
          <p:nvPr/>
        </p:nvCxnSpPr>
        <p:spPr>
          <a:xfrm>
            <a:off x="5369646" y="3728908"/>
            <a:ext cx="616312" cy="6289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/>
          <p:nvPr/>
        </p:nvCxnSpPr>
        <p:spPr>
          <a:xfrm>
            <a:off x="6810375" y="2332265"/>
            <a:ext cx="609600" cy="609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 rot="2683356">
            <a:off x="5201758" y="394558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影响</a:t>
            </a:r>
            <a:endParaRPr lang="zh-CN" altLang="en-US" dirty="0"/>
          </a:p>
        </p:txBody>
      </p:sp>
      <p:sp>
        <p:nvSpPr>
          <p:cNvPr id="34" name="文本框 33"/>
          <p:cNvSpPr txBox="1"/>
          <p:nvPr/>
        </p:nvSpPr>
        <p:spPr>
          <a:xfrm rot="2683356">
            <a:off x="6870425" y="231739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影响</a:t>
            </a:r>
            <a:endParaRPr lang="zh-CN" altLang="en-US" dirty="0"/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77818" y="4230549"/>
            <a:ext cx="1080000" cy="1800000"/>
          </a:xfrm>
          <a:prstGeom prst="rect">
            <a:avLst/>
          </a:prstGeom>
        </p:spPr>
      </p:pic>
      <p:sp>
        <p:nvSpPr>
          <p:cNvPr id="36" name="横卷形 35"/>
          <p:cNvSpPr/>
          <p:nvPr/>
        </p:nvSpPr>
        <p:spPr>
          <a:xfrm>
            <a:off x="2800986" y="5441203"/>
            <a:ext cx="3591477" cy="969688"/>
          </a:xfrm>
          <a:prstGeom prst="horizont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>
                <a:solidFill>
                  <a:schemeClr val="tx1"/>
                </a:solidFill>
              </a:rPr>
              <a:t>         </a:t>
            </a:r>
            <a:r>
              <a:rPr lang="zh-CN" altLang="zh-CN" sz="2400" dirty="0" smtClean="0">
                <a:solidFill>
                  <a:schemeClr val="tx1"/>
                </a:solidFill>
              </a:rPr>
              <a:t>知行</a:t>
            </a:r>
            <a:r>
              <a:rPr lang="zh-CN" altLang="en-US" sz="2400" dirty="0" smtClean="0">
                <a:solidFill>
                  <a:schemeClr val="tx1"/>
                </a:solidFill>
              </a:rPr>
              <a:t>合一</a:t>
            </a:r>
            <a:r>
              <a:rPr lang="zh-CN" altLang="zh-CN" sz="2400" dirty="0" smtClean="0">
                <a:solidFill>
                  <a:schemeClr val="tx1"/>
                </a:solidFill>
              </a:rPr>
              <a:t>才能</a:t>
            </a:r>
            <a:r>
              <a:rPr lang="zh-CN" altLang="zh-CN" sz="2400" dirty="0">
                <a:solidFill>
                  <a:schemeClr val="tx1"/>
                </a:solidFill>
              </a:rPr>
              <a:t>真正得到正确的人生</a:t>
            </a:r>
            <a:r>
              <a:rPr lang="zh-CN" altLang="zh-CN" sz="2400" dirty="0" smtClean="0">
                <a:solidFill>
                  <a:schemeClr val="tx1"/>
                </a:solidFill>
              </a:rPr>
              <a:t>观念</a:t>
            </a:r>
            <a:r>
              <a:rPr lang="zh-CN" altLang="en-US" sz="2400" dirty="0" smtClean="0">
                <a:solidFill>
                  <a:schemeClr val="tx1"/>
                </a:solidFill>
              </a:rPr>
              <a:t>。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97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2924C60-710F-4503-B551-92A4106661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graphicEl>
                                              <a:dgm id="{82924C60-710F-4503-B551-92A4106661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graphicEl>
                                              <a:dgm id="{82924C60-710F-4503-B551-92A4106661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graphicEl>
                                              <a:dgm id="{82924C60-710F-4503-B551-92A4106661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62BECEF-1B5D-4EBC-AAF8-812396974F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graphicEl>
                                              <a:dgm id="{F62BECEF-1B5D-4EBC-AAF8-812396974F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graphicEl>
                                              <a:dgm id="{F62BECEF-1B5D-4EBC-AAF8-812396974F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graphicEl>
                                              <a:dgm id="{F62BECEF-1B5D-4EBC-AAF8-812396974F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71A7B73-B8FC-431B-9C65-B4EE5234BF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graphicEl>
                                              <a:dgm id="{E71A7B73-B8FC-431B-9C65-B4EE5234BF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graphicEl>
                                              <a:dgm id="{E71A7B73-B8FC-431B-9C65-B4EE5234BF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graphicEl>
                                              <a:dgm id="{E71A7B73-B8FC-431B-9C65-B4EE5234BF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ED97FE8-64C3-4B19-980F-C13DFD1865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2ED97FE8-64C3-4B19-980F-C13DFD1865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2ED97FE8-64C3-4B19-980F-C13DFD1865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2ED97FE8-64C3-4B19-980F-C13DFD1865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33C0D60-77F2-4103-8917-361A16728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E33C0D60-77F2-4103-8917-361A16728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E33C0D60-77F2-4103-8917-361A16728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dgm id="{E33C0D60-77F2-4103-8917-361A167284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9F92B1F-EC46-4A3D-9DCF-36141948F1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79F92B1F-EC46-4A3D-9DCF-36141948F1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79F92B1F-EC46-4A3D-9DCF-36141948F1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graphicEl>
                                              <a:dgm id="{79F92B1F-EC46-4A3D-9DCF-36141948F1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A80CC80-0047-4CFA-9240-7105353D7D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2A80CC80-0047-4CFA-9240-7105353D7D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2A80CC80-0047-4CFA-9240-7105353D7D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graphicEl>
                                              <a:dgm id="{2A80CC80-0047-4CFA-9240-7105353D7D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6B799AF-68BF-4769-AFCF-31A395129E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C6B799AF-68BF-4769-AFCF-31A395129E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C6B799AF-68BF-4769-AFCF-31A395129E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C6B799AF-68BF-4769-AFCF-31A395129E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365CECE-4F60-480F-AFEA-FC016917D5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9365CECE-4F60-480F-AFEA-FC016917D5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9365CECE-4F60-480F-AFEA-FC016917D5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dgm id="{9365CECE-4F60-480F-AFEA-FC016917D5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000"/>
                            </p:stCondLst>
                            <p:childTnLst>
                              <p:par>
                                <p:cTn id="9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9000"/>
                            </p:stCondLst>
                            <p:childTnLst>
                              <p:par>
                                <p:cTn id="10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00"/>
                            </p:stCondLst>
                            <p:childTnLst>
                              <p:par>
                                <p:cTn id="1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500"/>
                            </p:stCondLst>
                            <p:childTnLst>
                              <p:par>
                                <p:cTn id="1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000"/>
                            </p:stCondLst>
                            <p:childTnLst>
                              <p:par>
                                <p:cTn id="13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500"/>
                            </p:stCondLst>
                            <p:childTnLst>
                              <p:par>
                                <p:cTn id="1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6000"/>
                            </p:stCondLst>
                            <p:childTnLst>
                              <p:par>
                                <p:cTn id="1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6500"/>
                            </p:stCondLst>
                            <p:childTnLst>
                              <p:par>
                                <p:cTn id="1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5" presetID="22" presetClass="entr" presetSubtype="4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9250"/>
                            </p:stCondLst>
                            <p:childTnLst>
                              <p:par>
                                <p:cTn id="1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2" grpId="0">
        <p:bldSub>
          <a:bldDgm bld="lvlOne"/>
        </p:bldSub>
      </p:bldGraphic>
      <p:bldP spid="8" grpId="0"/>
      <p:bldP spid="13" grpId="0" animBg="1"/>
      <p:bldP spid="15" grpId="0"/>
      <p:bldP spid="17" grpId="0"/>
      <p:bldP spid="18" grpId="0"/>
      <p:bldP spid="19" grpId="0"/>
      <p:bldP spid="20" grpId="0"/>
      <p:bldP spid="22" grpId="0" animBg="1"/>
      <p:bldP spid="23" grpId="0" animBg="1"/>
      <p:bldP spid="24" grpId="0"/>
      <p:bldP spid="25" grpId="0"/>
      <p:bldP spid="26" grpId="0"/>
      <p:bldP spid="27" grpId="0"/>
      <p:bldP spid="33" grpId="0"/>
      <p:bldP spid="34" grpId="0"/>
      <p:bldP spid="3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郑重声明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2143116"/>
            <a:ext cx="5768975" cy="265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024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2"/>
          <p:cNvSpPr>
            <a:spLocks noChangeShapeType="1"/>
          </p:cNvSpPr>
          <p:nvPr/>
        </p:nvSpPr>
        <p:spPr bwMode="gray">
          <a:xfrm>
            <a:off x="1811338" y="1455738"/>
            <a:ext cx="0" cy="31289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71463" y="-4763"/>
            <a:ext cx="1552575" cy="1585913"/>
            <a:chOff x="171" y="-3"/>
            <a:chExt cx="978" cy="999"/>
          </a:xfrm>
        </p:grpSpPr>
        <p:sp>
          <p:nvSpPr>
            <p:cNvPr id="9" name="Freeform 4"/>
            <p:cNvSpPr>
              <a:spLocks/>
            </p:cNvSpPr>
            <p:nvPr/>
          </p:nvSpPr>
          <p:spPr bwMode="gray">
            <a:xfrm>
              <a:off x="653" y="-3"/>
              <a:ext cx="496" cy="999"/>
            </a:xfrm>
            <a:custGeom>
              <a:avLst/>
              <a:gdLst>
                <a:gd name="T0" fmla="*/ 84 w 496"/>
                <a:gd name="T1" fmla="*/ 0 h 999"/>
                <a:gd name="T2" fmla="*/ 496 w 496"/>
                <a:gd name="T3" fmla="*/ 854 h 999"/>
                <a:gd name="T4" fmla="*/ 496 w 496"/>
                <a:gd name="T5" fmla="*/ 999 h 999"/>
                <a:gd name="T6" fmla="*/ 0 w 496"/>
                <a:gd name="T7" fmla="*/ 188 h 999"/>
                <a:gd name="T8" fmla="*/ 84 w 496"/>
                <a:gd name="T9" fmla="*/ 0 h 9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6"/>
                <a:gd name="T16" fmla="*/ 0 h 999"/>
                <a:gd name="T17" fmla="*/ 496 w 496"/>
                <a:gd name="T18" fmla="*/ 999 h 9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6" h="999">
                  <a:moveTo>
                    <a:pt x="84" y="0"/>
                  </a:moveTo>
                  <a:lnTo>
                    <a:pt x="496" y="854"/>
                  </a:lnTo>
                  <a:lnTo>
                    <a:pt x="496" y="999"/>
                  </a:lnTo>
                  <a:lnTo>
                    <a:pt x="0" y="188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gray">
            <a:xfrm>
              <a:off x="171" y="0"/>
              <a:ext cx="564" cy="187"/>
            </a:xfrm>
            <a:custGeom>
              <a:avLst/>
              <a:gdLst>
                <a:gd name="T0" fmla="*/ 564 w 564"/>
                <a:gd name="T1" fmla="*/ 0 h 187"/>
                <a:gd name="T2" fmla="*/ 482 w 564"/>
                <a:gd name="T3" fmla="*/ 187 h 187"/>
                <a:gd name="T4" fmla="*/ 0 w 564"/>
                <a:gd name="T5" fmla="*/ 0 h 187"/>
                <a:gd name="T6" fmla="*/ 564 w 564"/>
                <a:gd name="T7" fmla="*/ 0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4"/>
                <a:gd name="T13" fmla="*/ 0 h 187"/>
                <a:gd name="T14" fmla="*/ 564 w 564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4" h="187">
                  <a:moveTo>
                    <a:pt x="564" y="0"/>
                  </a:moveTo>
                  <a:lnTo>
                    <a:pt x="482" y="187"/>
                  </a:lnTo>
                  <a:lnTo>
                    <a:pt x="0" y="0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1" name="Freeform 7"/>
          <p:cNvSpPr>
            <a:spLocks/>
          </p:cNvSpPr>
          <p:nvPr/>
        </p:nvSpPr>
        <p:spPr bwMode="gray">
          <a:xfrm>
            <a:off x="1871663" y="-9525"/>
            <a:ext cx="1895475" cy="1519238"/>
          </a:xfrm>
          <a:custGeom>
            <a:avLst/>
            <a:gdLst>
              <a:gd name="T0" fmla="*/ 2147483647 w 1194"/>
              <a:gd name="T1" fmla="*/ 0 h 957"/>
              <a:gd name="T2" fmla="*/ 0 w 1194"/>
              <a:gd name="T3" fmla="*/ 2147483647 h 957"/>
              <a:gd name="T4" fmla="*/ 0 w 1194"/>
              <a:gd name="T5" fmla="*/ 2147483647 h 957"/>
              <a:gd name="T6" fmla="*/ 2147483647 w 1194"/>
              <a:gd name="T7" fmla="*/ 0 h 957"/>
              <a:gd name="T8" fmla="*/ 2147483647 w 1194"/>
              <a:gd name="T9" fmla="*/ 0 h 9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94"/>
              <a:gd name="T16" fmla="*/ 0 h 957"/>
              <a:gd name="T17" fmla="*/ 1194 w 1194"/>
              <a:gd name="T18" fmla="*/ 957 h 9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94" h="957">
                <a:moveTo>
                  <a:pt x="843" y="0"/>
                </a:moveTo>
                <a:lnTo>
                  <a:pt x="0" y="885"/>
                </a:lnTo>
                <a:lnTo>
                  <a:pt x="0" y="957"/>
                </a:lnTo>
                <a:lnTo>
                  <a:pt x="1194" y="0"/>
                </a:lnTo>
                <a:lnTo>
                  <a:pt x="843" y="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Freeform 8"/>
          <p:cNvSpPr>
            <a:spLocks/>
          </p:cNvSpPr>
          <p:nvPr/>
        </p:nvSpPr>
        <p:spPr bwMode="gray">
          <a:xfrm>
            <a:off x="1871663" y="-14288"/>
            <a:ext cx="2138362" cy="1581151"/>
          </a:xfrm>
          <a:custGeom>
            <a:avLst/>
            <a:gdLst>
              <a:gd name="T0" fmla="*/ 2147483647 w 1347"/>
              <a:gd name="T1" fmla="*/ 0 h 996"/>
              <a:gd name="T2" fmla="*/ 0 w 1347"/>
              <a:gd name="T3" fmla="*/ 2147483647 h 996"/>
              <a:gd name="T4" fmla="*/ 0 w 1347"/>
              <a:gd name="T5" fmla="*/ 2147483647 h 996"/>
              <a:gd name="T6" fmla="*/ 2147483647 w 1347"/>
              <a:gd name="T7" fmla="*/ 0 h 996"/>
              <a:gd name="T8" fmla="*/ 2147483647 w 1347"/>
              <a:gd name="T9" fmla="*/ 0 h 9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47"/>
              <a:gd name="T16" fmla="*/ 0 h 996"/>
              <a:gd name="T17" fmla="*/ 1347 w 1347"/>
              <a:gd name="T18" fmla="*/ 996 h 9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47" h="996">
                <a:moveTo>
                  <a:pt x="1347" y="0"/>
                </a:moveTo>
                <a:lnTo>
                  <a:pt x="0" y="996"/>
                </a:lnTo>
                <a:lnTo>
                  <a:pt x="0" y="957"/>
                </a:lnTo>
                <a:lnTo>
                  <a:pt x="1191" y="0"/>
                </a:lnTo>
                <a:lnTo>
                  <a:pt x="1347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" name="Freeform 9"/>
          <p:cNvSpPr>
            <a:spLocks/>
          </p:cNvSpPr>
          <p:nvPr/>
        </p:nvSpPr>
        <p:spPr bwMode="gray">
          <a:xfrm>
            <a:off x="1871663" y="-14288"/>
            <a:ext cx="2338387" cy="1627188"/>
          </a:xfrm>
          <a:custGeom>
            <a:avLst/>
            <a:gdLst>
              <a:gd name="T0" fmla="*/ 2147483647 w 1473"/>
              <a:gd name="T1" fmla="*/ 2147483647 h 1025"/>
              <a:gd name="T2" fmla="*/ 2147483647 w 1473"/>
              <a:gd name="T3" fmla="*/ 2147483647 h 1025"/>
              <a:gd name="T4" fmla="*/ 0 w 1473"/>
              <a:gd name="T5" fmla="*/ 2147483647 h 1025"/>
              <a:gd name="T6" fmla="*/ 2147483647 w 1473"/>
              <a:gd name="T7" fmla="*/ 0 h 1025"/>
              <a:gd name="T8" fmla="*/ 2147483647 w 1473"/>
              <a:gd name="T9" fmla="*/ 2147483647 h 10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73"/>
              <a:gd name="T16" fmla="*/ 0 h 1025"/>
              <a:gd name="T17" fmla="*/ 1473 w 1473"/>
              <a:gd name="T18" fmla="*/ 1025 h 10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73" h="1025">
                <a:moveTo>
                  <a:pt x="1473" y="6"/>
                </a:moveTo>
                <a:lnTo>
                  <a:pt x="2" y="1025"/>
                </a:lnTo>
                <a:lnTo>
                  <a:pt x="0" y="995"/>
                </a:lnTo>
                <a:lnTo>
                  <a:pt x="1344" y="0"/>
                </a:lnTo>
                <a:lnTo>
                  <a:pt x="1473" y="6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" name="Freeform 10"/>
          <p:cNvSpPr>
            <a:spLocks/>
          </p:cNvSpPr>
          <p:nvPr/>
        </p:nvSpPr>
        <p:spPr bwMode="gray">
          <a:xfrm>
            <a:off x="1874838" y="4437063"/>
            <a:ext cx="3525837" cy="2435225"/>
          </a:xfrm>
          <a:custGeom>
            <a:avLst/>
            <a:gdLst>
              <a:gd name="T0" fmla="*/ 2147483647 w 2221"/>
              <a:gd name="T1" fmla="*/ 2147483647 h 1534"/>
              <a:gd name="T2" fmla="*/ 0 w 2221"/>
              <a:gd name="T3" fmla="*/ 0 h 1534"/>
              <a:gd name="T4" fmla="*/ 2147483647 w 2221"/>
              <a:gd name="T5" fmla="*/ 2147483647 h 1534"/>
              <a:gd name="T6" fmla="*/ 2147483647 w 2221"/>
              <a:gd name="T7" fmla="*/ 2147483647 h 1534"/>
              <a:gd name="T8" fmla="*/ 2147483647 w 2221"/>
              <a:gd name="T9" fmla="*/ 2147483647 h 15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1"/>
              <a:gd name="T16" fmla="*/ 0 h 1534"/>
              <a:gd name="T17" fmla="*/ 2221 w 2221"/>
              <a:gd name="T18" fmla="*/ 1534 h 15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1" h="1534">
                <a:moveTo>
                  <a:pt x="2221" y="1533"/>
                </a:moveTo>
                <a:lnTo>
                  <a:pt x="0" y="0"/>
                </a:lnTo>
                <a:lnTo>
                  <a:pt x="1" y="25"/>
                </a:lnTo>
                <a:lnTo>
                  <a:pt x="2059" y="1534"/>
                </a:lnTo>
                <a:lnTo>
                  <a:pt x="2221" y="1533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" name="Freeform 11"/>
          <p:cNvSpPr>
            <a:spLocks/>
          </p:cNvSpPr>
          <p:nvPr/>
        </p:nvSpPr>
        <p:spPr bwMode="gray">
          <a:xfrm>
            <a:off x="1876425" y="4475163"/>
            <a:ext cx="3265488" cy="2392362"/>
          </a:xfrm>
          <a:custGeom>
            <a:avLst/>
            <a:gdLst>
              <a:gd name="T0" fmla="*/ 2147483647 w 2057"/>
              <a:gd name="T1" fmla="*/ 2147483647 h 1507"/>
              <a:gd name="T2" fmla="*/ 0 w 2057"/>
              <a:gd name="T3" fmla="*/ 0 h 1507"/>
              <a:gd name="T4" fmla="*/ 0 w 2057"/>
              <a:gd name="T5" fmla="*/ 2147483647 h 1507"/>
              <a:gd name="T6" fmla="*/ 2147483647 w 2057"/>
              <a:gd name="T7" fmla="*/ 2147483647 h 1507"/>
              <a:gd name="T8" fmla="*/ 2147483647 w 2057"/>
              <a:gd name="T9" fmla="*/ 2147483647 h 15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57"/>
              <a:gd name="T16" fmla="*/ 0 h 1507"/>
              <a:gd name="T17" fmla="*/ 2057 w 2057"/>
              <a:gd name="T18" fmla="*/ 1507 h 15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57" h="1507">
                <a:moveTo>
                  <a:pt x="2057" y="1507"/>
                </a:moveTo>
                <a:lnTo>
                  <a:pt x="0" y="0"/>
                </a:lnTo>
                <a:lnTo>
                  <a:pt x="0" y="30"/>
                </a:lnTo>
                <a:lnTo>
                  <a:pt x="1857" y="1507"/>
                </a:lnTo>
                <a:lnTo>
                  <a:pt x="2057" y="150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" name="Freeform 12"/>
          <p:cNvSpPr>
            <a:spLocks/>
          </p:cNvSpPr>
          <p:nvPr/>
        </p:nvSpPr>
        <p:spPr bwMode="gray">
          <a:xfrm>
            <a:off x="1871663" y="4518025"/>
            <a:ext cx="2946400" cy="2344738"/>
          </a:xfrm>
          <a:custGeom>
            <a:avLst/>
            <a:gdLst>
              <a:gd name="T0" fmla="*/ 2147483647 w 1856"/>
              <a:gd name="T1" fmla="*/ 2147483647 h 1477"/>
              <a:gd name="T2" fmla="*/ 0 w 1856"/>
              <a:gd name="T3" fmla="*/ 2147483647 h 1477"/>
              <a:gd name="T4" fmla="*/ 0 w 1856"/>
              <a:gd name="T5" fmla="*/ 0 h 1477"/>
              <a:gd name="T6" fmla="*/ 2147483647 w 1856"/>
              <a:gd name="T7" fmla="*/ 2147483647 h 1477"/>
              <a:gd name="T8" fmla="*/ 2147483647 w 1856"/>
              <a:gd name="T9" fmla="*/ 2147483647 h 1477"/>
              <a:gd name="T10" fmla="*/ 2147483647 w 1856"/>
              <a:gd name="T11" fmla="*/ 2147483647 h 14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56"/>
              <a:gd name="T19" fmla="*/ 0 h 1477"/>
              <a:gd name="T20" fmla="*/ 1856 w 1856"/>
              <a:gd name="T21" fmla="*/ 1477 h 14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56" h="1477">
                <a:moveTo>
                  <a:pt x="1344" y="1474"/>
                </a:moveTo>
                <a:lnTo>
                  <a:pt x="0" y="97"/>
                </a:lnTo>
                <a:lnTo>
                  <a:pt x="0" y="0"/>
                </a:lnTo>
                <a:lnTo>
                  <a:pt x="1856" y="1474"/>
                </a:lnTo>
                <a:lnTo>
                  <a:pt x="1848" y="1477"/>
                </a:lnTo>
                <a:lnTo>
                  <a:pt x="1344" y="1474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gray">
          <a:xfrm>
            <a:off x="1876425" y="1552575"/>
            <a:ext cx="0" cy="2957513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" name="Rectangle 40"/>
          <p:cNvSpPr txBox="1">
            <a:spLocks noChangeArrowheads="1"/>
          </p:cNvSpPr>
          <p:nvPr/>
        </p:nvSpPr>
        <p:spPr bwMode="white">
          <a:xfrm>
            <a:off x="1763713" y="2060575"/>
            <a:ext cx="4968875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70000"/>
              </a:lnSpc>
            </a:pPr>
            <a:r>
              <a:rPr kumimoji="1" lang="en-US" altLang="zh-CN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kumimoji="1" lang="zh-CN" altLang="en-US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时事报告</a:t>
            </a:r>
            <a:r>
              <a:rPr kumimoji="1" lang="en-US" altLang="zh-CN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r>
              <a:rPr kumimoji="1" lang="zh-CN" altLang="en-US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杂志社</a:t>
            </a:r>
            <a:endParaRPr kumimoji="1" lang="ko-KR" altLang="en-US" sz="4000" b="1">
              <a:solidFill>
                <a:schemeClr val="bg1"/>
              </a:solidFill>
              <a:latin typeface="微软雅黑" pitchFamily="34" charset="-122"/>
              <a:ea typeface="冬青黑体简体中文 W6" charset="-122"/>
            </a:endParaRPr>
          </a:p>
        </p:txBody>
      </p:sp>
      <p:sp>
        <p:nvSpPr>
          <p:cNvPr id="19" name="Rectangle 41"/>
          <p:cNvSpPr txBox="1">
            <a:spLocks noChangeArrowheads="1"/>
          </p:cNvSpPr>
          <p:nvPr/>
        </p:nvSpPr>
        <p:spPr bwMode="white">
          <a:xfrm>
            <a:off x="2051050" y="2997200"/>
            <a:ext cx="54737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atinLnBrk="1">
              <a:spcBef>
                <a:spcPct val="20000"/>
              </a:spcBef>
            </a:pPr>
            <a:r>
              <a:rPr kumimoji="1" lang="zh-CN" altLang="en-US" sz="2800" b="1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形势与政策课专用</a:t>
            </a:r>
            <a:endParaRPr kumimoji="1" lang="ko-KR" altLang="en-US" sz="2800" b="1">
              <a:solidFill>
                <a:schemeClr val="bg1"/>
              </a:solidFill>
              <a:latin typeface="华文楷体" pitchFamily="2" charset="-122"/>
              <a:ea typeface="楷体-简" charset="-122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gray">
          <a:xfrm>
            <a:off x="65088" y="4457700"/>
            <a:ext cx="1762125" cy="2159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gray">
          <a:xfrm>
            <a:off x="107950" y="4384675"/>
            <a:ext cx="2087563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300" b="1">
                <a:solidFill>
                  <a:srgbClr val="A6A6A6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www.ssbgzzs.com</a:t>
            </a:r>
            <a:endParaRPr lang="zh-CN" altLang="en-US" sz="1300" b="1">
              <a:solidFill>
                <a:srgbClr val="A6A6A6"/>
              </a:solidFill>
              <a:latin typeface="Arial" pitchFamily="34" charset="0"/>
              <a:ea typeface="黑体" pitchFamily="2" charset="-122"/>
            </a:endParaRPr>
          </a:p>
        </p:txBody>
      </p:sp>
      <p:pic>
        <p:nvPicPr>
          <p:cNvPr id="22" name="图片 2" descr="章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955" y="2416176"/>
            <a:ext cx="115252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Freeform 20"/>
          <p:cNvSpPr>
            <a:spLocks/>
          </p:cNvSpPr>
          <p:nvPr/>
        </p:nvSpPr>
        <p:spPr bwMode="gray">
          <a:xfrm>
            <a:off x="1811370" y="-9525"/>
            <a:ext cx="7332662" cy="6946900"/>
          </a:xfrm>
          <a:custGeom>
            <a:avLst/>
            <a:gdLst>
              <a:gd name="T0" fmla="*/ 2147483647 w 4579"/>
              <a:gd name="T1" fmla="*/ 0 h 4338"/>
              <a:gd name="T2" fmla="*/ 2147483647 w 4579"/>
              <a:gd name="T3" fmla="*/ 2147483647 h 4338"/>
              <a:gd name="T4" fmla="*/ 0 w 4579"/>
              <a:gd name="T5" fmla="*/ 2147483647 h 4338"/>
              <a:gd name="T6" fmla="*/ 2147483647 w 4579"/>
              <a:gd name="T7" fmla="*/ 2147483647 h 4338"/>
              <a:gd name="T8" fmla="*/ 2147483647 w 4579"/>
              <a:gd name="T9" fmla="*/ 2147483647 h 4338"/>
              <a:gd name="T10" fmla="*/ 2147483647 w 4579"/>
              <a:gd name="T11" fmla="*/ 0 h 4338"/>
              <a:gd name="T12" fmla="*/ 2147483647 w 4579"/>
              <a:gd name="T13" fmla="*/ 0 h 43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79"/>
              <a:gd name="T22" fmla="*/ 0 h 4338"/>
              <a:gd name="T23" fmla="*/ 4579 w 4579"/>
              <a:gd name="T24" fmla="*/ 4338 h 43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79" h="4338">
                <a:moveTo>
                  <a:pt x="1471" y="0"/>
                </a:moveTo>
                <a:lnTo>
                  <a:pt x="1" y="1020"/>
                </a:lnTo>
                <a:lnTo>
                  <a:pt x="0" y="2805"/>
                </a:lnTo>
                <a:lnTo>
                  <a:pt x="2221" y="4338"/>
                </a:lnTo>
                <a:lnTo>
                  <a:pt x="4579" y="4332"/>
                </a:lnTo>
                <a:lnTo>
                  <a:pt x="4573" y="0"/>
                </a:lnTo>
                <a:lnTo>
                  <a:pt x="1471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158426" y="1928802"/>
            <a:ext cx="671517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　　</a:t>
            </a:r>
            <a:r>
              <a:rPr lang="zh-CN" altLang="zh-CN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《时事报告》杂志是中央宣传部主管的时政月刊，是广大党员干部以及宣传、教育工作者认识、把握国内外形势政策、做好宣传教育工作的必备学习资料。</a:t>
            </a:r>
            <a:endParaRPr lang="en-US" altLang="zh-CN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黑体" pitchFamily="49" charset="-122"/>
              <a:ea typeface="黑体" pitchFamily="49" charset="-122"/>
            </a:endParaRPr>
          </a:p>
          <a:p>
            <a:pPr algn="just">
              <a:defRPr/>
            </a:pPr>
            <a:r>
              <a:rPr lang="en-US" altLang="zh-CN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    </a:t>
            </a:r>
            <a:r>
              <a:rPr lang="zh-CN" altLang="zh-CN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供各级领导干部讲形势、作报告和公开选拔、竞争上岗，大中专院校和中学思想政治课教师讲授形势与政策课和时事课，参加公务员考试以及关心国内外形势的读者使用。</a:t>
            </a:r>
          </a:p>
        </p:txBody>
      </p:sp>
      <p:pic>
        <p:nvPicPr>
          <p:cNvPr id="24" name="图片 23" descr="实施报告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2810" y="142852"/>
            <a:ext cx="7554098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2810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"/>
          <p:cNvSpPr>
            <a:spLocks noChangeShapeType="1"/>
          </p:cNvSpPr>
          <p:nvPr/>
        </p:nvSpPr>
        <p:spPr bwMode="gray">
          <a:xfrm>
            <a:off x="1811338" y="1455738"/>
            <a:ext cx="0" cy="31289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71463" y="-4763"/>
            <a:ext cx="1552575" cy="1585913"/>
            <a:chOff x="171" y="-3"/>
            <a:chExt cx="978" cy="999"/>
          </a:xfrm>
        </p:grpSpPr>
        <p:sp>
          <p:nvSpPr>
            <p:cNvPr id="9" name="Freeform 4"/>
            <p:cNvSpPr>
              <a:spLocks/>
            </p:cNvSpPr>
            <p:nvPr/>
          </p:nvSpPr>
          <p:spPr bwMode="gray">
            <a:xfrm>
              <a:off x="653" y="-3"/>
              <a:ext cx="496" cy="999"/>
            </a:xfrm>
            <a:custGeom>
              <a:avLst/>
              <a:gdLst>
                <a:gd name="T0" fmla="*/ 84 w 496"/>
                <a:gd name="T1" fmla="*/ 0 h 999"/>
                <a:gd name="T2" fmla="*/ 496 w 496"/>
                <a:gd name="T3" fmla="*/ 854 h 999"/>
                <a:gd name="T4" fmla="*/ 496 w 496"/>
                <a:gd name="T5" fmla="*/ 999 h 999"/>
                <a:gd name="T6" fmla="*/ 0 w 496"/>
                <a:gd name="T7" fmla="*/ 188 h 999"/>
                <a:gd name="T8" fmla="*/ 84 w 496"/>
                <a:gd name="T9" fmla="*/ 0 h 9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6"/>
                <a:gd name="T16" fmla="*/ 0 h 999"/>
                <a:gd name="T17" fmla="*/ 496 w 496"/>
                <a:gd name="T18" fmla="*/ 999 h 9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6" h="999">
                  <a:moveTo>
                    <a:pt x="84" y="0"/>
                  </a:moveTo>
                  <a:lnTo>
                    <a:pt x="496" y="854"/>
                  </a:lnTo>
                  <a:lnTo>
                    <a:pt x="496" y="999"/>
                  </a:lnTo>
                  <a:lnTo>
                    <a:pt x="0" y="188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gray">
            <a:xfrm>
              <a:off x="171" y="0"/>
              <a:ext cx="564" cy="187"/>
            </a:xfrm>
            <a:custGeom>
              <a:avLst/>
              <a:gdLst>
                <a:gd name="T0" fmla="*/ 564 w 564"/>
                <a:gd name="T1" fmla="*/ 0 h 187"/>
                <a:gd name="T2" fmla="*/ 482 w 564"/>
                <a:gd name="T3" fmla="*/ 187 h 187"/>
                <a:gd name="T4" fmla="*/ 0 w 564"/>
                <a:gd name="T5" fmla="*/ 0 h 187"/>
                <a:gd name="T6" fmla="*/ 564 w 564"/>
                <a:gd name="T7" fmla="*/ 0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4"/>
                <a:gd name="T13" fmla="*/ 0 h 187"/>
                <a:gd name="T14" fmla="*/ 564 w 564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4" h="187">
                  <a:moveTo>
                    <a:pt x="564" y="0"/>
                  </a:moveTo>
                  <a:lnTo>
                    <a:pt x="482" y="187"/>
                  </a:lnTo>
                  <a:lnTo>
                    <a:pt x="0" y="0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1" name="Freeform 7"/>
          <p:cNvSpPr>
            <a:spLocks/>
          </p:cNvSpPr>
          <p:nvPr/>
        </p:nvSpPr>
        <p:spPr bwMode="gray">
          <a:xfrm>
            <a:off x="1871663" y="-9525"/>
            <a:ext cx="1895475" cy="1519238"/>
          </a:xfrm>
          <a:custGeom>
            <a:avLst/>
            <a:gdLst>
              <a:gd name="T0" fmla="*/ 2147483647 w 1194"/>
              <a:gd name="T1" fmla="*/ 0 h 957"/>
              <a:gd name="T2" fmla="*/ 0 w 1194"/>
              <a:gd name="T3" fmla="*/ 2147483647 h 957"/>
              <a:gd name="T4" fmla="*/ 0 w 1194"/>
              <a:gd name="T5" fmla="*/ 2147483647 h 957"/>
              <a:gd name="T6" fmla="*/ 2147483647 w 1194"/>
              <a:gd name="T7" fmla="*/ 0 h 957"/>
              <a:gd name="T8" fmla="*/ 2147483647 w 1194"/>
              <a:gd name="T9" fmla="*/ 0 h 9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94"/>
              <a:gd name="T16" fmla="*/ 0 h 957"/>
              <a:gd name="T17" fmla="*/ 1194 w 1194"/>
              <a:gd name="T18" fmla="*/ 957 h 9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94" h="957">
                <a:moveTo>
                  <a:pt x="843" y="0"/>
                </a:moveTo>
                <a:lnTo>
                  <a:pt x="0" y="885"/>
                </a:lnTo>
                <a:lnTo>
                  <a:pt x="0" y="957"/>
                </a:lnTo>
                <a:lnTo>
                  <a:pt x="1194" y="0"/>
                </a:lnTo>
                <a:lnTo>
                  <a:pt x="843" y="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Freeform 8"/>
          <p:cNvSpPr>
            <a:spLocks/>
          </p:cNvSpPr>
          <p:nvPr/>
        </p:nvSpPr>
        <p:spPr bwMode="gray">
          <a:xfrm>
            <a:off x="1871663" y="-14288"/>
            <a:ext cx="2138362" cy="1581151"/>
          </a:xfrm>
          <a:custGeom>
            <a:avLst/>
            <a:gdLst>
              <a:gd name="T0" fmla="*/ 2147483647 w 1347"/>
              <a:gd name="T1" fmla="*/ 0 h 996"/>
              <a:gd name="T2" fmla="*/ 0 w 1347"/>
              <a:gd name="T3" fmla="*/ 2147483647 h 996"/>
              <a:gd name="T4" fmla="*/ 0 w 1347"/>
              <a:gd name="T5" fmla="*/ 2147483647 h 996"/>
              <a:gd name="T6" fmla="*/ 2147483647 w 1347"/>
              <a:gd name="T7" fmla="*/ 0 h 996"/>
              <a:gd name="T8" fmla="*/ 2147483647 w 1347"/>
              <a:gd name="T9" fmla="*/ 0 h 9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47"/>
              <a:gd name="T16" fmla="*/ 0 h 996"/>
              <a:gd name="T17" fmla="*/ 1347 w 1347"/>
              <a:gd name="T18" fmla="*/ 996 h 9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47" h="996">
                <a:moveTo>
                  <a:pt x="1347" y="0"/>
                </a:moveTo>
                <a:lnTo>
                  <a:pt x="0" y="996"/>
                </a:lnTo>
                <a:lnTo>
                  <a:pt x="0" y="957"/>
                </a:lnTo>
                <a:lnTo>
                  <a:pt x="1191" y="0"/>
                </a:lnTo>
                <a:lnTo>
                  <a:pt x="1347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" name="Freeform 9"/>
          <p:cNvSpPr>
            <a:spLocks/>
          </p:cNvSpPr>
          <p:nvPr/>
        </p:nvSpPr>
        <p:spPr bwMode="gray">
          <a:xfrm>
            <a:off x="1871663" y="-14288"/>
            <a:ext cx="2338387" cy="1627188"/>
          </a:xfrm>
          <a:custGeom>
            <a:avLst/>
            <a:gdLst>
              <a:gd name="T0" fmla="*/ 2147483647 w 1473"/>
              <a:gd name="T1" fmla="*/ 2147483647 h 1025"/>
              <a:gd name="T2" fmla="*/ 2147483647 w 1473"/>
              <a:gd name="T3" fmla="*/ 2147483647 h 1025"/>
              <a:gd name="T4" fmla="*/ 0 w 1473"/>
              <a:gd name="T5" fmla="*/ 2147483647 h 1025"/>
              <a:gd name="T6" fmla="*/ 2147483647 w 1473"/>
              <a:gd name="T7" fmla="*/ 0 h 1025"/>
              <a:gd name="T8" fmla="*/ 2147483647 w 1473"/>
              <a:gd name="T9" fmla="*/ 2147483647 h 10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73"/>
              <a:gd name="T16" fmla="*/ 0 h 1025"/>
              <a:gd name="T17" fmla="*/ 1473 w 1473"/>
              <a:gd name="T18" fmla="*/ 1025 h 10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73" h="1025">
                <a:moveTo>
                  <a:pt x="1473" y="6"/>
                </a:moveTo>
                <a:lnTo>
                  <a:pt x="2" y="1025"/>
                </a:lnTo>
                <a:lnTo>
                  <a:pt x="0" y="995"/>
                </a:lnTo>
                <a:lnTo>
                  <a:pt x="1344" y="0"/>
                </a:lnTo>
                <a:lnTo>
                  <a:pt x="1473" y="6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" name="Freeform 10"/>
          <p:cNvSpPr>
            <a:spLocks/>
          </p:cNvSpPr>
          <p:nvPr/>
        </p:nvSpPr>
        <p:spPr bwMode="gray">
          <a:xfrm>
            <a:off x="1874838" y="4437063"/>
            <a:ext cx="3525837" cy="2435225"/>
          </a:xfrm>
          <a:custGeom>
            <a:avLst/>
            <a:gdLst>
              <a:gd name="T0" fmla="*/ 2147483647 w 2221"/>
              <a:gd name="T1" fmla="*/ 2147483647 h 1534"/>
              <a:gd name="T2" fmla="*/ 0 w 2221"/>
              <a:gd name="T3" fmla="*/ 0 h 1534"/>
              <a:gd name="T4" fmla="*/ 2147483647 w 2221"/>
              <a:gd name="T5" fmla="*/ 2147483647 h 1534"/>
              <a:gd name="T6" fmla="*/ 2147483647 w 2221"/>
              <a:gd name="T7" fmla="*/ 2147483647 h 1534"/>
              <a:gd name="T8" fmla="*/ 2147483647 w 2221"/>
              <a:gd name="T9" fmla="*/ 2147483647 h 15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1"/>
              <a:gd name="T16" fmla="*/ 0 h 1534"/>
              <a:gd name="T17" fmla="*/ 2221 w 2221"/>
              <a:gd name="T18" fmla="*/ 1534 h 15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1" h="1534">
                <a:moveTo>
                  <a:pt x="2221" y="1533"/>
                </a:moveTo>
                <a:lnTo>
                  <a:pt x="0" y="0"/>
                </a:lnTo>
                <a:lnTo>
                  <a:pt x="1" y="25"/>
                </a:lnTo>
                <a:lnTo>
                  <a:pt x="2059" y="1534"/>
                </a:lnTo>
                <a:lnTo>
                  <a:pt x="2221" y="1533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" name="Freeform 11"/>
          <p:cNvSpPr>
            <a:spLocks/>
          </p:cNvSpPr>
          <p:nvPr/>
        </p:nvSpPr>
        <p:spPr bwMode="gray">
          <a:xfrm>
            <a:off x="1876425" y="4475163"/>
            <a:ext cx="3265488" cy="2392362"/>
          </a:xfrm>
          <a:custGeom>
            <a:avLst/>
            <a:gdLst>
              <a:gd name="T0" fmla="*/ 2147483647 w 2057"/>
              <a:gd name="T1" fmla="*/ 2147483647 h 1507"/>
              <a:gd name="T2" fmla="*/ 0 w 2057"/>
              <a:gd name="T3" fmla="*/ 0 h 1507"/>
              <a:gd name="T4" fmla="*/ 0 w 2057"/>
              <a:gd name="T5" fmla="*/ 2147483647 h 1507"/>
              <a:gd name="T6" fmla="*/ 2147483647 w 2057"/>
              <a:gd name="T7" fmla="*/ 2147483647 h 1507"/>
              <a:gd name="T8" fmla="*/ 2147483647 w 2057"/>
              <a:gd name="T9" fmla="*/ 2147483647 h 15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57"/>
              <a:gd name="T16" fmla="*/ 0 h 1507"/>
              <a:gd name="T17" fmla="*/ 2057 w 2057"/>
              <a:gd name="T18" fmla="*/ 1507 h 15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57" h="1507">
                <a:moveTo>
                  <a:pt x="2057" y="1507"/>
                </a:moveTo>
                <a:lnTo>
                  <a:pt x="0" y="0"/>
                </a:lnTo>
                <a:lnTo>
                  <a:pt x="0" y="30"/>
                </a:lnTo>
                <a:lnTo>
                  <a:pt x="1857" y="1507"/>
                </a:lnTo>
                <a:lnTo>
                  <a:pt x="2057" y="150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" name="Freeform 12"/>
          <p:cNvSpPr>
            <a:spLocks/>
          </p:cNvSpPr>
          <p:nvPr/>
        </p:nvSpPr>
        <p:spPr bwMode="gray">
          <a:xfrm>
            <a:off x="1871663" y="4518025"/>
            <a:ext cx="2946400" cy="2344738"/>
          </a:xfrm>
          <a:custGeom>
            <a:avLst/>
            <a:gdLst>
              <a:gd name="T0" fmla="*/ 2147483647 w 1856"/>
              <a:gd name="T1" fmla="*/ 2147483647 h 1477"/>
              <a:gd name="T2" fmla="*/ 0 w 1856"/>
              <a:gd name="T3" fmla="*/ 2147483647 h 1477"/>
              <a:gd name="T4" fmla="*/ 0 w 1856"/>
              <a:gd name="T5" fmla="*/ 0 h 1477"/>
              <a:gd name="T6" fmla="*/ 2147483647 w 1856"/>
              <a:gd name="T7" fmla="*/ 2147483647 h 1477"/>
              <a:gd name="T8" fmla="*/ 2147483647 w 1856"/>
              <a:gd name="T9" fmla="*/ 2147483647 h 1477"/>
              <a:gd name="T10" fmla="*/ 2147483647 w 1856"/>
              <a:gd name="T11" fmla="*/ 2147483647 h 14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56"/>
              <a:gd name="T19" fmla="*/ 0 h 1477"/>
              <a:gd name="T20" fmla="*/ 1856 w 1856"/>
              <a:gd name="T21" fmla="*/ 1477 h 14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56" h="1477">
                <a:moveTo>
                  <a:pt x="1344" y="1474"/>
                </a:moveTo>
                <a:lnTo>
                  <a:pt x="0" y="97"/>
                </a:lnTo>
                <a:lnTo>
                  <a:pt x="0" y="0"/>
                </a:lnTo>
                <a:lnTo>
                  <a:pt x="1856" y="1474"/>
                </a:lnTo>
                <a:lnTo>
                  <a:pt x="1848" y="1477"/>
                </a:lnTo>
                <a:lnTo>
                  <a:pt x="1344" y="1474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gray">
          <a:xfrm>
            <a:off x="1876425" y="1552575"/>
            <a:ext cx="0" cy="2957513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" name="Rectangle 40"/>
          <p:cNvSpPr txBox="1">
            <a:spLocks noChangeArrowheads="1"/>
          </p:cNvSpPr>
          <p:nvPr/>
        </p:nvSpPr>
        <p:spPr bwMode="white">
          <a:xfrm>
            <a:off x="1763713" y="2060575"/>
            <a:ext cx="4968875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70000"/>
              </a:lnSpc>
            </a:pPr>
            <a:r>
              <a:rPr kumimoji="1" lang="en-US" altLang="zh-CN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kumimoji="1" lang="zh-CN" altLang="en-US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时事报告</a:t>
            </a:r>
            <a:r>
              <a:rPr kumimoji="1" lang="en-US" altLang="zh-CN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r>
              <a:rPr kumimoji="1" lang="zh-CN" altLang="en-US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杂志社</a:t>
            </a:r>
            <a:endParaRPr kumimoji="1" lang="ko-KR" altLang="en-US" sz="4000" b="1">
              <a:solidFill>
                <a:schemeClr val="bg1"/>
              </a:solidFill>
              <a:latin typeface="微软雅黑" pitchFamily="34" charset="-122"/>
              <a:ea typeface="冬青黑体简体中文 W6" charset="-122"/>
            </a:endParaRPr>
          </a:p>
        </p:txBody>
      </p:sp>
      <p:sp>
        <p:nvSpPr>
          <p:cNvPr id="19" name="Rectangle 41"/>
          <p:cNvSpPr txBox="1">
            <a:spLocks noChangeArrowheads="1"/>
          </p:cNvSpPr>
          <p:nvPr/>
        </p:nvSpPr>
        <p:spPr bwMode="white">
          <a:xfrm>
            <a:off x="2051050" y="2997200"/>
            <a:ext cx="54737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atinLnBrk="1">
              <a:spcBef>
                <a:spcPct val="20000"/>
              </a:spcBef>
            </a:pPr>
            <a:r>
              <a:rPr kumimoji="1" lang="zh-CN" altLang="en-US" sz="2800" b="1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形势与政策课专用</a:t>
            </a:r>
            <a:endParaRPr kumimoji="1" lang="ko-KR" altLang="en-US" sz="2800" b="1">
              <a:solidFill>
                <a:schemeClr val="bg1"/>
              </a:solidFill>
              <a:latin typeface="华文楷体" pitchFamily="2" charset="-122"/>
              <a:ea typeface="楷体-简" charset="-122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gray">
          <a:xfrm>
            <a:off x="65088" y="4457700"/>
            <a:ext cx="1762125" cy="2159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gray">
          <a:xfrm>
            <a:off x="107950" y="4384675"/>
            <a:ext cx="2087563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300" b="1">
                <a:solidFill>
                  <a:srgbClr val="A6A6A6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www.ssbgzzs.com</a:t>
            </a:r>
            <a:endParaRPr lang="zh-CN" altLang="en-US" sz="1300" b="1">
              <a:solidFill>
                <a:srgbClr val="A6A6A6"/>
              </a:solidFill>
              <a:latin typeface="Arial" pitchFamily="34" charset="0"/>
              <a:ea typeface="黑体" pitchFamily="2" charset="-122"/>
            </a:endParaRPr>
          </a:p>
        </p:txBody>
      </p:sp>
      <p:pic>
        <p:nvPicPr>
          <p:cNvPr id="22" name="图片 2" descr="章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955" y="2416176"/>
            <a:ext cx="115252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Freeform 20"/>
          <p:cNvSpPr>
            <a:spLocks/>
          </p:cNvSpPr>
          <p:nvPr/>
        </p:nvSpPr>
        <p:spPr bwMode="gray">
          <a:xfrm>
            <a:off x="1811370" y="-9525"/>
            <a:ext cx="7332662" cy="6946900"/>
          </a:xfrm>
          <a:custGeom>
            <a:avLst/>
            <a:gdLst>
              <a:gd name="T0" fmla="*/ 2147483647 w 4579"/>
              <a:gd name="T1" fmla="*/ 0 h 4338"/>
              <a:gd name="T2" fmla="*/ 2147483647 w 4579"/>
              <a:gd name="T3" fmla="*/ 2147483647 h 4338"/>
              <a:gd name="T4" fmla="*/ 0 w 4579"/>
              <a:gd name="T5" fmla="*/ 2147483647 h 4338"/>
              <a:gd name="T6" fmla="*/ 2147483647 w 4579"/>
              <a:gd name="T7" fmla="*/ 2147483647 h 4338"/>
              <a:gd name="T8" fmla="*/ 2147483647 w 4579"/>
              <a:gd name="T9" fmla="*/ 2147483647 h 4338"/>
              <a:gd name="T10" fmla="*/ 2147483647 w 4579"/>
              <a:gd name="T11" fmla="*/ 0 h 4338"/>
              <a:gd name="T12" fmla="*/ 2147483647 w 4579"/>
              <a:gd name="T13" fmla="*/ 0 h 43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79"/>
              <a:gd name="T22" fmla="*/ 0 h 4338"/>
              <a:gd name="T23" fmla="*/ 4579 w 4579"/>
              <a:gd name="T24" fmla="*/ 4338 h 43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79" h="4338">
                <a:moveTo>
                  <a:pt x="1471" y="0"/>
                </a:moveTo>
                <a:lnTo>
                  <a:pt x="1" y="1020"/>
                </a:lnTo>
                <a:lnTo>
                  <a:pt x="0" y="2805"/>
                </a:lnTo>
                <a:lnTo>
                  <a:pt x="2221" y="4338"/>
                </a:lnTo>
                <a:lnTo>
                  <a:pt x="4579" y="4332"/>
                </a:lnTo>
                <a:lnTo>
                  <a:pt x="4573" y="0"/>
                </a:lnTo>
                <a:lnTo>
                  <a:pt x="1471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2214546" y="3000372"/>
            <a:ext cx="65008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　　</a:t>
            </a:r>
            <a:r>
              <a:rPr lang="zh-CN" alt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为各级党委中心组成员提供最权威、最系统、最及时、最有用的专用学习材料，是筹备中心组学习的好助手，也是党员干部学习的好老师。</a:t>
            </a:r>
            <a:endParaRPr lang="zh-CN" altLang="en-US" sz="240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24" name="图片 23" descr="党委中心组学习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5686" y="785794"/>
            <a:ext cx="7554098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8739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"/>
          <p:cNvSpPr>
            <a:spLocks noChangeShapeType="1"/>
          </p:cNvSpPr>
          <p:nvPr/>
        </p:nvSpPr>
        <p:spPr bwMode="gray">
          <a:xfrm>
            <a:off x="1811338" y="1455738"/>
            <a:ext cx="0" cy="31289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71463" y="-4763"/>
            <a:ext cx="1552575" cy="1585913"/>
            <a:chOff x="171" y="-3"/>
            <a:chExt cx="978" cy="999"/>
          </a:xfrm>
        </p:grpSpPr>
        <p:sp>
          <p:nvSpPr>
            <p:cNvPr id="9" name="Freeform 4"/>
            <p:cNvSpPr>
              <a:spLocks/>
            </p:cNvSpPr>
            <p:nvPr/>
          </p:nvSpPr>
          <p:spPr bwMode="gray">
            <a:xfrm>
              <a:off x="653" y="-3"/>
              <a:ext cx="496" cy="999"/>
            </a:xfrm>
            <a:custGeom>
              <a:avLst/>
              <a:gdLst>
                <a:gd name="T0" fmla="*/ 84 w 496"/>
                <a:gd name="T1" fmla="*/ 0 h 999"/>
                <a:gd name="T2" fmla="*/ 496 w 496"/>
                <a:gd name="T3" fmla="*/ 854 h 999"/>
                <a:gd name="T4" fmla="*/ 496 w 496"/>
                <a:gd name="T5" fmla="*/ 999 h 999"/>
                <a:gd name="T6" fmla="*/ 0 w 496"/>
                <a:gd name="T7" fmla="*/ 188 h 999"/>
                <a:gd name="T8" fmla="*/ 84 w 496"/>
                <a:gd name="T9" fmla="*/ 0 h 9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6"/>
                <a:gd name="T16" fmla="*/ 0 h 999"/>
                <a:gd name="T17" fmla="*/ 496 w 496"/>
                <a:gd name="T18" fmla="*/ 999 h 9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6" h="999">
                  <a:moveTo>
                    <a:pt x="84" y="0"/>
                  </a:moveTo>
                  <a:lnTo>
                    <a:pt x="496" y="854"/>
                  </a:lnTo>
                  <a:lnTo>
                    <a:pt x="496" y="999"/>
                  </a:lnTo>
                  <a:lnTo>
                    <a:pt x="0" y="188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gray">
            <a:xfrm>
              <a:off x="171" y="0"/>
              <a:ext cx="564" cy="187"/>
            </a:xfrm>
            <a:custGeom>
              <a:avLst/>
              <a:gdLst>
                <a:gd name="T0" fmla="*/ 564 w 564"/>
                <a:gd name="T1" fmla="*/ 0 h 187"/>
                <a:gd name="T2" fmla="*/ 482 w 564"/>
                <a:gd name="T3" fmla="*/ 187 h 187"/>
                <a:gd name="T4" fmla="*/ 0 w 564"/>
                <a:gd name="T5" fmla="*/ 0 h 187"/>
                <a:gd name="T6" fmla="*/ 564 w 564"/>
                <a:gd name="T7" fmla="*/ 0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4"/>
                <a:gd name="T13" fmla="*/ 0 h 187"/>
                <a:gd name="T14" fmla="*/ 564 w 564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4" h="187">
                  <a:moveTo>
                    <a:pt x="564" y="0"/>
                  </a:moveTo>
                  <a:lnTo>
                    <a:pt x="482" y="187"/>
                  </a:lnTo>
                  <a:lnTo>
                    <a:pt x="0" y="0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1" name="Freeform 7"/>
          <p:cNvSpPr>
            <a:spLocks/>
          </p:cNvSpPr>
          <p:nvPr/>
        </p:nvSpPr>
        <p:spPr bwMode="gray">
          <a:xfrm>
            <a:off x="1871663" y="-9525"/>
            <a:ext cx="1895475" cy="1519238"/>
          </a:xfrm>
          <a:custGeom>
            <a:avLst/>
            <a:gdLst>
              <a:gd name="T0" fmla="*/ 2147483647 w 1194"/>
              <a:gd name="T1" fmla="*/ 0 h 957"/>
              <a:gd name="T2" fmla="*/ 0 w 1194"/>
              <a:gd name="T3" fmla="*/ 2147483647 h 957"/>
              <a:gd name="T4" fmla="*/ 0 w 1194"/>
              <a:gd name="T5" fmla="*/ 2147483647 h 957"/>
              <a:gd name="T6" fmla="*/ 2147483647 w 1194"/>
              <a:gd name="T7" fmla="*/ 0 h 957"/>
              <a:gd name="T8" fmla="*/ 2147483647 w 1194"/>
              <a:gd name="T9" fmla="*/ 0 h 9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94"/>
              <a:gd name="T16" fmla="*/ 0 h 957"/>
              <a:gd name="T17" fmla="*/ 1194 w 1194"/>
              <a:gd name="T18" fmla="*/ 957 h 9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94" h="957">
                <a:moveTo>
                  <a:pt x="843" y="0"/>
                </a:moveTo>
                <a:lnTo>
                  <a:pt x="0" y="885"/>
                </a:lnTo>
                <a:lnTo>
                  <a:pt x="0" y="957"/>
                </a:lnTo>
                <a:lnTo>
                  <a:pt x="1194" y="0"/>
                </a:lnTo>
                <a:lnTo>
                  <a:pt x="843" y="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Freeform 8"/>
          <p:cNvSpPr>
            <a:spLocks/>
          </p:cNvSpPr>
          <p:nvPr/>
        </p:nvSpPr>
        <p:spPr bwMode="gray">
          <a:xfrm>
            <a:off x="1871663" y="-14288"/>
            <a:ext cx="2138362" cy="1581151"/>
          </a:xfrm>
          <a:custGeom>
            <a:avLst/>
            <a:gdLst>
              <a:gd name="T0" fmla="*/ 2147483647 w 1347"/>
              <a:gd name="T1" fmla="*/ 0 h 996"/>
              <a:gd name="T2" fmla="*/ 0 w 1347"/>
              <a:gd name="T3" fmla="*/ 2147483647 h 996"/>
              <a:gd name="T4" fmla="*/ 0 w 1347"/>
              <a:gd name="T5" fmla="*/ 2147483647 h 996"/>
              <a:gd name="T6" fmla="*/ 2147483647 w 1347"/>
              <a:gd name="T7" fmla="*/ 0 h 996"/>
              <a:gd name="T8" fmla="*/ 2147483647 w 1347"/>
              <a:gd name="T9" fmla="*/ 0 h 9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47"/>
              <a:gd name="T16" fmla="*/ 0 h 996"/>
              <a:gd name="T17" fmla="*/ 1347 w 1347"/>
              <a:gd name="T18" fmla="*/ 996 h 9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47" h="996">
                <a:moveTo>
                  <a:pt x="1347" y="0"/>
                </a:moveTo>
                <a:lnTo>
                  <a:pt x="0" y="996"/>
                </a:lnTo>
                <a:lnTo>
                  <a:pt x="0" y="957"/>
                </a:lnTo>
                <a:lnTo>
                  <a:pt x="1191" y="0"/>
                </a:lnTo>
                <a:lnTo>
                  <a:pt x="1347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" name="Freeform 9"/>
          <p:cNvSpPr>
            <a:spLocks/>
          </p:cNvSpPr>
          <p:nvPr/>
        </p:nvSpPr>
        <p:spPr bwMode="gray">
          <a:xfrm>
            <a:off x="1871663" y="-14288"/>
            <a:ext cx="2338387" cy="1627188"/>
          </a:xfrm>
          <a:custGeom>
            <a:avLst/>
            <a:gdLst>
              <a:gd name="T0" fmla="*/ 2147483647 w 1473"/>
              <a:gd name="T1" fmla="*/ 2147483647 h 1025"/>
              <a:gd name="T2" fmla="*/ 2147483647 w 1473"/>
              <a:gd name="T3" fmla="*/ 2147483647 h 1025"/>
              <a:gd name="T4" fmla="*/ 0 w 1473"/>
              <a:gd name="T5" fmla="*/ 2147483647 h 1025"/>
              <a:gd name="T6" fmla="*/ 2147483647 w 1473"/>
              <a:gd name="T7" fmla="*/ 0 h 1025"/>
              <a:gd name="T8" fmla="*/ 2147483647 w 1473"/>
              <a:gd name="T9" fmla="*/ 2147483647 h 10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73"/>
              <a:gd name="T16" fmla="*/ 0 h 1025"/>
              <a:gd name="T17" fmla="*/ 1473 w 1473"/>
              <a:gd name="T18" fmla="*/ 1025 h 10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73" h="1025">
                <a:moveTo>
                  <a:pt x="1473" y="6"/>
                </a:moveTo>
                <a:lnTo>
                  <a:pt x="2" y="1025"/>
                </a:lnTo>
                <a:lnTo>
                  <a:pt x="0" y="995"/>
                </a:lnTo>
                <a:lnTo>
                  <a:pt x="1344" y="0"/>
                </a:lnTo>
                <a:lnTo>
                  <a:pt x="1473" y="6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" name="Freeform 10"/>
          <p:cNvSpPr>
            <a:spLocks/>
          </p:cNvSpPr>
          <p:nvPr/>
        </p:nvSpPr>
        <p:spPr bwMode="gray">
          <a:xfrm>
            <a:off x="1874838" y="4437063"/>
            <a:ext cx="3525837" cy="2435225"/>
          </a:xfrm>
          <a:custGeom>
            <a:avLst/>
            <a:gdLst>
              <a:gd name="T0" fmla="*/ 2147483647 w 2221"/>
              <a:gd name="T1" fmla="*/ 2147483647 h 1534"/>
              <a:gd name="T2" fmla="*/ 0 w 2221"/>
              <a:gd name="T3" fmla="*/ 0 h 1534"/>
              <a:gd name="T4" fmla="*/ 2147483647 w 2221"/>
              <a:gd name="T5" fmla="*/ 2147483647 h 1534"/>
              <a:gd name="T6" fmla="*/ 2147483647 w 2221"/>
              <a:gd name="T7" fmla="*/ 2147483647 h 1534"/>
              <a:gd name="T8" fmla="*/ 2147483647 w 2221"/>
              <a:gd name="T9" fmla="*/ 2147483647 h 15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1"/>
              <a:gd name="T16" fmla="*/ 0 h 1534"/>
              <a:gd name="T17" fmla="*/ 2221 w 2221"/>
              <a:gd name="T18" fmla="*/ 1534 h 15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1" h="1534">
                <a:moveTo>
                  <a:pt x="2221" y="1533"/>
                </a:moveTo>
                <a:lnTo>
                  <a:pt x="0" y="0"/>
                </a:lnTo>
                <a:lnTo>
                  <a:pt x="1" y="25"/>
                </a:lnTo>
                <a:lnTo>
                  <a:pt x="2059" y="1534"/>
                </a:lnTo>
                <a:lnTo>
                  <a:pt x="2221" y="1533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" name="Freeform 11"/>
          <p:cNvSpPr>
            <a:spLocks/>
          </p:cNvSpPr>
          <p:nvPr/>
        </p:nvSpPr>
        <p:spPr bwMode="gray">
          <a:xfrm>
            <a:off x="1876425" y="4475163"/>
            <a:ext cx="3265488" cy="2392362"/>
          </a:xfrm>
          <a:custGeom>
            <a:avLst/>
            <a:gdLst>
              <a:gd name="T0" fmla="*/ 2147483647 w 2057"/>
              <a:gd name="T1" fmla="*/ 2147483647 h 1507"/>
              <a:gd name="T2" fmla="*/ 0 w 2057"/>
              <a:gd name="T3" fmla="*/ 0 h 1507"/>
              <a:gd name="T4" fmla="*/ 0 w 2057"/>
              <a:gd name="T5" fmla="*/ 2147483647 h 1507"/>
              <a:gd name="T6" fmla="*/ 2147483647 w 2057"/>
              <a:gd name="T7" fmla="*/ 2147483647 h 1507"/>
              <a:gd name="T8" fmla="*/ 2147483647 w 2057"/>
              <a:gd name="T9" fmla="*/ 2147483647 h 15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57"/>
              <a:gd name="T16" fmla="*/ 0 h 1507"/>
              <a:gd name="T17" fmla="*/ 2057 w 2057"/>
              <a:gd name="T18" fmla="*/ 1507 h 15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57" h="1507">
                <a:moveTo>
                  <a:pt x="2057" y="1507"/>
                </a:moveTo>
                <a:lnTo>
                  <a:pt x="0" y="0"/>
                </a:lnTo>
                <a:lnTo>
                  <a:pt x="0" y="30"/>
                </a:lnTo>
                <a:lnTo>
                  <a:pt x="1857" y="1507"/>
                </a:lnTo>
                <a:lnTo>
                  <a:pt x="2057" y="150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" name="Freeform 12"/>
          <p:cNvSpPr>
            <a:spLocks/>
          </p:cNvSpPr>
          <p:nvPr/>
        </p:nvSpPr>
        <p:spPr bwMode="gray">
          <a:xfrm>
            <a:off x="1871663" y="4518025"/>
            <a:ext cx="2946400" cy="2344738"/>
          </a:xfrm>
          <a:custGeom>
            <a:avLst/>
            <a:gdLst>
              <a:gd name="T0" fmla="*/ 2147483647 w 1856"/>
              <a:gd name="T1" fmla="*/ 2147483647 h 1477"/>
              <a:gd name="T2" fmla="*/ 0 w 1856"/>
              <a:gd name="T3" fmla="*/ 2147483647 h 1477"/>
              <a:gd name="T4" fmla="*/ 0 w 1856"/>
              <a:gd name="T5" fmla="*/ 0 h 1477"/>
              <a:gd name="T6" fmla="*/ 2147483647 w 1856"/>
              <a:gd name="T7" fmla="*/ 2147483647 h 1477"/>
              <a:gd name="T8" fmla="*/ 2147483647 w 1856"/>
              <a:gd name="T9" fmla="*/ 2147483647 h 1477"/>
              <a:gd name="T10" fmla="*/ 2147483647 w 1856"/>
              <a:gd name="T11" fmla="*/ 2147483647 h 14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56"/>
              <a:gd name="T19" fmla="*/ 0 h 1477"/>
              <a:gd name="T20" fmla="*/ 1856 w 1856"/>
              <a:gd name="T21" fmla="*/ 1477 h 14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56" h="1477">
                <a:moveTo>
                  <a:pt x="1344" y="1474"/>
                </a:moveTo>
                <a:lnTo>
                  <a:pt x="0" y="97"/>
                </a:lnTo>
                <a:lnTo>
                  <a:pt x="0" y="0"/>
                </a:lnTo>
                <a:lnTo>
                  <a:pt x="1856" y="1474"/>
                </a:lnTo>
                <a:lnTo>
                  <a:pt x="1848" y="1477"/>
                </a:lnTo>
                <a:lnTo>
                  <a:pt x="1344" y="1474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gray">
          <a:xfrm>
            <a:off x="1876425" y="1552575"/>
            <a:ext cx="0" cy="2957513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" name="Rectangle 40"/>
          <p:cNvSpPr txBox="1">
            <a:spLocks noChangeArrowheads="1"/>
          </p:cNvSpPr>
          <p:nvPr/>
        </p:nvSpPr>
        <p:spPr bwMode="white">
          <a:xfrm>
            <a:off x="1763713" y="2060575"/>
            <a:ext cx="4968875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70000"/>
              </a:lnSpc>
            </a:pPr>
            <a:r>
              <a:rPr kumimoji="1" lang="en-US" altLang="zh-CN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kumimoji="1" lang="zh-CN" altLang="en-US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时事报告</a:t>
            </a:r>
            <a:r>
              <a:rPr kumimoji="1" lang="en-US" altLang="zh-CN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r>
              <a:rPr kumimoji="1" lang="zh-CN" altLang="en-US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杂志社</a:t>
            </a:r>
            <a:endParaRPr kumimoji="1" lang="ko-KR" altLang="en-US" sz="4000" b="1">
              <a:solidFill>
                <a:schemeClr val="bg1"/>
              </a:solidFill>
              <a:latin typeface="微软雅黑" pitchFamily="34" charset="-122"/>
              <a:ea typeface="冬青黑体简体中文 W6" charset="-122"/>
            </a:endParaRPr>
          </a:p>
        </p:txBody>
      </p:sp>
      <p:sp>
        <p:nvSpPr>
          <p:cNvPr id="19" name="Rectangle 41"/>
          <p:cNvSpPr txBox="1">
            <a:spLocks noChangeArrowheads="1"/>
          </p:cNvSpPr>
          <p:nvPr/>
        </p:nvSpPr>
        <p:spPr bwMode="white">
          <a:xfrm>
            <a:off x="2051050" y="2997200"/>
            <a:ext cx="54737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atinLnBrk="1">
              <a:spcBef>
                <a:spcPct val="20000"/>
              </a:spcBef>
            </a:pPr>
            <a:r>
              <a:rPr kumimoji="1" lang="zh-CN" altLang="en-US" sz="2800" b="1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形势与政策课专用</a:t>
            </a:r>
            <a:endParaRPr kumimoji="1" lang="ko-KR" altLang="en-US" sz="2800" b="1">
              <a:solidFill>
                <a:schemeClr val="bg1"/>
              </a:solidFill>
              <a:latin typeface="华文楷体" pitchFamily="2" charset="-122"/>
              <a:ea typeface="楷体-简" charset="-122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gray">
          <a:xfrm>
            <a:off x="65088" y="4457700"/>
            <a:ext cx="1762125" cy="2159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gray">
          <a:xfrm>
            <a:off x="107950" y="4384675"/>
            <a:ext cx="2087563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300" b="1">
                <a:solidFill>
                  <a:srgbClr val="A6A6A6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www.ssbgzzs.com</a:t>
            </a:r>
            <a:endParaRPr lang="zh-CN" altLang="en-US" sz="1300" b="1">
              <a:solidFill>
                <a:srgbClr val="A6A6A6"/>
              </a:solidFill>
              <a:latin typeface="Arial" pitchFamily="34" charset="0"/>
              <a:ea typeface="黑体" pitchFamily="2" charset="-122"/>
            </a:endParaRPr>
          </a:p>
        </p:txBody>
      </p:sp>
      <p:pic>
        <p:nvPicPr>
          <p:cNvPr id="22" name="图片 2" descr="章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955" y="2416176"/>
            <a:ext cx="115252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Freeform 20"/>
          <p:cNvSpPr>
            <a:spLocks/>
          </p:cNvSpPr>
          <p:nvPr/>
        </p:nvSpPr>
        <p:spPr bwMode="gray">
          <a:xfrm>
            <a:off x="1811370" y="-9525"/>
            <a:ext cx="7332662" cy="6946900"/>
          </a:xfrm>
          <a:custGeom>
            <a:avLst/>
            <a:gdLst>
              <a:gd name="T0" fmla="*/ 2147483647 w 4579"/>
              <a:gd name="T1" fmla="*/ 0 h 4338"/>
              <a:gd name="T2" fmla="*/ 2147483647 w 4579"/>
              <a:gd name="T3" fmla="*/ 2147483647 h 4338"/>
              <a:gd name="T4" fmla="*/ 0 w 4579"/>
              <a:gd name="T5" fmla="*/ 2147483647 h 4338"/>
              <a:gd name="T6" fmla="*/ 2147483647 w 4579"/>
              <a:gd name="T7" fmla="*/ 2147483647 h 4338"/>
              <a:gd name="T8" fmla="*/ 2147483647 w 4579"/>
              <a:gd name="T9" fmla="*/ 2147483647 h 4338"/>
              <a:gd name="T10" fmla="*/ 2147483647 w 4579"/>
              <a:gd name="T11" fmla="*/ 0 h 4338"/>
              <a:gd name="T12" fmla="*/ 2147483647 w 4579"/>
              <a:gd name="T13" fmla="*/ 0 h 43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79"/>
              <a:gd name="T22" fmla="*/ 0 h 4338"/>
              <a:gd name="T23" fmla="*/ 4579 w 4579"/>
              <a:gd name="T24" fmla="*/ 4338 h 43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79" h="4338">
                <a:moveTo>
                  <a:pt x="1471" y="0"/>
                </a:moveTo>
                <a:lnTo>
                  <a:pt x="1" y="1020"/>
                </a:lnTo>
                <a:lnTo>
                  <a:pt x="0" y="2805"/>
                </a:lnTo>
                <a:lnTo>
                  <a:pt x="2221" y="4338"/>
                </a:lnTo>
                <a:lnTo>
                  <a:pt x="4579" y="4332"/>
                </a:lnTo>
                <a:lnTo>
                  <a:pt x="4573" y="0"/>
                </a:lnTo>
                <a:lnTo>
                  <a:pt x="1471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143108" y="2990206"/>
            <a:ext cx="678661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　　</a:t>
            </a:r>
            <a:r>
              <a:rPr lang="en-US" altLang="zh-CN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时事报告大学生版</a:t>
            </a:r>
            <a:r>
              <a:rPr lang="en-US" altLang="zh-CN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是受教育部社科司和思政司委托，中宣部</a:t>
            </a:r>
            <a:r>
              <a:rPr lang="en-US" altLang="zh-CN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时事报告</a:t>
            </a:r>
            <a:r>
              <a:rPr lang="en-US" altLang="zh-CN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杂志社编辑出版，专供高校形势与政策课使用的权威教材。</a:t>
            </a:r>
            <a:endParaRPr lang="en-US" altLang="zh-CN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黑体" pitchFamily="49" charset="-122"/>
              <a:ea typeface="黑体" pitchFamily="49" charset="-122"/>
            </a:endParaRPr>
          </a:p>
          <a:p>
            <a:pPr algn="just">
              <a:defRPr/>
            </a:pPr>
            <a:r>
              <a:rPr lang="zh-CN" alt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　　每学年两期，分别于每学期开学前出版。</a:t>
            </a:r>
          </a:p>
        </p:txBody>
      </p:sp>
      <p:pic>
        <p:nvPicPr>
          <p:cNvPr id="24" name="图片 23" descr="大学生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000" y="500042"/>
            <a:ext cx="7554098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5799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2"/>
          <p:cNvSpPr>
            <a:spLocks noChangeShapeType="1"/>
          </p:cNvSpPr>
          <p:nvPr/>
        </p:nvSpPr>
        <p:spPr bwMode="gray">
          <a:xfrm>
            <a:off x="1811338" y="1455738"/>
            <a:ext cx="0" cy="31289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71463" y="-4763"/>
            <a:ext cx="1552575" cy="1585913"/>
            <a:chOff x="171" y="-3"/>
            <a:chExt cx="978" cy="999"/>
          </a:xfrm>
        </p:grpSpPr>
        <p:sp>
          <p:nvSpPr>
            <p:cNvPr id="9" name="Freeform 4"/>
            <p:cNvSpPr>
              <a:spLocks/>
            </p:cNvSpPr>
            <p:nvPr/>
          </p:nvSpPr>
          <p:spPr bwMode="gray">
            <a:xfrm>
              <a:off x="653" y="-3"/>
              <a:ext cx="496" cy="999"/>
            </a:xfrm>
            <a:custGeom>
              <a:avLst/>
              <a:gdLst>
                <a:gd name="T0" fmla="*/ 84 w 496"/>
                <a:gd name="T1" fmla="*/ 0 h 999"/>
                <a:gd name="T2" fmla="*/ 496 w 496"/>
                <a:gd name="T3" fmla="*/ 854 h 999"/>
                <a:gd name="T4" fmla="*/ 496 w 496"/>
                <a:gd name="T5" fmla="*/ 999 h 999"/>
                <a:gd name="T6" fmla="*/ 0 w 496"/>
                <a:gd name="T7" fmla="*/ 188 h 999"/>
                <a:gd name="T8" fmla="*/ 84 w 496"/>
                <a:gd name="T9" fmla="*/ 0 h 9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6"/>
                <a:gd name="T16" fmla="*/ 0 h 999"/>
                <a:gd name="T17" fmla="*/ 496 w 496"/>
                <a:gd name="T18" fmla="*/ 999 h 9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6" h="999">
                  <a:moveTo>
                    <a:pt x="84" y="0"/>
                  </a:moveTo>
                  <a:lnTo>
                    <a:pt x="496" y="854"/>
                  </a:lnTo>
                  <a:lnTo>
                    <a:pt x="496" y="999"/>
                  </a:lnTo>
                  <a:lnTo>
                    <a:pt x="0" y="188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gray">
            <a:xfrm>
              <a:off x="171" y="0"/>
              <a:ext cx="564" cy="187"/>
            </a:xfrm>
            <a:custGeom>
              <a:avLst/>
              <a:gdLst>
                <a:gd name="T0" fmla="*/ 564 w 564"/>
                <a:gd name="T1" fmla="*/ 0 h 187"/>
                <a:gd name="T2" fmla="*/ 482 w 564"/>
                <a:gd name="T3" fmla="*/ 187 h 187"/>
                <a:gd name="T4" fmla="*/ 0 w 564"/>
                <a:gd name="T5" fmla="*/ 0 h 187"/>
                <a:gd name="T6" fmla="*/ 564 w 564"/>
                <a:gd name="T7" fmla="*/ 0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4"/>
                <a:gd name="T13" fmla="*/ 0 h 187"/>
                <a:gd name="T14" fmla="*/ 564 w 564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4" h="187">
                  <a:moveTo>
                    <a:pt x="564" y="0"/>
                  </a:moveTo>
                  <a:lnTo>
                    <a:pt x="482" y="187"/>
                  </a:lnTo>
                  <a:lnTo>
                    <a:pt x="0" y="0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1" name="Freeform 7"/>
          <p:cNvSpPr>
            <a:spLocks/>
          </p:cNvSpPr>
          <p:nvPr/>
        </p:nvSpPr>
        <p:spPr bwMode="gray">
          <a:xfrm>
            <a:off x="1871663" y="-9525"/>
            <a:ext cx="1895475" cy="1519238"/>
          </a:xfrm>
          <a:custGeom>
            <a:avLst/>
            <a:gdLst>
              <a:gd name="T0" fmla="*/ 2147483647 w 1194"/>
              <a:gd name="T1" fmla="*/ 0 h 957"/>
              <a:gd name="T2" fmla="*/ 0 w 1194"/>
              <a:gd name="T3" fmla="*/ 2147483647 h 957"/>
              <a:gd name="T4" fmla="*/ 0 w 1194"/>
              <a:gd name="T5" fmla="*/ 2147483647 h 957"/>
              <a:gd name="T6" fmla="*/ 2147483647 w 1194"/>
              <a:gd name="T7" fmla="*/ 0 h 957"/>
              <a:gd name="T8" fmla="*/ 2147483647 w 1194"/>
              <a:gd name="T9" fmla="*/ 0 h 9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94"/>
              <a:gd name="T16" fmla="*/ 0 h 957"/>
              <a:gd name="T17" fmla="*/ 1194 w 1194"/>
              <a:gd name="T18" fmla="*/ 957 h 9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94" h="957">
                <a:moveTo>
                  <a:pt x="843" y="0"/>
                </a:moveTo>
                <a:lnTo>
                  <a:pt x="0" y="885"/>
                </a:lnTo>
                <a:lnTo>
                  <a:pt x="0" y="957"/>
                </a:lnTo>
                <a:lnTo>
                  <a:pt x="1194" y="0"/>
                </a:lnTo>
                <a:lnTo>
                  <a:pt x="843" y="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Freeform 8"/>
          <p:cNvSpPr>
            <a:spLocks/>
          </p:cNvSpPr>
          <p:nvPr/>
        </p:nvSpPr>
        <p:spPr bwMode="gray">
          <a:xfrm>
            <a:off x="1871663" y="-14288"/>
            <a:ext cx="2138362" cy="1581151"/>
          </a:xfrm>
          <a:custGeom>
            <a:avLst/>
            <a:gdLst>
              <a:gd name="T0" fmla="*/ 2147483647 w 1347"/>
              <a:gd name="T1" fmla="*/ 0 h 996"/>
              <a:gd name="T2" fmla="*/ 0 w 1347"/>
              <a:gd name="T3" fmla="*/ 2147483647 h 996"/>
              <a:gd name="T4" fmla="*/ 0 w 1347"/>
              <a:gd name="T5" fmla="*/ 2147483647 h 996"/>
              <a:gd name="T6" fmla="*/ 2147483647 w 1347"/>
              <a:gd name="T7" fmla="*/ 0 h 996"/>
              <a:gd name="T8" fmla="*/ 2147483647 w 1347"/>
              <a:gd name="T9" fmla="*/ 0 h 9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47"/>
              <a:gd name="T16" fmla="*/ 0 h 996"/>
              <a:gd name="T17" fmla="*/ 1347 w 1347"/>
              <a:gd name="T18" fmla="*/ 996 h 9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47" h="996">
                <a:moveTo>
                  <a:pt x="1347" y="0"/>
                </a:moveTo>
                <a:lnTo>
                  <a:pt x="0" y="996"/>
                </a:lnTo>
                <a:lnTo>
                  <a:pt x="0" y="957"/>
                </a:lnTo>
                <a:lnTo>
                  <a:pt x="1191" y="0"/>
                </a:lnTo>
                <a:lnTo>
                  <a:pt x="1347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" name="Freeform 9"/>
          <p:cNvSpPr>
            <a:spLocks/>
          </p:cNvSpPr>
          <p:nvPr/>
        </p:nvSpPr>
        <p:spPr bwMode="gray">
          <a:xfrm>
            <a:off x="1871663" y="-14288"/>
            <a:ext cx="2338387" cy="1627188"/>
          </a:xfrm>
          <a:custGeom>
            <a:avLst/>
            <a:gdLst>
              <a:gd name="T0" fmla="*/ 2147483647 w 1473"/>
              <a:gd name="T1" fmla="*/ 2147483647 h 1025"/>
              <a:gd name="T2" fmla="*/ 2147483647 w 1473"/>
              <a:gd name="T3" fmla="*/ 2147483647 h 1025"/>
              <a:gd name="T4" fmla="*/ 0 w 1473"/>
              <a:gd name="T5" fmla="*/ 2147483647 h 1025"/>
              <a:gd name="T6" fmla="*/ 2147483647 w 1473"/>
              <a:gd name="T7" fmla="*/ 0 h 1025"/>
              <a:gd name="T8" fmla="*/ 2147483647 w 1473"/>
              <a:gd name="T9" fmla="*/ 2147483647 h 10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73"/>
              <a:gd name="T16" fmla="*/ 0 h 1025"/>
              <a:gd name="T17" fmla="*/ 1473 w 1473"/>
              <a:gd name="T18" fmla="*/ 1025 h 10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73" h="1025">
                <a:moveTo>
                  <a:pt x="1473" y="6"/>
                </a:moveTo>
                <a:lnTo>
                  <a:pt x="2" y="1025"/>
                </a:lnTo>
                <a:lnTo>
                  <a:pt x="0" y="995"/>
                </a:lnTo>
                <a:lnTo>
                  <a:pt x="1344" y="0"/>
                </a:lnTo>
                <a:lnTo>
                  <a:pt x="1473" y="6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" name="Freeform 10"/>
          <p:cNvSpPr>
            <a:spLocks/>
          </p:cNvSpPr>
          <p:nvPr/>
        </p:nvSpPr>
        <p:spPr bwMode="gray">
          <a:xfrm>
            <a:off x="1874838" y="4437063"/>
            <a:ext cx="3525837" cy="2435225"/>
          </a:xfrm>
          <a:custGeom>
            <a:avLst/>
            <a:gdLst>
              <a:gd name="T0" fmla="*/ 2147483647 w 2221"/>
              <a:gd name="T1" fmla="*/ 2147483647 h 1534"/>
              <a:gd name="T2" fmla="*/ 0 w 2221"/>
              <a:gd name="T3" fmla="*/ 0 h 1534"/>
              <a:gd name="T4" fmla="*/ 2147483647 w 2221"/>
              <a:gd name="T5" fmla="*/ 2147483647 h 1534"/>
              <a:gd name="T6" fmla="*/ 2147483647 w 2221"/>
              <a:gd name="T7" fmla="*/ 2147483647 h 1534"/>
              <a:gd name="T8" fmla="*/ 2147483647 w 2221"/>
              <a:gd name="T9" fmla="*/ 2147483647 h 15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1"/>
              <a:gd name="T16" fmla="*/ 0 h 1534"/>
              <a:gd name="T17" fmla="*/ 2221 w 2221"/>
              <a:gd name="T18" fmla="*/ 1534 h 15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1" h="1534">
                <a:moveTo>
                  <a:pt x="2221" y="1533"/>
                </a:moveTo>
                <a:lnTo>
                  <a:pt x="0" y="0"/>
                </a:lnTo>
                <a:lnTo>
                  <a:pt x="1" y="25"/>
                </a:lnTo>
                <a:lnTo>
                  <a:pt x="2059" y="1534"/>
                </a:lnTo>
                <a:lnTo>
                  <a:pt x="2221" y="1533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" name="Freeform 11"/>
          <p:cNvSpPr>
            <a:spLocks/>
          </p:cNvSpPr>
          <p:nvPr/>
        </p:nvSpPr>
        <p:spPr bwMode="gray">
          <a:xfrm>
            <a:off x="1876425" y="4475163"/>
            <a:ext cx="3265488" cy="2392362"/>
          </a:xfrm>
          <a:custGeom>
            <a:avLst/>
            <a:gdLst>
              <a:gd name="T0" fmla="*/ 2147483647 w 2057"/>
              <a:gd name="T1" fmla="*/ 2147483647 h 1507"/>
              <a:gd name="T2" fmla="*/ 0 w 2057"/>
              <a:gd name="T3" fmla="*/ 0 h 1507"/>
              <a:gd name="T4" fmla="*/ 0 w 2057"/>
              <a:gd name="T5" fmla="*/ 2147483647 h 1507"/>
              <a:gd name="T6" fmla="*/ 2147483647 w 2057"/>
              <a:gd name="T7" fmla="*/ 2147483647 h 1507"/>
              <a:gd name="T8" fmla="*/ 2147483647 w 2057"/>
              <a:gd name="T9" fmla="*/ 2147483647 h 15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57"/>
              <a:gd name="T16" fmla="*/ 0 h 1507"/>
              <a:gd name="T17" fmla="*/ 2057 w 2057"/>
              <a:gd name="T18" fmla="*/ 1507 h 15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57" h="1507">
                <a:moveTo>
                  <a:pt x="2057" y="1507"/>
                </a:moveTo>
                <a:lnTo>
                  <a:pt x="0" y="0"/>
                </a:lnTo>
                <a:lnTo>
                  <a:pt x="0" y="30"/>
                </a:lnTo>
                <a:lnTo>
                  <a:pt x="1857" y="1507"/>
                </a:lnTo>
                <a:lnTo>
                  <a:pt x="2057" y="150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" name="Freeform 12"/>
          <p:cNvSpPr>
            <a:spLocks/>
          </p:cNvSpPr>
          <p:nvPr/>
        </p:nvSpPr>
        <p:spPr bwMode="gray">
          <a:xfrm>
            <a:off x="1871663" y="4518025"/>
            <a:ext cx="2946400" cy="2344738"/>
          </a:xfrm>
          <a:custGeom>
            <a:avLst/>
            <a:gdLst>
              <a:gd name="T0" fmla="*/ 2147483647 w 1856"/>
              <a:gd name="T1" fmla="*/ 2147483647 h 1477"/>
              <a:gd name="T2" fmla="*/ 0 w 1856"/>
              <a:gd name="T3" fmla="*/ 2147483647 h 1477"/>
              <a:gd name="T4" fmla="*/ 0 w 1856"/>
              <a:gd name="T5" fmla="*/ 0 h 1477"/>
              <a:gd name="T6" fmla="*/ 2147483647 w 1856"/>
              <a:gd name="T7" fmla="*/ 2147483647 h 1477"/>
              <a:gd name="T8" fmla="*/ 2147483647 w 1856"/>
              <a:gd name="T9" fmla="*/ 2147483647 h 1477"/>
              <a:gd name="T10" fmla="*/ 2147483647 w 1856"/>
              <a:gd name="T11" fmla="*/ 2147483647 h 14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56"/>
              <a:gd name="T19" fmla="*/ 0 h 1477"/>
              <a:gd name="T20" fmla="*/ 1856 w 1856"/>
              <a:gd name="T21" fmla="*/ 1477 h 14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56" h="1477">
                <a:moveTo>
                  <a:pt x="1344" y="1474"/>
                </a:moveTo>
                <a:lnTo>
                  <a:pt x="0" y="97"/>
                </a:lnTo>
                <a:lnTo>
                  <a:pt x="0" y="0"/>
                </a:lnTo>
                <a:lnTo>
                  <a:pt x="1856" y="1474"/>
                </a:lnTo>
                <a:lnTo>
                  <a:pt x="1848" y="1477"/>
                </a:lnTo>
                <a:lnTo>
                  <a:pt x="1344" y="1474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gray">
          <a:xfrm>
            <a:off x="1876425" y="1552575"/>
            <a:ext cx="0" cy="2957513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" name="Rectangle 40"/>
          <p:cNvSpPr txBox="1">
            <a:spLocks noChangeArrowheads="1"/>
          </p:cNvSpPr>
          <p:nvPr/>
        </p:nvSpPr>
        <p:spPr bwMode="white">
          <a:xfrm>
            <a:off x="1763713" y="2060575"/>
            <a:ext cx="4968875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70000"/>
              </a:lnSpc>
            </a:pPr>
            <a:r>
              <a:rPr kumimoji="1" lang="en-US" altLang="zh-CN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kumimoji="1" lang="zh-CN" altLang="en-US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时事报告</a:t>
            </a:r>
            <a:r>
              <a:rPr kumimoji="1" lang="en-US" altLang="zh-CN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r>
              <a:rPr kumimoji="1" lang="zh-CN" altLang="en-US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杂志社</a:t>
            </a:r>
            <a:endParaRPr kumimoji="1" lang="ko-KR" altLang="en-US" sz="4000" b="1">
              <a:solidFill>
                <a:schemeClr val="bg1"/>
              </a:solidFill>
              <a:latin typeface="微软雅黑" pitchFamily="34" charset="-122"/>
              <a:ea typeface="冬青黑体简体中文 W6" charset="-122"/>
            </a:endParaRPr>
          </a:p>
        </p:txBody>
      </p:sp>
      <p:sp>
        <p:nvSpPr>
          <p:cNvPr id="19" name="Rectangle 41"/>
          <p:cNvSpPr txBox="1">
            <a:spLocks noChangeArrowheads="1"/>
          </p:cNvSpPr>
          <p:nvPr/>
        </p:nvSpPr>
        <p:spPr bwMode="white">
          <a:xfrm>
            <a:off x="2051050" y="2997200"/>
            <a:ext cx="54737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atinLnBrk="1">
              <a:spcBef>
                <a:spcPct val="20000"/>
              </a:spcBef>
            </a:pPr>
            <a:r>
              <a:rPr kumimoji="1" lang="zh-CN" altLang="en-US" sz="2800" b="1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形势与政策课专用</a:t>
            </a:r>
            <a:endParaRPr kumimoji="1" lang="ko-KR" altLang="en-US" sz="2800" b="1">
              <a:solidFill>
                <a:schemeClr val="bg1"/>
              </a:solidFill>
              <a:latin typeface="华文楷体" pitchFamily="2" charset="-122"/>
              <a:ea typeface="楷体-简" charset="-122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gray">
          <a:xfrm>
            <a:off x="65088" y="4457700"/>
            <a:ext cx="1762125" cy="2159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gray">
          <a:xfrm>
            <a:off x="107950" y="4384675"/>
            <a:ext cx="2087563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300" b="1">
                <a:solidFill>
                  <a:srgbClr val="A6A6A6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www.ssbgzzs.com</a:t>
            </a:r>
            <a:endParaRPr lang="zh-CN" altLang="en-US" sz="1300" b="1">
              <a:solidFill>
                <a:srgbClr val="A6A6A6"/>
              </a:solidFill>
              <a:latin typeface="Arial" pitchFamily="34" charset="0"/>
              <a:ea typeface="黑体" pitchFamily="2" charset="-122"/>
            </a:endParaRPr>
          </a:p>
        </p:txBody>
      </p:sp>
      <p:pic>
        <p:nvPicPr>
          <p:cNvPr id="22" name="图片 2" descr="章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955" y="2416176"/>
            <a:ext cx="115252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Freeform 20"/>
          <p:cNvSpPr>
            <a:spLocks/>
          </p:cNvSpPr>
          <p:nvPr/>
        </p:nvSpPr>
        <p:spPr bwMode="gray">
          <a:xfrm>
            <a:off x="1811370" y="-9525"/>
            <a:ext cx="7332662" cy="6946900"/>
          </a:xfrm>
          <a:custGeom>
            <a:avLst/>
            <a:gdLst>
              <a:gd name="T0" fmla="*/ 2147483647 w 4579"/>
              <a:gd name="T1" fmla="*/ 0 h 4338"/>
              <a:gd name="T2" fmla="*/ 2147483647 w 4579"/>
              <a:gd name="T3" fmla="*/ 2147483647 h 4338"/>
              <a:gd name="T4" fmla="*/ 0 w 4579"/>
              <a:gd name="T5" fmla="*/ 2147483647 h 4338"/>
              <a:gd name="T6" fmla="*/ 2147483647 w 4579"/>
              <a:gd name="T7" fmla="*/ 2147483647 h 4338"/>
              <a:gd name="T8" fmla="*/ 2147483647 w 4579"/>
              <a:gd name="T9" fmla="*/ 2147483647 h 4338"/>
              <a:gd name="T10" fmla="*/ 2147483647 w 4579"/>
              <a:gd name="T11" fmla="*/ 0 h 4338"/>
              <a:gd name="T12" fmla="*/ 2147483647 w 4579"/>
              <a:gd name="T13" fmla="*/ 0 h 43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79"/>
              <a:gd name="T22" fmla="*/ 0 h 4338"/>
              <a:gd name="T23" fmla="*/ 4579 w 4579"/>
              <a:gd name="T24" fmla="*/ 4338 h 43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79" h="4338">
                <a:moveTo>
                  <a:pt x="1471" y="0"/>
                </a:moveTo>
                <a:lnTo>
                  <a:pt x="1" y="1020"/>
                </a:lnTo>
                <a:lnTo>
                  <a:pt x="0" y="2805"/>
                </a:lnTo>
                <a:lnTo>
                  <a:pt x="2221" y="4338"/>
                </a:lnTo>
                <a:lnTo>
                  <a:pt x="4579" y="4332"/>
                </a:lnTo>
                <a:lnTo>
                  <a:pt x="4573" y="0"/>
                </a:lnTo>
                <a:lnTo>
                  <a:pt x="1471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285984" y="2500306"/>
            <a:ext cx="671517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　　</a:t>
            </a:r>
            <a:r>
              <a:rPr lang="zh-CN" alt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教育部职业与成人教育司委托，中宣部</a:t>
            </a:r>
            <a:r>
              <a:rPr lang="en-US" altLang="zh-CN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时事报告</a:t>
            </a:r>
            <a:r>
              <a:rPr lang="en-US" altLang="zh-CN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杂志社编辑出版的全国中职院校形势与政策教育唯一指定教材。</a:t>
            </a:r>
          </a:p>
          <a:p>
            <a:pPr algn="just">
              <a:defRPr/>
            </a:pPr>
            <a:r>
              <a:rPr lang="zh-CN" alt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　　紧密结合中职院校德育课特点，解读政策、分析形势，传达就业信息，介绍行业发展与动态，帮助学生开拓眼界、提升素质。被誉为“填补空白的权威教材”。 </a:t>
            </a:r>
          </a:p>
        </p:txBody>
      </p:sp>
      <p:pic>
        <p:nvPicPr>
          <p:cNvPr id="24" name="图片 23" descr="职教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876" y="500042"/>
            <a:ext cx="7554098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2648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杂志社logo带新网址（一点红）单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4314" y="6325191"/>
            <a:ext cx="2025225" cy="41582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62681" y="1960605"/>
            <a:ext cx="48205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一、读书学习要</a:t>
            </a:r>
            <a:r>
              <a:rPr lang="zh-CN" altLang="zh-CN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树立</a:t>
            </a:r>
            <a:endParaRPr lang="en-US" altLang="zh-CN" sz="36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zh-CN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顺</a:t>
            </a:r>
            <a:r>
              <a:rPr lang="zh-CN" altLang="zh-CN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天应道的</a:t>
            </a:r>
            <a:r>
              <a:rPr lang="zh-CN" altLang="zh-CN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宇宙观</a:t>
            </a:r>
            <a:endParaRPr lang="zh-CN" altLang="zh-CN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062681" y="3190430"/>
            <a:ext cx="4695986" cy="68963"/>
            <a:chOff x="4967416" y="3253946"/>
            <a:chExt cx="2583879" cy="61785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4967416" y="3253946"/>
              <a:ext cx="2417803" cy="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5050454" y="3284839"/>
              <a:ext cx="2417803" cy="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5133492" y="3315731"/>
              <a:ext cx="2417803" cy="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11"/>
          <p:cNvGrpSpPr/>
          <p:nvPr/>
        </p:nvGrpSpPr>
        <p:grpSpPr>
          <a:xfrm>
            <a:off x="1062681" y="1844801"/>
            <a:ext cx="4695986" cy="68963"/>
            <a:chOff x="4967416" y="3253946"/>
            <a:chExt cx="2583879" cy="61785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4967416" y="3253946"/>
              <a:ext cx="2417803" cy="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5050454" y="3284839"/>
              <a:ext cx="2417803" cy="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5133492" y="3315731"/>
              <a:ext cx="2417803" cy="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7728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2"/>
          <p:cNvSpPr>
            <a:spLocks noChangeShapeType="1"/>
          </p:cNvSpPr>
          <p:nvPr/>
        </p:nvSpPr>
        <p:spPr bwMode="gray">
          <a:xfrm>
            <a:off x="1811338" y="1455738"/>
            <a:ext cx="0" cy="31289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71463" y="-4763"/>
            <a:ext cx="1552575" cy="1585913"/>
            <a:chOff x="171" y="-3"/>
            <a:chExt cx="978" cy="999"/>
          </a:xfrm>
        </p:grpSpPr>
        <p:sp>
          <p:nvSpPr>
            <p:cNvPr id="9" name="Freeform 4"/>
            <p:cNvSpPr>
              <a:spLocks/>
            </p:cNvSpPr>
            <p:nvPr/>
          </p:nvSpPr>
          <p:spPr bwMode="gray">
            <a:xfrm>
              <a:off x="653" y="-3"/>
              <a:ext cx="496" cy="999"/>
            </a:xfrm>
            <a:custGeom>
              <a:avLst/>
              <a:gdLst>
                <a:gd name="T0" fmla="*/ 84 w 496"/>
                <a:gd name="T1" fmla="*/ 0 h 999"/>
                <a:gd name="T2" fmla="*/ 496 w 496"/>
                <a:gd name="T3" fmla="*/ 854 h 999"/>
                <a:gd name="T4" fmla="*/ 496 w 496"/>
                <a:gd name="T5" fmla="*/ 999 h 999"/>
                <a:gd name="T6" fmla="*/ 0 w 496"/>
                <a:gd name="T7" fmla="*/ 188 h 999"/>
                <a:gd name="T8" fmla="*/ 84 w 496"/>
                <a:gd name="T9" fmla="*/ 0 h 9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6"/>
                <a:gd name="T16" fmla="*/ 0 h 999"/>
                <a:gd name="T17" fmla="*/ 496 w 496"/>
                <a:gd name="T18" fmla="*/ 999 h 9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6" h="999">
                  <a:moveTo>
                    <a:pt x="84" y="0"/>
                  </a:moveTo>
                  <a:lnTo>
                    <a:pt x="496" y="854"/>
                  </a:lnTo>
                  <a:lnTo>
                    <a:pt x="496" y="999"/>
                  </a:lnTo>
                  <a:lnTo>
                    <a:pt x="0" y="188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gray">
            <a:xfrm>
              <a:off x="171" y="0"/>
              <a:ext cx="564" cy="187"/>
            </a:xfrm>
            <a:custGeom>
              <a:avLst/>
              <a:gdLst>
                <a:gd name="T0" fmla="*/ 564 w 564"/>
                <a:gd name="T1" fmla="*/ 0 h 187"/>
                <a:gd name="T2" fmla="*/ 482 w 564"/>
                <a:gd name="T3" fmla="*/ 187 h 187"/>
                <a:gd name="T4" fmla="*/ 0 w 564"/>
                <a:gd name="T5" fmla="*/ 0 h 187"/>
                <a:gd name="T6" fmla="*/ 564 w 564"/>
                <a:gd name="T7" fmla="*/ 0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4"/>
                <a:gd name="T13" fmla="*/ 0 h 187"/>
                <a:gd name="T14" fmla="*/ 564 w 564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4" h="187">
                  <a:moveTo>
                    <a:pt x="564" y="0"/>
                  </a:moveTo>
                  <a:lnTo>
                    <a:pt x="482" y="187"/>
                  </a:lnTo>
                  <a:lnTo>
                    <a:pt x="0" y="0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1" name="Freeform 7"/>
          <p:cNvSpPr>
            <a:spLocks/>
          </p:cNvSpPr>
          <p:nvPr/>
        </p:nvSpPr>
        <p:spPr bwMode="gray">
          <a:xfrm>
            <a:off x="1871663" y="-9525"/>
            <a:ext cx="1895475" cy="1519238"/>
          </a:xfrm>
          <a:custGeom>
            <a:avLst/>
            <a:gdLst>
              <a:gd name="T0" fmla="*/ 2147483647 w 1194"/>
              <a:gd name="T1" fmla="*/ 0 h 957"/>
              <a:gd name="T2" fmla="*/ 0 w 1194"/>
              <a:gd name="T3" fmla="*/ 2147483647 h 957"/>
              <a:gd name="T4" fmla="*/ 0 w 1194"/>
              <a:gd name="T5" fmla="*/ 2147483647 h 957"/>
              <a:gd name="T6" fmla="*/ 2147483647 w 1194"/>
              <a:gd name="T7" fmla="*/ 0 h 957"/>
              <a:gd name="T8" fmla="*/ 2147483647 w 1194"/>
              <a:gd name="T9" fmla="*/ 0 h 9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94"/>
              <a:gd name="T16" fmla="*/ 0 h 957"/>
              <a:gd name="T17" fmla="*/ 1194 w 1194"/>
              <a:gd name="T18" fmla="*/ 957 h 9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94" h="957">
                <a:moveTo>
                  <a:pt x="843" y="0"/>
                </a:moveTo>
                <a:lnTo>
                  <a:pt x="0" y="885"/>
                </a:lnTo>
                <a:lnTo>
                  <a:pt x="0" y="957"/>
                </a:lnTo>
                <a:lnTo>
                  <a:pt x="1194" y="0"/>
                </a:lnTo>
                <a:lnTo>
                  <a:pt x="843" y="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Freeform 8"/>
          <p:cNvSpPr>
            <a:spLocks/>
          </p:cNvSpPr>
          <p:nvPr/>
        </p:nvSpPr>
        <p:spPr bwMode="gray">
          <a:xfrm>
            <a:off x="1871663" y="-14288"/>
            <a:ext cx="2138362" cy="1581151"/>
          </a:xfrm>
          <a:custGeom>
            <a:avLst/>
            <a:gdLst>
              <a:gd name="T0" fmla="*/ 2147483647 w 1347"/>
              <a:gd name="T1" fmla="*/ 0 h 996"/>
              <a:gd name="T2" fmla="*/ 0 w 1347"/>
              <a:gd name="T3" fmla="*/ 2147483647 h 996"/>
              <a:gd name="T4" fmla="*/ 0 w 1347"/>
              <a:gd name="T5" fmla="*/ 2147483647 h 996"/>
              <a:gd name="T6" fmla="*/ 2147483647 w 1347"/>
              <a:gd name="T7" fmla="*/ 0 h 996"/>
              <a:gd name="T8" fmla="*/ 2147483647 w 1347"/>
              <a:gd name="T9" fmla="*/ 0 h 9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47"/>
              <a:gd name="T16" fmla="*/ 0 h 996"/>
              <a:gd name="T17" fmla="*/ 1347 w 1347"/>
              <a:gd name="T18" fmla="*/ 996 h 9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47" h="996">
                <a:moveTo>
                  <a:pt x="1347" y="0"/>
                </a:moveTo>
                <a:lnTo>
                  <a:pt x="0" y="996"/>
                </a:lnTo>
                <a:lnTo>
                  <a:pt x="0" y="957"/>
                </a:lnTo>
                <a:lnTo>
                  <a:pt x="1191" y="0"/>
                </a:lnTo>
                <a:lnTo>
                  <a:pt x="1347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" name="Freeform 9"/>
          <p:cNvSpPr>
            <a:spLocks/>
          </p:cNvSpPr>
          <p:nvPr/>
        </p:nvSpPr>
        <p:spPr bwMode="gray">
          <a:xfrm>
            <a:off x="1871663" y="-14288"/>
            <a:ext cx="2338387" cy="1627188"/>
          </a:xfrm>
          <a:custGeom>
            <a:avLst/>
            <a:gdLst>
              <a:gd name="T0" fmla="*/ 2147483647 w 1473"/>
              <a:gd name="T1" fmla="*/ 2147483647 h 1025"/>
              <a:gd name="T2" fmla="*/ 2147483647 w 1473"/>
              <a:gd name="T3" fmla="*/ 2147483647 h 1025"/>
              <a:gd name="T4" fmla="*/ 0 w 1473"/>
              <a:gd name="T5" fmla="*/ 2147483647 h 1025"/>
              <a:gd name="T6" fmla="*/ 2147483647 w 1473"/>
              <a:gd name="T7" fmla="*/ 0 h 1025"/>
              <a:gd name="T8" fmla="*/ 2147483647 w 1473"/>
              <a:gd name="T9" fmla="*/ 2147483647 h 10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73"/>
              <a:gd name="T16" fmla="*/ 0 h 1025"/>
              <a:gd name="T17" fmla="*/ 1473 w 1473"/>
              <a:gd name="T18" fmla="*/ 1025 h 10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73" h="1025">
                <a:moveTo>
                  <a:pt x="1473" y="6"/>
                </a:moveTo>
                <a:lnTo>
                  <a:pt x="2" y="1025"/>
                </a:lnTo>
                <a:lnTo>
                  <a:pt x="0" y="995"/>
                </a:lnTo>
                <a:lnTo>
                  <a:pt x="1344" y="0"/>
                </a:lnTo>
                <a:lnTo>
                  <a:pt x="1473" y="6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" name="Freeform 10"/>
          <p:cNvSpPr>
            <a:spLocks/>
          </p:cNvSpPr>
          <p:nvPr/>
        </p:nvSpPr>
        <p:spPr bwMode="gray">
          <a:xfrm>
            <a:off x="1874838" y="4437063"/>
            <a:ext cx="3525837" cy="2435225"/>
          </a:xfrm>
          <a:custGeom>
            <a:avLst/>
            <a:gdLst>
              <a:gd name="T0" fmla="*/ 2147483647 w 2221"/>
              <a:gd name="T1" fmla="*/ 2147483647 h 1534"/>
              <a:gd name="T2" fmla="*/ 0 w 2221"/>
              <a:gd name="T3" fmla="*/ 0 h 1534"/>
              <a:gd name="T4" fmla="*/ 2147483647 w 2221"/>
              <a:gd name="T5" fmla="*/ 2147483647 h 1534"/>
              <a:gd name="T6" fmla="*/ 2147483647 w 2221"/>
              <a:gd name="T7" fmla="*/ 2147483647 h 1534"/>
              <a:gd name="T8" fmla="*/ 2147483647 w 2221"/>
              <a:gd name="T9" fmla="*/ 2147483647 h 15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1"/>
              <a:gd name="T16" fmla="*/ 0 h 1534"/>
              <a:gd name="T17" fmla="*/ 2221 w 2221"/>
              <a:gd name="T18" fmla="*/ 1534 h 15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1" h="1534">
                <a:moveTo>
                  <a:pt x="2221" y="1533"/>
                </a:moveTo>
                <a:lnTo>
                  <a:pt x="0" y="0"/>
                </a:lnTo>
                <a:lnTo>
                  <a:pt x="1" y="25"/>
                </a:lnTo>
                <a:lnTo>
                  <a:pt x="2059" y="1534"/>
                </a:lnTo>
                <a:lnTo>
                  <a:pt x="2221" y="1533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" name="Freeform 11"/>
          <p:cNvSpPr>
            <a:spLocks/>
          </p:cNvSpPr>
          <p:nvPr/>
        </p:nvSpPr>
        <p:spPr bwMode="gray">
          <a:xfrm>
            <a:off x="1876425" y="4475163"/>
            <a:ext cx="3265488" cy="2392362"/>
          </a:xfrm>
          <a:custGeom>
            <a:avLst/>
            <a:gdLst>
              <a:gd name="T0" fmla="*/ 2147483647 w 2057"/>
              <a:gd name="T1" fmla="*/ 2147483647 h 1507"/>
              <a:gd name="T2" fmla="*/ 0 w 2057"/>
              <a:gd name="T3" fmla="*/ 0 h 1507"/>
              <a:gd name="T4" fmla="*/ 0 w 2057"/>
              <a:gd name="T5" fmla="*/ 2147483647 h 1507"/>
              <a:gd name="T6" fmla="*/ 2147483647 w 2057"/>
              <a:gd name="T7" fmla="*/ 2147483647 h 1507"/>
              <a:gd name="T8" fmla="*/ 2147483647 w 2057"/>
              <a:gd name="T9" fmla="*/ 2147483647 h 15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57"/>
              <a:gd name="T16" fmla="*/ 0 h 1507"/>
              <a:gd name="T17" fmla="*/ 2057 w 2057"/>
              <a:gd name="T18" fmla="*/ 1507 h 15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57" h="1507">
                <a:moveTo>
                  <a:pt x="2057" y="1507"/>
                </a:moveTo>
                <a:lnTo>
                  <a:pt x="0" y="0"/>
                </a:lnTo>
                <a:lnTo>
                  <a:pt x="0" y="30"/>
                </a:lnTo>
                <a:lnTo>
                  <a:pt x="1857" y="1507"/>
                </a:lnTo>
                <a:lnTo>
                  <a:pt x="2057" y="150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" name="Freeform 12"/>
          <p:cNvSpPr>
            <a:spLocks/>
          </p:cNvSpPr>
          <p:nvPr/>
        </p:nvSpPr>
        <p:spPr bwMode="gray">
          <a:xfrm>
            <a:off x="1871663" y="4518025"/>
            <a:ext cx="2946400" cy="2344738"/>
          </a:xfrm>
          <a:custGeom>
            <a:avLst/>
            <a:gdLst>
              <a:gd name="T0" fmla="*/ 2147483647 w 1856"/>
              <a:gd name="T1" fmla="*/ 2147483647 h 1477"/>
              <a:gd name="T2" fmla="*/ 0 w 1856"/>
              <a:gd name="T3" fmla="*/ 2147483647 h 1477"/>
              <a:gd name="T4" fmla="*/ 0 w 1856"/>
              <a:gd name="T5" fmla="*/ 0 h 1477"/>
              <a:gd name="T6" fmla="*/ 2147483647 w 1856"/>
              <a:gd name="T7" fmla="*/ 2147483647 h 1477"/>
              <a:gd name="T8" fmla="*/ 2147483647 w 1856"/>
              <a:gd name="T9" fmla="*/ 2147483647 h 1477"/>
              <a:gd name="T10" fmla="*/ 2147483647 w 1856"/>
              <a:gd name="T11" fmla="*/ 2147483647 h 14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56"/>
              <a:gd name="T19" fmla="*/ 0 h 1477"/>
              <a:gd name="T20" fmla="*/ 1856 w 1856"/>
              <a:gd name="T21" fmla="*/ 1477 h 14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56" h="1477">
                <a:moveTo>
                  <a:pt x="1344" y="1474"/>
                </a:moveTo>
                <a:lnTo>
                  <a:pt x="0" y="97"/>
                </a:lnTo>
                <a:lnTo>
                  <a:pt x="0" y="0"/>
                </a:lnTo>
                <a:lnTo>
                  <a:pt x="1856" y="1474"/>
                </a:lnTo>
                <a:lnTo>
                  <a:pt x="1848" y="1477"/>
                </a:lnTo>
                <a:lnTo>
                  <a:pt x="1344" y="1474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gray">
          <a:xfrm>
            <a:off x="1876425" y="1552575"/>
            <a:ext cx="0" cy="2957513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" name="Rectangle 40"/>
          <p:cNvSpPr txBox="1">
            <a:spLocks noChangeArrowheads="1"/>
          </p:cNvSpPr>
          <p:nvPr/>
        </p:nvSpPr>
        <p:spPr bwMode="white">
          <a:xfrm>
            <a:off x="1763713" y="2060575"/>
            <a:ext cx="4968875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70000"/>
              </a:lnSpc>
            </a:pPr>
            <a:r>
              <a:rPr kumimoji="1" lang="en-US" altLang="zh-CN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kumimoji="1" lang="zh-CN" altLang="en-US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时事报告</a:t>
            </a:r>
            <a:r>
              <a:rPr kumimoji="1" lang="en-US" altLang="zh-CN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r>
              <a:rPr kumimoji="1" lang="zh-CN" altLang="en-US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杂志社</a:t>
            </a:r>
            <a:endParaRPr kumimoji="1" lang="ko-KR" altLang="en-US" sz="4000" b="1">
              <a:solidFill>
                <a:schemeClr val="bg1"/>
              </a:solidFill>
              <a:latin typeface="微软雅黑" pitchFamily="34" charset="-122"/>
              <a:ea typeface="冬青黑体简体中文 W6" charset="-122"/>
            </a:endParaRPr>
          </a:p>
        </p:txBody>
      </p:sp>
      <p:sp>
        <p:nvSpPr>
          <p:cNvPr id="19" name="Rectangle 41"/>
          <p:cNvSpPr txBox="1">
            <a:spLocks noChangeArrowheads="1"/>
          </p:cNvSpPr>
          <p:nvPr/>
        </p:nvSpPr>
        <p:spPr bwMode="white">
          <a:xfrm>
            <a:off x="2051050" y="2997200"/>
            <a:ext cx="54737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atinLnBrk="1">
              <a:spcBef>
                <a:spcPct val="20000"/>
              </a:spcBef>
            </a:pPr>
            <a:r>
              <a:rPr kumimoji="1" lang="zh-CN" altLang="en-US" sz="2800" b="1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形势与政策课专用</a:t>
            </a:r>
            <a:endParaRPr kumimoji="1" lang="ko-KR" altLang="en-US" sz="2800" b="1">
              <a:solidFill>
                <a:schemeClr val="bg1"/>
              </a:solidFill>
              <a:latin typeface="华文楷体" pitchFamily="2" charset="-122"/>
              <a:ea typeface="楷体-简" charset="-122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gray">
          <a:xfrm>
            <a:off x="65088" y="4457700"/>
            <a:ext cx="1762125" cy="2159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gray">
          <a:xfrm>
            <a:off x="107950" y="4384675"/>
            <a:ext cx="2087563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300" b="1">
                <a:solidFill>
                  <a:srgbClr val="A6A6A6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www.ssbgzzs.com</a:t>
            </a:r>
            <a:endParaRPr lang="zh-CN" altLang="en-US" sz="1300" b="1">
              <a:solidFill>
                <a:srgbClr val="A6A6A6"/>
              </a:solidFill>
              <a:latin typeface="Arial" pitchFamily="34" charset="0"/>
              <a:ea typeface="黑体" pitchFamily="2" charset="-122"/>
            </a:endParaRPr>
          </a:p>
        </p:txBody>
      </p:sp>
      <p:pic>
        <p:nvPicPr>
          <p:cNvPr id="22" name="图片 2" descr="章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955" y="2416176"/>
            <a:ext cx="115252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Freeform 20"/>
          <p:cNvSpPr>
            <a:spLocks/>
          </p:cNvSpPr>
          <p:nvPr/>
        </p:nvSpPr>
        <p:spPr bwMode="gray">
          <a:xfrm>
            <a:off x="1811370" y="-9525"/>
            <a:ext cx="7332662" cy="6946900"/>
          </a:xfrm>
          <a:custGeom>
            <a:avLst/>
            <a:gdLst>
              <a:gd name="T0" fmla="*/ 2147483647 w 4579"/>
              <a:gd name="T1" fmla="*/ 0 h 4338"/>
              <a:gd name="T2" fmla="*/ 2147483647 w 4579"/>
              <a:gd name="T3" fmla="*/ 2147483647 h 4338"/>
              <a:gd name="T4" fmla="*/ 0 w 4579"/>
              <a:gd name="T5" fmla="*/ 2147483647 h 4338"/>
              <a:gd name="T6" fmla="*/ 2147483647 w 4579"/>
              <a:gd name="T7" fmla="*/ 2147483647 h 4338"/>
              <a:gd name="T8" fmla="*/ 2147483647 w 4579"/>
              <a:gd name="T9" fmla="*/ 2147483647 h 4338"/>
              <a:gd name="T10" fmla="*/ 2147483647 w 4579"/>
              <a:gd name="T11" fmla="*/ 0 h 4338"/>
              <a:gd name="T12" fmla="*/ 2147483647 w 4579"/>
              <a:gd name="T13" fmla="*/ 0 h 43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79"/>
              <a:gd name="T22" fmla="*/ 0 h 4338"/>
              <a:gd name="T23" fmla="*/ 4579 w 4579"/>
              <a:gd name="T24" fmla="*/ 4338 h 43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79" h="4338">
                <a:moveTo>
                  <a:pt x="1471" y="0"/>
                </a:moveTo>
                <a:lnTo>
                  <a:pt x="1" y="1020"/>
                </a:lnTo>
                <a:lnTo>
                  <a:pt x="0" y="2805"/>
                </a:lnTo>
                <a:lnTo>
                  <a:pt x="2221" y="4338"/>
                </a:lnTo>
                <a:lnTo>
                  <a:pt x="4579" y="4332"/>
                </a:lnTo>
                <a:lnTo>
                  <a:pt x="4573" y="0"/>
                </a:lnTo>
                <a:lnTo>
                  <a:pt x="1471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428860" y="2692312"/>
            <a:ext cx="64294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　　</a:t>
            </a:r>
            <a:r>
              <a:rPr lang="en-US" altLang="zh-CN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时事</a:t>
            </a:r>
            <a:r>
              <a:rPr lang="en-US" altLang="zh-CN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高中版是教育部基础教育司委托，中宣部</a:t>
            </a:r>
            <a:r>
              <a:rPr lang="en-US" altLang="zh-CN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时事报告</a:t>
            </a:r>
            <a:r>
              <a:rPr lang="en-US" altLang="zh-CN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杂志社编辑出版的中学时事教育教学的专用教材。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　　紧密配合高中思想政治课教学，针对经济社会发展中的热点难点问题，为高中生答疑解惑，提供系统的高考时事复习资料。</a:t>
            </a:r>
          </a:p>
        </p:txBody>
      </p:sp>
      <p:pic>
        <p:nvPicPr>
          <p:cNvPr id="24" name="图片 23" descr="高中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876" y="571480"/>
            <a:ext cx="7554098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2785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2"/>
          <p:cNvSpPr>
            <a:spLocks noChangeShapeType="1"/>
          </p:cNvSpPr>
          <p:nvPr/>
        </p:nvSpPr>
        <p:spPr bwMode="gray">
          <a:xfrm>
            <a:off x="1811338" y="1455738"/>
            <a:ext cx="0" cy="31289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71463" y="-4763"/>
            <a:ext cx="1552575" cy="1585913"/>
            <a:chOff x="171" y="-3"/>
            <a:chExt cx="978" cy="999"/>
          </a:xfrm>
        </p:grpSpPr>
        <p:sp>
          <p:nvSpPr>
            <p:cNvPr id="9" name="Freeform 4"/>
            <p:cNvSpPr>
              <a:spLocks/>
            </p:cNvSpPr>
            <p:nvPr/>
          </p:nvSpPr>
          <p:spPr bwMode="gray">
            <a:xfrm>
              <a:off x="653" y="-3"/>
              <a:ext cx="496" cy="999"/>
            </a:xfrm>
            <a:custGeom>
              <a:avLst/>
              <a:gdLst>
                <a:gd name="T0" fmla="*/ 84 w 496"/>
                <a:gd name="T1" fmla="*/ 0 h 999"/>
                <a:gd name="T2" fmla="*/ 496 w 496"/>
                <a:gd name="T3" fmla="*/ 854 h 999"/>
                <a:gd name="T4" fmla="*/ 496 w 496"/>
                <a:gd name="T5" fmla="*/ 999 h 999"/>
                <a:gd name="T6" fmla="*/ 0 w 496"/>
                <a:gd name="T7" fmla="*/ 188 h 999"/>
                <a:gd name="T8" fmla="*/ 84 w 496"/>
                <a:gd name="T9" fmla="*/ 0 h 9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6"/>
                <a:gd name="T16" fmla="*/ 0 h 999"/>
                <a:gd name="T17" fmla="*/ 496 w 496"/>
                <a:gd name="T18" fmla="*/ 999 h 9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6" h="999">
                  <a:moveTo>
                    <a:pt x="84" y="0"/>
                  </a:moveTo>
                  <a:lnTo>
                    <a:pt x="496" y="854"/>
                  </a:lnTo>
                  <a:lnTo>
                    <a:pt x="496" y="999"/>
                  </a:lnTo>
                  <a:lnTo>
                    <a:pt x="0" y="188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gray">
            <a:xfrm>
              <a:off x="171" y="0"/>
              <a:ext cx="564" cy="187"/>
            </a:xfrm>
            <a:custGeom>
              <a:avLst/>
              <a:gdLst>
                <a:gd name="T0" fmla="*/ 564 w 564"/>
                <a:gd name="T1" fmla="*/ 0 h 187"/>
                <a:gd name="T2" fmla="*/ 482 w 564"/>
                <a:gd name="T3" fmla="*/ 187 h 187"/>
                <a:gd name="T4" fmla="*/ 0 w 564"/>
                <a:gd name="T5" fmla="*/ 0 h 187"/>
                <a:gd name="T6" fmla="*/ 564 w 564"/>
                <a:gd name="T7" fmla="*/ 0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4"/>
                <a:gd name="T13" fmla="*/ 0 h 187"/>
                <a:gd name="T14" fmla="*/ 564 w 564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4" h="187">
                  <a:moveTo>
                    <a:pt x="564" y="0"/>
                  </a:moveTo>
                  <a:lnTo>
                    <a:pt x="482" y="187"/>
                  </a:lnTo>
                  <a:lnTo>
                    <a:pt x="0" y="0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1" name="Freeform 7"/>
          <p:cNvSpPr>
            <a:spLocks/>
          </p:cNvSpPr>
          <p:nvPr/>
        </p:nvSpPr>
        <p:spPr bwMode="gray">
          <a:xfrm>
            <a:off x="1871663" y="-9525"/>
            <a:ext cx="1895475" cy="1519238"/>
          </a:xfrm>
          <a:custGeom>
            <a:avLst/>
            <a:gdLst>
              <a:gd name="T0" fmla="*/ 2147483647 w 1194"/>
              <a:gd name="T1" fmla="*/ 0 h 957"/>
              <a:gd name="T2" fmla="*/ 0 w 1194"/>
              <a:gd name="T3" fmla="*/ 2147483647 h 957"/>
              <a:gd name="T4" fmla="*/ 0 w 1194"/>
              <a:gd name="T5" fmla="*/ 2147483647 h 957"/>
              <a:gd name="T6" fmla="*/ 2147483647 w 1194"/>
              <a:gd name="T7" fmla="*/ 0 h 957"/>
              <a:gd name="T8" fmla="*/ 2147483647 w 1194"/>
              <a:gd name="T9" fmla="*/ 0 h 9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94"/>
              <a:gd name="T16" fmla="*/ 0 h 957"/>
              <a:gd name="T17" fmla="*/ 1194 w 1194"/>
              <a:gd name="T18" fmla="*/ 957 h 9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94" h="957">
                <a:moveTo>
                  <a:pt x="843" y="0"/>
                </a:moveTo>
                <a:lnTo>
                  <a:pt x="0" y="885"/>
                </a:lnTo>
                <a:lnTo>
                  <a:pt x="0" y="957"/>
                </a:lnTo>
                <a:lnTo>
                  <a:pt x="1194" y="0"/>
                </a:lnTo>
                <a:lnTo>
                  <a:pt x="843" y="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Freeform 8"/>
          <p:cNvSpPr>
            <a:spLocks/>
          </p:cNvSpPr>
          <p:nvPr/>
        </p:nvSpPr>
        <p:spPr bwMode="gray">
          <a:xfrm>
            <a:off x="1871663" y="-14288"/>
            <a:ext cx="2138362" cy="1581151"/>
          </a:xfrm>
          <a:custGeom>
            <a:avLst/>
            <a:gdLst>
              <a:gd name="T0" fmla="*/ 2147483647 w 1347"/>
              <a:gd name="T1" fmla="*/ 0 h 996"/>
              <a:gd name="T2" fmla="*/ 0 w 1347"/>
              <a:gd name="T3" fmla="*/ 2147483647 h 996"/>
              <a:gd name="T4" fmla="*/ 0 w 1347"/>
              <a:gd name="T5" fmla="*/ 2147483647 h 996"/>
              <a:gd name="T6" fmla="*/ 2147483647 w 1347"/>
              <a:gd name="T7" fmla="*/ 0 h 996"/>
              <a:gd name="T8" fmla="*/ 2147483647 w 1347"/>
              <a:gd name="T9" fmla="*/ 0 h 9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47"/>
              <a:gd name="T16" fmla="*/ 0 h 996"/>
              <a:gd name="T17" fmla="*/ 1347 w 1347"/>
              <a:gd name="T18" fmla="*/ 996 h 9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47" h="996">
                <a:moveTo>
                  <a:pt x="1347" y="0"/>
                </a:moveTo>
                <a:lnTo>
                  <a:pt x="0" y="996"/>
                </a:lnTo>
                <a:lnTo>
                  <a:pt x="0" y="957"/>
                </a:lnTo>
                <a:lnTo>
                  <a:pt x="1191" y="0"/>
                </a:lnTo>
                <a:lnTo>
                  <a:pt x="1347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" name="Freeform 9"/>
          <p:cNvSpPr>
            <a:spLocks/>
          </p:cNvSpPr>
          <p:nvPr/>
        </p:nvSpPr>
        <p:spPr bwMode="gray">
          <a:xfrm>
            <a:off x="1871663" y="-14288"/>
            <a:ext cx="2338387" cy="1627188"/>
          </a:xfrm>
          <a:custGeom>
            <a:avLst/>
            <a:gdLst>
              <a:gd name="T0" fmla="*/ 2147483647 w 1473"/>
              <a:gd name="T1" fmla="*/ 2147483647 h 1025"/>
              <a:gd name="T2" fmla="*/ 2147483647 w 1473"/>
              <a:gd name="T3" fmla="*/ 2147483647 h 1025"/>
              <a:gd name="T4" fmla="*/ 0 w 1473"/>
              <a:gd name="T5" fmla="*/ 2147483647 h 1025"/>
              <a:gd name="T6" fmla="*/ 2147483647 w 1473"/>
              <a:gd name="T7" fmla="*/ 0 h 1025"/>
              <a:gd name="T8" fmla="*/ 2147483647 w 1473"/>
              <a:gd name="T9" fmla="*/ 2147483647 h 10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73"/>
              <a:gd name="T16" fmla="*/ 0 h 1025"/>
              <a:gd name="T17" fmla="*/ 1473 w 1473"/>
              <a:gd name="T18" fmla="*/ 1025 h 10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73" h="1025">
                <a:moveTo>
                  <a:pt x="1473" y="6"/>
                </a:moveTo>
                <a:lnTo>
                  <a:pt x="2" y="1025"/>
                </a:lnTo>
                <a:lnTo>
                  <a:pt x="0" y="995"/>
                </a:lnTo>
                <a:lnTo>
                  <a:pt x="1344" y="0"/>
                </a:lnTo>
                <a:lnTo>
                  <a:pt x="1473" y="6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" name="Freeform 10"/>
          <p:cNvSpPr>
            <a:spLocks/>
          </p:cNvSpPr>
          <p:nvPr/>
        </p:nvSpPr>
        <p:spPr bwMode="gray">
          <a:xfrm>
            <a:off x="1874838" y="4437063"/>
            <a:ext cx="3525837" cy="2435225"/>
          </a:xfrm>
          <a:custGeom>
            <a:avLst/>
            <a:gdLst>
              <a:gd name="T0" fmla="*/ 2147483647 w 2221"/>
              <a:gd name="T1" fmla="*/ 2147483647 h 1534"/>
              <a:gd name="T2" fmla="*/ 0 w 2221"/>
              <a:gd name="T3" fmla="*/ 0 h 1534"/>
              <a:gd name="T4" fmla="*/ 2147483647 w 2221"/>
              <a:gd name="T5" fmla="*/ 2147483647 h 1534"/>
              <a:gd name="T6" fmla="*/ 2147483647 w 2221"/>
              <a:gd name="T7" fmla="*/ 2147483647 h 1534"/>
              <a:gd name="T8" fmla="*/ 2147483647 w 2221"/>
              <a:gd name="T9" fmla="*/ 2147483647 h 15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1"/>
              <a:gd name="T16" fmla="*/ 0 h 1534"/>
              <a:gd name="T17" fmla="*/ 2221 w 2221"/>
              <a:gd name="T18" fmla="*/ 1534 h 15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1" h="1534">
                <a:moveTo>
                  <a:pt x="2221" y="1533"/>
                </a:moveTo>
                <a:lnTo>
                  <a:pt x="0" y="0"/>
                </a:lnTo>
                <a:lnTo>
                  <a:pt x="1" y="25"/>
                </a:lnTo>
                <a:lnTo>
                  <a:pt x="2059" y="1534"/>
                </a:lnTo>
                <a:lnTo>
                  <a:pt x="2221" y="1533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" name="Freeform 11"/>
          <p:cNvSpPr>
            <a:spLocks/>
          </p:cNvSpPr>
          <p:nvPr/>
        </p:nvSpPr>
        <p:spPr bwMode="gray">
          <a:xfrm>
            <a:off x="1876425" y="4475163"/>
            <a:ext cx="3265488" cy="2392362"/>
          </a:xfrm>
          <a:custGeom>
            <a:avLst/>
            <a:gdLst>
              <a:gd name="T0" fmla="*/ 2147483647 w 2057"/>
              <a:gd name="T1" fmla="*/ 2147483647 h 1507"/>
              <a:gd name="T2" fmla="*/ 0 w 2057"/>
              <a:gd name="T3" fmla="*/ 0 h 1507"/>
              <a:gd name="T4" fmla="*/ 0 w 2057"/>
              <a:gd name="T5" fmla="*/ 2147483647 h 1507"/>
              <a:gd name="T6" fmla="*/ 2147483647 w 2057"/>
              <a:gd name="T7" fmla="*/ 2147483647 h 1507"/>
              <a:gd name="T8" fmla="*/ 2147483647 w 2057"/>
              <a:gd name="T9" fmla="*/ 2147483647 h 15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57"/>
              <a:gd name="T16" fmla="*/ 0 h 1507"/>
              <a:gd name="T17" fmla="*/ 2057 w 2057"/>
              <a:gd name="T18" fmla="*/ 1507 h 15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57" h="1507">
                <a:moveTo>
                  <a:pt x="2057" y="1507"/>
                </a:moveTo>
                <a:lnTo>
                  <a:pt x="0" y="0"/>
                </a:lnTo>
                <a:lnTo>
                  <a:pt x="0" y="30"/>
                </a:lnTo>
                <a:lnTo>
                  <a:pt x="1857" y="1507"/>
                </a:lnTo>
                <a:lnTo>
                  <a:pt x="2057" y="150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" name="Freeform 12"/>
          <p:cNvSpPr>
            <a:spLocks/>
          </p:cNvSpPr>
          <p:nvPr/>
        </p:nvSpPr>
        <p:spPr bwMode="gray">
          <a:xfrm>
            <a:off x="1871663" y="4518025"/>
            <a:ext cx="2946400" cy="2344738"/>
          </a:xfrm>
          <a:custGeom>
            <a:avLst/>
            <a:gdLst>
              <a:gd name="T0" fmla="*/ 2147483647 w 1856"/>
              <a:gd name="T1" fmla="*/ 2147483647 h 1477"/>
              <a:gd name="T2" fmla="*/ 0 w 1856"/>
              <a:gd name="T3" fmla="*/ 2147483647 h 1477"/>
              <a:gd name="T4" fmla="*/ 0 w 1856"/>
              <a:gd name="T5" fmla="*/ 0 h 1477"/>
              <a:gd name="T6" fmla="*/ 2147483647 w 1856"/>
              <a:gd name="T7" fmla="*/ 2147483647 h 1477"/>
              <a:gd name="T8" fmla="*/ 2147483647 w 1856"/>
              <a:gd name="T9" fmla="*/ 2147483647 h 1477"/>
              <a:gd name="T10" fmla="*/ 2147483647 w 1856"/>
              <a:gd name="T11" fmla="*/ 2147483647 h 14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56"/>
              <a:gd name="T19" fmla="*/ 0 h 1477"/>
              <a:gd name="T20" fmla="*/ 1856 w 1856"/>
              <a:gd name="T21" fmla="*/ 1477 h 14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56" h="1477">
                <a:moveTo>
                  <a:pt x="1344" y="1474"/>
                </a:moveTo>
                <a:lnTo>
                  <a:pt x="0" y="97"/>
                </a:lnTo>
                <a:lnTo>
                  <a:pt x="0" y="0"/>
                </a:lnTo>
                <a:lnTo>
                  <a:pt x="1856" y="1474"/>
                </a:lnTo>
                <a:lnTo>
                  <a:pt x="1848" y="1477"/>
                </a:lnTo>
                <a:lnTo>
                  <a:pt x="1344" y="1474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gray">
          <a:xfrm>
            <a:off x="1876425" y="1552575"/>
            <a:ext cx="0" cy="2957513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" name="Rectangle 40"/>
          <p:cNvSpPr txBox="1">
            <a:spLocks noChangeArrowheads="1"/>
          </p:cNvSpPr>
          <p:nvPr/>
        </p:nvSpPr>
        <p:spPr bwMode="white">
          <a:xfrm>
            <a:off x="1763713" y="2060575"/>
            <a:ext cx="4968875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70000"/>
              </a:lnSpc>
            </a:pPr>
            <a:r>
              <a:rPr kumimoji="1" lang="en-US" altLang="zh-CN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kumimoji="1" lang="zh-CN" altLang="en-US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时事报告</a:t>
            </a:r>
            <a:r>
              <a:rPr kumimoji="1" lang="en-US" altLang="zh-CN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r>
              <a:rPr kumimoji="1" lang="zh-CN" altLang="en-US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杂志社</a:t>
            </a:r>
            <a:endParaRPr kumimoji="1" lang="ko-KR" altLang="en-US" sz="4000" b="1">
              <a:solidFill>
                <a:schemeClr val="bg1"/>
              </a:solidFill>
              <a:latin typeface="微软雅黑" pitchFamily="34" charset="-122"/>
              <a:ea typeface="冬青黑体简体中文 W6" charset="-122"/>
            </a:endParaRPr>
          </a:p>
        </p:txBody>
      </p:sp>
      <p:sp>
        <p:nvSpPr>
          <p:cNvPr id="19" name="Rectangle 41"/>
          <p:cNvSpPr txBox="1">
            <a:spLocks noChangeArrowheads="1"/>
          </p:cNvSpPr>
          <p:nvPr/>
        </p:nvSpPr>
        <p:spPr bwMode="white">
          <a:xfrm>
            <a:off x="2051050" y="2997200"/>
            <a:ext cx="54737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atinLnBrk="1">
              <a:spcBef>
                <a:spcPct val="20000"/>
              </a:spcBef>
            </a:pPr>
            <a:r>
              <a:rPr kumimoji="1" lang="zh-CN" altLang="en-US" sz="2800" b="1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形势与政策课专用</a:t>
            </a:r>
            <a:endParaRPr kumimoji="1" lang="ko-KR" altLang="en-US" sz="2800" b="1">
              <a:solidFill>
                <a:schemeClr val="bg1"/>
              </a:solidFill>
              <a:latin typeface="华文楷体" pitchFamily="2" charset="-122"/>
              <a:ea typeface="楷体-简" charset="-122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gray">
          <a:xfrm>
            <a:off x="65088" y="4457700"/>
            <a:ext cx="1762125" cy="2159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gray">
          <a:xfrm>
            <a:off x="107950" y="4384675"/>
            <a:ext cx="2087563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300" b="1">
                <a:solidFill>
                  <a:srgbClr val="A6A6A6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www.ssbgzzs.com</a:t>
            </a:r>
            <a:endParaRPr lang="zh-CN" altLang="en-US" sz="1300" b="1">
              <a:solidFill>
                <a:srgbClr val="A6A6A6"/>
              </a:solidFill>
              <a:latin typeface="Arial" pitchFamily="34" charset="0"/>
              <a:ea typeface="黑体" pitchFamily="2" charset="-122"/>
            </a:endParaRPr>
          </a:p>
        </p:txBody>
      </p:sp>
      <p:pic>
        <p:nvPicPr>
          <p:cNvPr id="22" name="图片 2" descr="章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955" y="2416176"/>
            <a:ext cx="115252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Freeform 20"/>
          <p:cNvSpPr>
            <a:spLocks/>
          </p:cNvSpPr>
          <p:nvPr/>
        </p:nvSpPr>
        <p:spPr bwMode="gray">
          <a:xfrm>
            <a:off x="1811370" y="-9525"/>
            <a:ext cx="7332662" cy="6946900"/>
          </a:xfrm>
          <a:custGeom>
            <a:avLst/>
            <a:gdLst>
              <a:gd name="T0" fmla="*/ 2147483647 w 4579"/>
              <a:gd name="T1" fmla="*/ 0 h 4338"/>
              <a:gd name="T2" fmla="*/ 2147483647 w 4579"/>
              <a:gd name="T3" fmla="*/ 2147483647 h 4338"/>
              <a:gd name="T4" fmla="*/ 0 w 4579"/>
              <a:gd name="T5" fmla="*/ 2147483647 h 4338"/>
              <a:gd name="T6" fmla="*/ 2147483647 w 4579"/>
              <a:gd name="T7" fmla="*/ 2147483647 h 4338"/>
              <a:gd name="T8" fmla="*/ 2147483647 w 4579"/>
              <a:gd name="T9" fmla="*/ 2147483647 h 4338"/>
              <a:gd name="T10" fmla="*/ 2147483647 w 4579"/>
              <a:gd name="T11" fmla="*/ 0 h 4338"/>
              <a:gd name="T12" fmla="*/ 2147483647 w 4579"/>
              <a:gd name="T13" fmla="*/ 0 h 43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79"/>
              <a:gd name="T22" fmla="*/ 0 h 4338"/>
              <a:gd name="T23" fmla="*/ 4579 w 4579"/>
              <a:gd name="T24" fmla="*/ 4338 h 43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79" h="4338">
                <a:moveTo>
                  <a:pt x="1471" y="0"/>
                </a:moveTo>
                <a:lnTo>
                  <a:pt x="1" y="1020"/>
                </a:lnTo>
                <a:lnTo>
                  <a:pt x="0" y="2805"/>
                </a:lnTo>
                <a:lnTo>
                  <a:pt x="2221" y="4338"/>
                </a:lnTo>
                <a:lnTo>
                  <a:pt x="4579" y="4332"/>
                </a:lnTo>
                <a:lnTo>
                  <a:pt x="4573" y="0"/>
                </a:lnTo>
                <a:lnTo>
                  <a:pt x="1471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481969" y="2537294"/>
            <a:ext cx="631219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　　</a:t>
            </a:r>
            <a:r>
              <a:rPr lang="zh-CN" alt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教育部基础教育司委托，中宣部</a:t>
            </a:r>
            <a:r>
              <a:rPr lang="en-US" altLang="zh-CN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时事报告</a:t>
            </a:r>
            <a:r>
              <a:rPr lang="en-US" altLang="zh-CN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杂志社编辑出版的中学时事教育教学的专用教材。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　　根据教育部</a:t>
            </a:r>
            <a:r>
              <a:rPr lang="en-US" altLang="zh-CN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思想品德</a:t>
            </a:r>
            <a:r>
              <a:rPr lang="en-US" altLang="zh-CN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课新课标要求，深入浅出地宣传解读党和政府方针政策的新思路、新举措、新亮点；被政治教师誉为“动态教材”。</a:t>
            </a:r>
          </a:p>
        </p:txBody>
      </p:sp>
      <p:pic>
        <p:nvPicPr>
          <p:cNvPr id="24" name="图片 23" descr="初中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876" y="571480"/>
            <a:ext cx="7554098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7025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2"/>
          <p:cNvSpPr>
            <a:spLocks noChangeShapeType="1"/>
          </p:cNvSpPr>
          <p:nvPr/>
        </p:nvSpPr>
        <p:spPr bwMode="gray">
          <a:xfrm>
            <a:off x="1811338" y="1455738"/>
            <a:ext cx="0" cy="31289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71463" y="-4763"/>
            <a:ext cx="1552575" cy="1585913"/>
            <a:chOff x="171" y="-3"/>
            <a:chExt cx="978" cy="999"/>
          </a:xfrm>
        </p:grpSpPr>
        <p:sp>
          <p:nvSpPr>
            <p:cNvPr id="9" name="Freeform 4"/>
            <p:cNvSpPr>
              <a:spLocks/>
            </p:cNvSpPr>
            <p:nvPr/>
          </p:nvSpPr>
          <p:spPr bwMode="gray">
            <a:xfrm>
              <a:off x="653" y="-3"/>
              <a:ext cx="496" cy="999"/>
            </a:xfrm>
            <a:custGeom>
              <a:avLst/>
              <a:gdLst>
                <a:gd name="T0" fmla="*/ 84 w 496"/>
                <a:gd name="T1" fmla="*/ 0 h 999"/>
                <a:gd name="T2" fmla="*/ 496 w 496"/>
                <a:gd name="T3" fmla="*/ 854 h 999"/>
                <a:gd name="T4" fmla="*/ 496 w 496"/>
                <a:gd name="T5" fmla="*/ 999 h 999"/>
                <a:gd name="T6" fmla="*/ 0 w 496"/>
                <a:gd name="T7" fmla="*/ 188 h 999"/>
                <a:gd name="T8" fmla="*/ 84 w 496"/>
                <a:gd name="T9" fmla="*/ 0 h 9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6"/>
                <a:gd name="T16" fmla="*/ 0 h 999"/>
                <a:gd name="T17" fmla="*/ 496 w 496"/>
                <a:gd name="T18" fmla="*/ 999 h 9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6" h="999">
                  <a:moveTo>
                    <a:pt x="84" y="0"/>
                  </a:moveTo>
                  <a:lnTo>
                    <a:pt x="496" y="854"/>
                  </a:lnTo>
                  <a:lnTo>
                    <a:pt x="496" y="999"/>
                  </a:lnTo>
                  <a:lnTo>
                    <a:pt x="0" y="188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gray">
            <a:xfrm>
              <a:off x="171" y="0"/>
              <a:ext cx="564" cy="187"/>
            </a:xfrm>
            <a:custGeom>
              <a:avLst/>
              <a:gdLst>
                <a:gd name="T0" fmla="*/ 564 w 564"/>
                <a:gd name="T1" fmla="*/ 0 h 187"/>
                <a:gd name="T2" fmla="*/ 482 w 564"/>
                <a:gd name="T3" fmla="*/ 187 h 187"/>
                <a:gd name="T4" fmla="*/ 0 w 564"/>
                <a:gd name="T5" fmla="*/ 0 h 187"/>
                <a:gd name="T6" fmla="*/ 564 w 564"/>
                <a:gd name="T7" fmla="*/ 0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4"/>
                <a:gd name="T13" fmla="*/ 0 h 187"/>
                <a:gd name="T14" fmla="*/ 564 w 564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4" h="187">
                  <a:moveTo>
                    <a:pt x="564" y="0"/>
                  </a:moveTo>
                  <a:lnTo>
                    <a:pt x="482" y="187"/>
                  </a:lnTo>
                  <a:lnTo>
                    <a:pt x="0" y="0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1" name="Freeform 7"/>
          <p:cNvSpPr>
            <a:spLocks/>
          </p:cNvSpPr>
          <p:nvPr/>
        </p:nvSpPr>
        <p:spPr bwMode="gray">
          <a:xfrm>
            <a:off x="1871663" y="-9525"/>
            <a:ext cx="1895475" cy="1519238"/>
          </a:xfrm>
          <a:custGeom>
            <a:avLst/>
            <a:gdLst>
              <a:gd name="T0" fmla="*/ 2147483647 w 1194"/>
              <a:gd name="T1" fmla="*/ 0 h 957"/>
              <a:gd name="T2" fmla="*/ 0 w 1194"/>
              <a:gd name="T3" fmla="*/ 2147483647 h 957"/>
              <a:gd name="T4" fmla="*/ 0 w 1194"/>
              <a:gd name="T5" fmla="*/ 2147483647 h 957"/>
              <a:gd name="T6" fmla="*/ 2147483647 w 1194"/>
              <a:gd name="T7" fmla="*/ 0 h 957"/>
              <a:gd name="T8" fmla="*/ 2147483647 w 1194"/>
              <a:gd name="T9" fmla="*/ 0 h 9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94"/>
              <a:gd name="T16" fmla="*/ 0 h 957"/>
              <a:gd name="T17" fmla="*/ 1194 w 1194"/>
              <a:gd name="T18" fmla="*/ 957 h 9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94" h="957">
                <a:moveTo>
                  <a:pt x="843" y="0"/>
                </a:moveTo>
                <a:lnTo>
                  <a:pt x="0" y="885"/>
                </a:lnTo>
                <a:lnTo>
                  <a:pt x="0" y="957"/>
                </a:lnTo>
                <a:lnTo>
                  <a:pt x="1194" y="0"/>
                </a:lnTo>
                <a:lnTo>
                  <a:pt x="843" y="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Freeform 8"/>
          <p:cNvSpPr>
            <a:spLocks/>
          </p:cNvSpPr>
          <p:nvPr/>
        </p:nvSpPr>
        <p:spPr bwMode="gray">
          <a:xfrm>
            <a:off x="1871663" y="-14288"/>
            <a:ext cx="2138362" cy="1581151"/>
          </a:xfrm>
          <a:custGeom>
            <a:avLst/>
            <a:gdLst>
              <a:gd name="T0" fmla="*/ 2147483647 w 1347"/>
              <a:gd name="T1" fmla="*/ 0 h 996"/>
              <a:gd name="T2" fmla="*/ 0 w 1347"/>
              <a:gd name="T3" fmla="*/ 2147483647 h 996"/>
              <a:gd name="T4" fmla="*/ 0 w 1347"/>
              <a:gd name="T5" fmla="*/ 2147483647 h 996"/>
              <a:gd name="T6" fmla="*/ 2147483647 w 1347"/>
              <a:gd name="T7" fmla="*/ 0 h 996"/>
              <a:gd name="T8" fmla="*/ 2147483647 w 1347"/>
              <a:gd name="T9" fmla="*/ 0 h 9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47"/>
              <a:gd name="T16" fmla="*/ 0 h 996"/>
              <a:gd name="T17" fmla="*/ 1347 w 1347"/>
              <a:gd name="T18" fmla="*/ 996 h 9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47" h="996">
                <a:moveTo>
                  <a:pt x="1347" y="0"/>
                </a:moveTo>
                <a:lnTo>
                  <a:pt x="0" y="996"/>
                </a:lnTo>
                <a:lnTo>
                  <a:pt x="0" y="957"/>
                </a:lnTo>
                <a:lnTo>
                  <a:pt x="1191" y="0"/>
                </a:lnTo>
                <a:lnTo>
                  <a:pt x="1347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" name="Freeform 9"/>
          <p:cNvSpPr>
            <a:spLocks/>
          </p:cNvSpPr>
          <p:nvPr/>
        </p:nvSpPr>
        <p:spPr bwMode="gray">
          <a:xfrm>
            <a:off x="1871663" y="-14288"/>
            <a:ext cx="2338387" cy="1627188"/>
          </a:xfrm>
          <a:custGeom>
            <a:avLst/>
            <a:gdLst>
              <a:gd name="T0" fmla="*/ 2147483647 w 1473"/>
              <a:gd name="T1" fmla="*/ 2147483647 h 1025"/>
              <a:gd name="T2" fmla="*/ 2147483647 w 1473"/>
              <a:gd name="T3" fmla="*/ 2147483647 h 1025"/>
              <a:gd name="T4" fmla="*/ 0 w 1473"/>
              <a:gd name="T5" fmla="*/ 2147483647 h 1025"/>
              <a:gd name="T6" fmla="*/ 2147483647 w 1473"/>
              <a:gd name="T7" fmla="*/ 0 h 1025"/>
              <a:gd name="T8" fmla="*/ 2147483647 w 1473"/>
              <a:gd name="T9" fmla="*/ 2147483647 h 10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73"/>
              <a:gd name="T16" fmla="*/ 0 h 1025"/>
              <a:gd name="T17" fmla="*/ 1473 w 1473"/>
              <a:gd name="T18" fmla="*/ 1025 h 10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73" h="1025">
                <a:moveTo>
                  <a:pt x="1473" y="6"/>
                </a:moveTo>
                <a:lnTo>
                  <a:pt x="2" y="1025"/>
                </a:lnTo>
                <a:lnTo>
                  <a:pt x="0" y="995"/>
                </a:lnTo>
                <a:lnTo>
                  <a:pt x="1344" y="0"/>
                </a:lnTo>
                <a:lnTo>
                  <a:pt x="1473" y="6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" name="Freeform 10"/>
          <p:cNvSpPr>
            <a:spLocks/>
          </p:cNvSpPr>
          <p:nvPr/>
        </p:nvSpPr>
        <p:spPr bwMode="gray">
          <a:xfrm>
            <a:off x="1874838" y="4437063"/>
            <a:ext cx="3525837" cy="2435225"/>
          </a:xfrm>
          <a:custGeom>
            <a:avLst/>
            <a:gdLst>
              <a:gd name="T0" fmla="*/ 2147483647 w 2221"/>
              <a:gd name="T1" fmla="*/ 2147483647 h 1534"/>
              <a:gd name="T2" fmla="*/ 0 w 2221"/>
              <a:gd name="T3" fmla="*/ 0 h 1534"/>
              <a:gd name="T4" fmla="*/ 2147483647 w 2221"/>
              <a:gd name="T5" fmla="*/ 2147483647 h 1534"/>
              <a:gd name="T6" fmla="*/ 2147483647 w 2221"/>
              <a:gd name="T7" fmla="*/ 2147483647 h 1534"/>
              <a:gd name="T8" fmla="*/ 2147483647 w 2221"/>
              <a:gd name="T9" fmla="*/ 2147483647 h 15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1"/>
              <a:gd name="T16" fmla="*/ 0 h 1534"/>
              <a:gd name="T17" fmla="*/ 2221 w 2221"/>
              <a:gd name="T18" fmla="*/ 1534 h 15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1" h="1534">
                <a:moveTo>
                  <a:pt x="2221" y="1533"/>
                </a:moveTo>
                <a:lnTo>
                  <a:pt x="0" y="0"/>
                </a:lnTo>
                <a:lnTo>
                  <a:pt x="1" y="25"/>
                </a:lnTo>
                <a:lnTo>
                  <a:pt x="2059" y="1534"/>
                </a:lnTo>
                <a:lnTo>
                  <a:pt x="2221" y="1533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" name="Freeform 11"/>
          <p:cNvSpPr>
            <a:spLocks/>
          </p:cNvSpPr>
          <p:nvPr/>
        </p:nvSpPr>
        <p:spPr bwMode="gray">
          <a:xfrm>
            <a:off x="1876425" y="4475163"/>
            <a:ext cx="3265488" cy="2392362"/>
          </a:xfrm>
          <a:custGeom>
            <a:avLst/>
            <a:gdLst>
              <a:gd name="T0" fmla="*/ 2147483647 w 2057"/>
              <a:gd name="T1" fmla="*/ 2147483647 h 1507"/>
              <a:gd name="T2" fmla="*/ 0 w 2057"/>
              <a:gd name="T3" fmla="*/ 0 h 1507"/>
              <a:gd name="T4" fmla="*/ 0 w 2057"/>
              <a:gd name="T5" fmla="*/ 2147483647 h 1507"/>
              <a:gd name="T6" fmla="*/ 2147483647 w 2057"/>
              <a:gd name="T7" fmla="*/ 2147483647 h 1507"/>
              <a:gd name="T8" fmla="*/ 2147483647 w 2057"/>
              <a:gd name="T9" fmla="*/ 2147483647 h 15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57"/>
              <a:gd name="T16" fmla="*/ 0 h 1507"/>
              <a:gd name="T17" fmla="*/ 2057 w 2057"/>
              <a:gd name="T18" fmla="*/ 1507 h 15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57" h="1507">
                <a:moveTo>
                  <a:pt x="2057" y="1507"/>
                </a:moveTo>
                <a:lnTo>
                  <a:pt x="0" y="0"/>
                </a:lnTo>
                <a:lnTo>
                  <a:pt x="0" y="30"/>
                </a:lnTo>
                <a:lnTo>
                  <a:pt x="1857" y="1507"/>
                </a:lnTo>
                <a:lnTo>
                  <a:pt x="2057" y="150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" name="Freeform 12"/>
          <p:cNvSpPr>
            <a:spLocks/>
          </p:cNvSpPr>
          <p:nvPr/>
        </p:nvSpPr>
        <p:spPr bwMode="gray">
          <a:xfrm>
            <a:off x="1871663" y="4518025"/>
            <a:ext cx="2946400" cy="2344738"/>
          </a:xfrm>
          <a:custGeom>
            <a:avLst/>
            <a:gdLst>
              <a:gd name="T0" fmla="*/ 2147483647 w 1856"/>
              <a:gd name="T1" fmla="*/ 2147483647 h 1477"/>
              <a:gd name="T2" fmla="*/ 0 w 1856"/>
              <a:gd name="T3" fmla="*/ 2147483647 h 1477"/>
              <a:gd name="T4" fmla="*/ 0 w 1856"/>
              <a:gd name="T5" fmla="*/ 0 h 1477"/>
              <a:gd name="T6" fmla="*/ 2147483647 w 1856"/>
              <a:gd name="T7" fmla="*/ 2147483647 h 1477"/>
              <a:gd name="T8" fmla="*/ 2147483647 w 1856"/>
              <a:gd name="T9" fmla="*/ 2147483647 h 1477"/>
              <a:gd name="T10" fmla="*/ 2147483647 w 1856"/>
              <a:gd name="T11" fmla="*/ 2147483647 h 14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56"/>
              <a:gd name="T19" fmla="*/ 0 h 1477"/>
              <a:gd name="T20" fmla="*/ 1856 w 1856"/>
              <a:gd name="T21" fmla="*/ 1477 h 14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56" h="1477">
                <a:moveTo>
                  <a:pt x="1344" y="1474"/>
                </a:moveTo>
                <a:lnTo>
                  <a:pt x="0" y="97"/>
                </a:lnTo>
                <a:lnTo>
                  <a:pt x="0" y="0"/>
                </a:lnTo>
                <a:lnTo>
                  <a:pt x="1856" y="1474"/>
                </a:lnTo>
                <a:lnTo>
                  <a:pt x="1848" y="1477"/>
                </a:lnTo>
                <a:lnTo>
                  <a:pt x="1344" y="1474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gray">
          <a:xfrm>
            <a:off x="1876425" y="1552575"/>
            <a:ext cx="0" cy="2957513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" name="Rectangle 40"/>
          <p:cNvSpPr txBox="1">
            <a:spLocks noChangeArrowheads="1"/>
          </p:cNvSpPr>
          <p:nvPr/>
        </p:nvSpPr>
        <p:spPr bwMode="white">
          <a:xfrm>
            <a:off x="1763713" y="2060575"/>
            <a:ext cx="4968875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70000"/>
              </a:lnSpc>
            </a:pPr>
            <a:r>
              <a:rPr kumimoji="1" lang="en-US" altLang="zh-CN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kumimoji="1" lang="zh-CN" altLang="en-US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时事报告</a:t>
            </a:r>
            <a:r>
              <a:rPr kumimoji="1" lang="en-US" altLang="zh-CN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r>
              <a:rPr kumimoji="1" lang="zh-CN" altLang="en-US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杂志社</a:t>
            </a:r>
            <a:endParaRPr kumimoji="1" lang="ko-KR" altLang="en-US" sz="4000" b="1">
              <a:solidFill>
                <a:schemeClr val="bg1"/>
              </a:solidFill>
              <a:latin typeface="微软雅黑" pitchFamily="34" charset="-122"/>
              <a:ea typeface="冬青黑体简体中文 W6" charset="-122"/>
            </a:endParaRPr>
          </a:p>
        </p:txBody>
      </p:sp>
      <p:sp>
        <p:nvSpPr>
          <p:cNvPr id="19" name="Rectangle 41"/>
          <p:cNvSpPr txBox="1">
            <a:spLocks noChangeArrowheads="1"/>
          </p:cNvSpPr>
          <p:nvPr/>
        </p:nvSpPr>
        <p:spPr bwMode="white">
          <a:xfrm>
            <a:off x="2051050" y="2997200"/>
            <a:ext cx="54737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atinLnBrk="1">
              <a:spcBef>
                <a:spcPct val="20000"/>
              </a:spcBef>
            </a:pPr>
            <a:r>
              <a:rPr kumimoji="1" lang="zh-CN" altLang="en-US" sz="2800" b="1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形势与政策课专用</a:t>
            </a:r>
            <a:endParaRPr kumimoji="1" lang="ko-KR" altLang="en-US" sz="2800" b="1">
              <a:solidFill>
                <a:schemeClr val="bg1"/>
              </a:solidFill>
              <a:latin typeface="华文楷体" pitchFamily="2" charset="-122"/>
              <a:ea typeface="楷体-简" charset="-122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gray">
          <a:xfrm>
            <a:off x="65088" y="4457700"/>
            <a:ext cx="1762125" cy="2159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gray">
          <a:xfrm>
            <a:off x="107950" y="4384675"/>
            <a:ext cx="2087563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300" b="1">
                <a:solidFill>
                  <a:srgbClr val="A6A6A6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www.ssbgzzs.com</a:t>
            </a:r>
            <a:endParaRPr lang="zh-CN" altLang="en-US" sz="1300" b="1">
              <a:solidFill>
                <a:srgbClr val="A6A6A6"/>
              </a:solidFill>
              <a:latin typeface="Arial" pitchFamily="34" charset="0"/>
              <a:ea typeface="黑体" pitchFamily="2" charset="-122"/>
            </a:endParaRPr>
          </a:p>
        </p:txBody>
      </p:sp>
      <p:pic>
        <p:nvPicPr>
          <p:cNvPr id="22" name="图片 2" descr="章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955" y="2416176"/>
            <a:ext cx="115252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Freeform 20"/>
          <p:cNvSpPr>
            <a:spLocks/>
          </p:cNvSpPr>
          <p:nvPr/>
        </p:nvSpPr>
        <p:spPr bwMode="gray">
          <a:xfrm>
            <a:off x="1811370" y="-9525"/>
            <a:ext cx="7332662" cy="6946900"/>
          </a:xfrm>
          <a:custGeom>
            <a:avLst/>
            <a:gdLst>
              <a:gd name="T0" fmla="*/ 2147483647 w 4579"/>
              <a:gd name="T1" fmla="*/ 0 h 4338"/>
              <a:gd name="T2" fmla="*/ 2147483647 w 4579"/>
              <a:gd name="T3" fmla="*/ 2147483647 h 4338"/>
              <a:gd name="T4" fmla="*/ 0 w 4579"/>
              <a:gd name="T5" fmla="*/ 2147483647 h 4338"/>
              <a:gd name="T6" fmla="*/ 2147483647 w 4579"/>
              <a:gd name="T7" fmla="*/ 2147483647 h 4338"/>
              <a:gd name="T8" fmla="*/ 2147483647 w 4579"/>
              <a:gd name="T9" fmla="*/ 2147483647 h 4338"/>
              <a:gd name="T10" fmla="*/ 2147483647 w 4579"/>
              <a:gd name="T11" fmla="*/ 0 h 4338"/>
              <a:gd name="T12" fmla="*/ 2147483647 w 4579"/>
              <a:gd name="T13" fmla="*/ 0 h 43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79"/>
              <a:gd name="T22" fmla="*/ 0 h 4338"/>
              <a:gd name="T23" fmla="*/ 4579 w 4579"/>
              <a:gd name="T24" fmla="*/ 4338 h 43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79" h="4338">
                <a:moveTo>
                  <a:pt x="1471" y="0"/>
                </a:moveTo>
                <a:lnTo>
                  <a:pt x="1" y="1020"/>
                </a:lnTo>
                <a:lnTo>
                  <a:pt x="0" y="2805"/>
                </a:lnTo>
                <a:lnTo>
                  <a:pt x="2221" y="4338"/>
                </a:lnTo>
                <a:lnTo>
                  <a:pt x="4579" y="4332"/>
                </a:lnTo>
                <a:lnTo>
                  <a:pt x="4573" y="0"/>
                </a:lnTo>
                <a:lnTo>
                  <a:pt x="1471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571736" y="2857496"/>
            <a:ext cx="650085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　　</a:t>
            </a:r>
            <a:r>
              <a:rPr lang="zh-CN" altLang="zh-CN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以介绍时事为主线，贴近小学生的认知特点，以图文并茂的形式，通俗易懂的文笔，向广大小学生介绍国家改革开放的成就和国内外热点，集时政性、知识性、趣味性为一身，为小学生了解时事、开阔眼界、增长知识提供了专门的动态教材。</a:t>
            </a:r>
            <a:endParaRPr lang="zh-CN" altLang="en-US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24" name="图片 23" descr="小学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2810" y="714356"/>
            <a:ext cx="7554098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961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2"/>
          <p:cNvSpPr>
            <a:spLocks noChangeShapeType="1"/>
          </p:cNvSpPr>
          <p:nvPr/>
        </p:nvSpPr>
        <p:spPr bwMode="gray">
          <a:xfrm>
            <a:off x="1811338" y="1455738"/>
            <a:ext cx="0" cy="31289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71463" y="-4763"/>
            <a:ext cx="1552575" cy="1585913"/>
            <a:chOff x="171" y="-3"/>
            <a:chExt cx="978" cy="999"/>
          </a:xfrm>
        </p:grpSpPr>
        <p:sp>
          <p:nvSpPr>
            <p:cNvPr id="6" name="Freeform 4"/>
            <p:cNvSpPr>
              <a:spLocks/>
            </p:cNvSpPr>
            <p:nvPr/>
          </p:nvSpPr>
          <p:spPr bwMode="gray">
            <a:xfrm>
              <a:off x="653" y="-3"/>
              <a:ext cx="496" cy="999"/>
            </a:xfrm>
            <a:custGeom>
              <a:avLst/>
              <a:gdLst>
                <a:gd name="T0" fmla="*/ 84 w 496"/>
                <a:gd name="T1" fmla="*/ 0 h 999"/>
                <a:gd name="T2" fmla="*/ 496 w 496"/>
                <a:gd name="T3" fmla="*/ 854 h 999"/>
                <a:gd name="T4" fmla="*/ 496 w 496"/>
                <a:gd name="T5" fmla="*/ 999 h 999"/>
                <a:gd name="T6" fmla="*/ 0 w 496"/>
                <a:gd name="T7" fmla="*/ 188 h 999"/>
                <a:gd name="T8" fmla="*/ 84 w 496"/>
                <a:gd name="T9" fmla="*/ 0 h 9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6"/>
                <a:gd name="T16" fmla="*/ 0 h 999"/>
                <a:gd name="T17" fmla="*/ 496 w 496"/>
                <a:gd name="T18" fmla="*/ 999 h 9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6" h="999">
                  <a:moveTo>
                    <a:pt x="84" y="0"/>
                  </a:moveTo>
                  <a:lnTo>
                    <a:pt x="496" y="854"/>
                  </a:lnTo>
                  <a:lnTo>
                    <a:pt x="496" y="999"/>
                  </a:lnTo>
                  <a:lnTo>
                    <a:pt x="0" y="188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gray">
            <a:xfrm>
              <a:off x="171" y="0"/>
              <a:ext cx="564" cy="187"/>
            </a:xfrm>
            <a:custGeom>
              <a:avLst/>
              <a:gdLst>
                <a:gd name="T0" fmla="*/ 564 w 564"/>
                <a:gd name="T1" fmla="*/ 0 h 187"/>
                <a:gd name="T2" fmla="*/ 482 w 564"/>
                <a:gd name="T3" fmla="*/ 187 h 187"/>
                <a:gd name="T4" fmla="*/ 0 w 564"/>
                <a:gd name="T5" fmla="*/ 0 h 187"/>
                <a:gd name="T6" fmla="*/ 564 w 564"/>
                <a:gd name="T7" fmla="*/ 0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4"/>
                <a:gd name="T13" fmla="*/ 0 h 187"/>
                <a:gd name="T14" fmla="*/ 564 w 564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4" h="187">
                  <a:moveTo>
                    <a:pt x="564" y="0"/>
                  </a:moveTo>
                  <a:lnTo>
                    <a:pt x="482" y="187"/>
                  </a:lnTo>
                  <a:lnTo>
                    <a:pt x="0" y="0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8" name="Freeform 7"/>
          <p:cNvSpPr>
            <a:spLocks/>
          </p:cNvSpPr>
          <p:nvPr/>
        </p:nvSpPr>
        <p:spPr bwMode="gray">
          <a:xfrm>
            <a:off x="1871663" y="-9525"/>
            <a:ext cx="1895475" cy="1519238"/>
          </a:xfrm>
          <a:custGeom>
            <a:avLst/>
            <a:gdLst>
              <a:gd name="T0" fmla="*/ 2147483647 w 1194"/>
              <a:gd name="T1" fmla="*/ 0 h 957"/>
              <a:gd name="T2" fmla="*/ 0 w 1194"/>
              <a:gd name="T3" fmla="*/ 2147483647 h 957"/>
              <a:gd name="T4" fmla="*/ 0 w 1194"/>
              <a:gd name="T5" fmla="*/ 2147483647 h 957"/>
              <a:gd name="T6" fmla="*/ 2147483647 w 1194"/>
              <a:gd name="T7" fmla="*/ 0 h 957"/>
              <a:gd name="T8" fmla="*/ 2147483647 w 1194"/>
              <a:gd name="T9" fmla="*/ 0 h 9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94"/>
              <a:gd name="T16" fmla="*/ 0 h 957"/>
              <a:gd name="T17" fmla="*/ 1194 w 1194"/>
              <a:gd name="T18" fmla="*/ 957 h 9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94" h="957">
                <a:moveTo>
                  <a:pt x="843" y="0"/>
                </a:moveTo>
                <a:lnTo>
                  <a:pt x="0" y="885"/>
                </a:lnTo>
                <a:lnTo>
                  <a:pt x="0" y="957"/>
                </a:lnTo>
                <a:lnTo>
                  <a:pt x="1194" y="0"/>
                </a:lnTo>
                <a:lnTo>
                  <a:pt x="843" y="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Freeform 8"/>
          <p:cNvSpPr>
            <a:spLocks/>
          </p:cNvSpPr>
          <p:nvPr/>
        </p:nvSpPr>
        <p:spPr bwMode="gray">
          <a:xfrm>
            <a:off x="1871663" y="-14288"/>
            <a:ext cx="2138362" cy="1581151"/>
          </a:xfrm>
          <a:custGeom>
            <a:avLst/>
            <a:gdLst>
              <a:gd name="T0" fmla="*/ 2147483647 w 1347"/>
              <a:gd name="T1" fmla="*/ 0 h 996"/>
              <a:gd name="T2" fmla="*/ 0 w 1347"/>
              <a:gd name="T3" fmla="*/ 2147483647 h 996"/>
              <a:gd name="T4" fmla="*/ 0 w 1347"/>
              <a:gd name="T5" fmla="*/ 2147483647 h 996"/>
              <a:gd name="T6" fmla="*/ 2147483647 w 1347"/>
              <a:gd name="T7" fmla="*/ 0 h 996"/>
              <a:gd name="T8" fmla="*/ 2147483647 w 1347"/>
              <a:gd name="T9" fmla="*/ 0 h 9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47"/>
              <a:gd name="T16" fmla="*/ 0 h 996"/>
              <a:gd name="T17" fmla="*/ 1347 w 1347"/>
              <a:gd name="T18" fmla="*/ 996 h 9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47" h="996">
                <a:moveTo>
                  <a:pt x="1347" y="0"/>
                </a:moveTo>
                <a:lnTo>
                  <a:pt x="0" y="996"/>
                </a:lnTo>
                <a:lnTo>
                  <a:pt x="0" y="957"/>
                </a:lnTo>
                <a:lnTo>
                  <a:pt x="1191" y="0"/>
                </a:lnTo>
                <a:lnTo>
                  <a:pt x="1347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Freeform 9"/>
          <p:cNvSpPr>
            <a:spLocks/>
          </p:cNvSpPr>
          <p:nvPr/>
        </p:nvSpPr>
        <p:spPr bwMode="gray">
          <a:xfrm>
            <a:off x="1871663" y="-14288"/>
            <a:ext cx="2338387" cy="1627188"/>
          </a:xfrm>
          <a:custGeom>
            <a:avLst/>
            <a:gdLst>
              <a:gd name="T0" fmla="*/ 2147483647 w 1473"/>
              <a:gd name="T1" fmla="*/ 2147483647 h 1025"/>
              <a:gd name="T2" fmla="*/ 2147483647 w 1473"/>
              <a:gd name="T3" fmla="*/ 2147483647 h 1025"/>
              <a:gd name="T4" fmla="*/ 0 w 1473"/>
              <a:gd name="T5" fmla="*/ 2147483647 h 1025"/>
              <a:gd name="T6" fmla="*/ 2147483647 w 1473"/>
              <a:gd name="T7" fmla="*/ 0 h 1025"/>
              <a:gd name="T8" fmla="*/ 2147483647 w 1473"/>
              <a:gd name="T9" fmla="*/ 2147483647 h 10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73"/>
              <a:gd name="T16" fmla="*/ 0 h 1025"/>
              <a:gd name="T17" fmla="*/ 1473 w 1473"/>
              <a:gd name="T18" fmla="*/ 1025 h 10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73" h="1025">
                <a:moveTo>
                  <a:pt x="1473" y="6"/>
                </a:moveTo>
                <a:lnTo>
                  <a:pt x="2" y="1025"/>
                </a:lnTo>
                <a:lnTo>
                  <a:pt x="0" y="995"/>
                </a:lnTo>
                <a:lnTo>
                  <a:pt x="1344" y="0"/>
                </a:lnTo>
                <a:lnTo>
                  <a:pt x="1473" y="6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gray">
          <a:xfrm>
            <a:off x="1874838" y="4437063"/>
            <a:ext cx="3525837" cy="2435225"/>
          </a:xfrm>
          <a:custGeom>
            <a:avLst/>
            <a:gdLst>
              <a:gd name="T0" fmla="*/ 2147483647 w 2221"/>
              <a:gd name="T1" fmla="*/ 2147483647 h 1534"/>
              <a:gd name="T2" fmla="*/ 0 w 2221"/>
              <a:gd name="T3" fmla="*/ 0 h 1534"/>
              <a:gd name="T4" fmla="*/ 2147483647 w 2221"/>
              <a:gd name="T5" fmla="*/ 2147483647 h 1534"/>
              <a:gd name="T6" fmla="*/ 2147483647 w 2221"/>
              <a:gd name="T7" fmla="*/ 2147483647 h 1534"/>
              <a:gd name="T8" fmla="*/ 2147483647 w 2221"/>
              <a:gd name="T9" fmla="*/ 2147483647 h 15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1"/>
              <a:gd name="T16" fmla="*/ 0 h 1534"/>
              <a:gd name="T17" fmla="*/ 2221 w 2221"/>
              <a:gd name="T18" fmla="*/ 1534 h 15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1" h="1534">
                <a:moveTo>
                  <a:pt x="2221" y="1533"/>
                </a:moveTo>
                <a:lnTo>
                  <a:pt x="0" y="0"/>
                </a:lnTo>
                <a:lnTo>
                  <a:pt x="1" y="25"/>
                </a:lnTo>
                <a:lnTo>
                  <a:pt x="2059" y="1534"/>
                </a:lnTo>
                <a:lnTo>
                  <a:pt x="2221" y="1533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gray">
          <a:xfrm>
            <a:off x="1876425" y="4475163"/>
            <a:ext cx="3265488" cy="2392362"/>
          </a:xfrm>
          <a:custGeom>
            <a:avLst/>
            <a:gdLst>
              <a:gd name="T0" fmla="*/ 2147483647 w 2057"/>
              <a:gd name="T1" fmla="*/ 2147483647 h 1507"/>
              <a:gd name="T2" fmla="*/ 0 w 2057"/>
              <a:gd name="T3" fmla="*/ 0 h 1507"/>
              <a:gd name="T4" fmla="*/ 0 w 2057"/>
              <a:gd name="T5" fmla="*/ 2147483647 h 1507"/>
              <a:gd name="T6" fmla="*/ 2147483647 w 2057"/>
              <a:gd name="T7" fmla="*/ 2147483647 h 1507"/>
              <a:gd name="T8" fmla="*/ 2147483647 w 2057"/>
              <a:gd name="T9" fmla="*/ 2147483647 h 15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57"/>
              <a:gd name="T16" fmla="*/ 0 h 1507"/>
              <a:gd name="T17" fmla="*/ 2057 w 2057"/>
              <a:gd name="T18" fmla="*/ 1507 h 15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57" h="1507">
                <a:moveTo>
                  <a:pt x="2057" y="1507"/>
                </a:moveTo>
                <a:lnTo>
                  <a:pt x="0" y="0"/>
                </a:lnTo>
                <a:lnTo>
                  <a:pt x="0" y="30"/>
                </a:lnTo>
                <a:lnTo>
                  <a:pt x="1857" y="1507"/>
                </a:lnTo>
                <a:lnTo>
                  <a:pt x="2057" y="150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gray">
          <a:xfrm>
            <a:off x="1871663" y="4518025"/>
            <a:ext cx="2946400" cy="2344738"/>
          </a:xfrm>
          <a:custGeom>
            <a:avLst/>
            <a:gdLst>
              <a:gd name="T0" fmla="*/ 2147483647 w 1856"/>
              <a:gd name="T1" fmla="*/ 2147483647 h 1477"/>
              <a:gd name="T2" fmla="*/ 0 w 1856"/>
              <a:gd name="T3" fmla="*/ 2147483647 h 1477"/>
              <a:gd name="T4" fmla="*/ 0 w 1856"/>
              <a:gd name="T5" fmla="*/ 0 h 1477"/>
              <a:gd name="T6" fmla="*/ 2147483647 w 1856"/>
              <a:gd name="T7" fmla="*/ 2147483647 h 1477"/>
              <a:gd name="T8" fmla="*/ 2147483647 w 1856"/>
              <a:gd name="T9" fmla="*/ 2147483647 h 1477"/>
              <a:gd name="T10" fmla="*/ 2147483647 w 1856"/>
              <a:gd name="T11" fmla="*/ 2147483647 h 14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56"/>
              <a:gd name="T19" fmla="*/ 0 h 1477"/>
              <a:gd name="T20" fmla="*/ 1856 w 1856"/>
              <a:gd name="T21" fmla="*/ 1477 h 14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56" h="1477">
                <a:moveTo>
                  <a:pt x="1344" y="1474"/>
                </a:moveTo>
                <a:lnTo>
                  <a:pt x="0" y="97"/>
                </a:lnTo>
                <a:lnTo>
                  <a:pt x="0" y="0"/>
                </a:lnTo>
                <a:lnTo>
                  <a:pt x="1856" y="1474"/>
                </a:lnTo>
                <a:lnTo>
                  <a:pt x="1848" y="1477"/>
                </a:lnTo>
                <a:lnTo>
                  <a:pt x="1344" y="1474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gray">
          <a:xfrm>
            <a:off x="1876425" y="1552575"/>
            <a:ext cx="0" cy="2957513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" name="Rectangle 40"/>
          <p:cNvSpPr txBox="1">
            <a:spLocks noChangeArrowheads="1"/>
          </p:cNvSpPr>
          <p:nvPr/>
        </p:nvSpPr>
        <p:spPr bwMode="white">
          <a:xfrm>
            <a:off x="1763713" y="2060575"/>
            <a:ext cx="4968875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70000"/>
              </a:lnSpc>
            </a:pPr>
            <a:r>
              <a:rPr kumimoji="1" lang="en-US" altLang="zh-CN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kumimoji="1" lang="zh-CN" altLang="en-US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时事报告</a:t>
            </a:r>
            <a:r>
              <a:rPr kumimoji="1" lang="en-US" altLang="zh-CN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r>
              <a:rPr kumimoji="1" lang="zh-CN" altLang="en-US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杂志社</a:t>
            </a:r>
            <a:endParaRPr kumimoji="1" lang="ko-KR" altLang="en-US" sz="4000" b="1">
              <a:solidFill>
                <a:schemeClr val="bg1"/>
              </a:solidFill>
              <a:latin typeface="微软雅黑" pitchFamily="34" charset="-122"/>
              <a:ea typeface="冬青黑体简体中文 W6" charset="-122"/>
            </a:endParaRPr>
          </a:p>
        </p:txBody>
      </p:sp>
      <p:sp>
        <p:nvSpPr>
          <p:cNvPr id="16" name="Rectangle 41"/>
          <p:cNvSpPr txBox="1">
            <a:spLocks noChangeArrowheads="1"/>
          </p:cNvSpPr>
          <p:nvPr/>
        </p:nvSpPr>
        <p:spPr bwMode="white">
          <a:xfrm>
            <a:off x="2051050" y="2997200"/>
            <a:ext cx="54737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atinLnBrk="1">
              <a:spcBef>
                <a:spcPct val="20000"/>
              </a:spcBef>
            </a:pPr>
            <a:r>
              <a:rPr kumimoji="1" lang="zh-CN" altLang="en-US" sz="2800" b="1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形势与政策课专用</a:t>
            </a:r>
            <a:endParaRPr kumimoji="1" lang="ko-KR" altLang="en-US" sz="2800" b="1">
              <a:solidFill>
                <a:schemeClr val="bg1"/>
              </a:solidFill>
              <a:latin typeface="华文楷体" pitchFamily="2" charset="-122"/>
              <a:ea typeface="楷体-简" charset="-122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gray">
          <a:xfrm>
            <a:off x="65088" y="4457700"/>
            <a:ext cx="1762125" cy="2159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gray">
          <a:xfrm>
            <a:off x="107950" y="4384675"/>
            <a:ext cx="2087563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300" b="1">
                <a:solidFill>
                  <a:srgbClr val="A6A6A6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www.ssbgzzs.com</a:t>
            </a:r>
            <a:endParaRPr lang="zh-CN" altLang="en-US" sz="1300" b="1">
              <a:solidFill>
                <a:srgbClr val="A6A6A6"/>
              </a:solidFill>
              <a:latin typeface="Arial" pitchFamily="34" charset="0"/>
              <a:ea typeface="黑体" pitchFamily="2" charset="-122"/>
            </a:endParaRPr>
          </a:p>
        </p:txBody>
      </p:sp>
      <p:pic>
        <p:nvPicPr>
          <p:cNvPr id="19" name="图片 2" descr="章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955" y="2416176"/>
            <a:ext cx="115252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Freeform 20"/>
          <p:cNvSpPr>
            <a:spLocks/>
          </p:cNvSpPr>
          <p:nvPr/>
        </p:nvSpPr>
        <p:spPr bwMode="gray">
          <a:xfrm>
            <a:off x="1811370" y="-9525"/>
            <a:ext cx="7332662" cy="6946900"/>
          </a:xfrm>
          <a:custGeom>
            <a:avLst/>
            <a:gdLst>
              <a:gd name="T0" fmla="*/ 2147483647 w 4579"/>
              <a:gd name="T1" fmla="*/ 0 h 4338"/>
              <a:gd name="T2" fmla="*/ 2147483647 w 4579"/>
              <a:gd name="T3" fmla="*/ 2147483647 h 4338"/>
              <a:gd name="T4" fmla="*/ 0 w 4579"/>
              <a:gd name="T5" fmla="*/ 2147483647 h 4338"/>
              <a:gd name="T6" fmla="*/ 2147483647 w 4579"/>
              <a:gd name="T7" fmla="*/ 2147483647 h 4338"/>
              <a:gd name="T8" fmla="*/ 2147483647 w 4579"/>
              <a:gd name="T9" fmla="*/ 2147483647 h 4338"/>
              <a:gd name="T10" fmla="*/ 2147483647 w 4579"/>
              <a:gd name="T11" fmla="*/ 0 h 4338"/>
              <a:gd name="T12" fmla="*/ 2147483647 w 4579"/>
              <a:gd name="T13" fmla="*/ 0 h 43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79"/>
              <a:gd name="T22" fmla="*/ 0 h 4338"/>
              <a:gd name="T23" fmla="*/ 4579 w 4579"/>
              <a:gd name="T24" fmla="*/ 4338 h 43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79" h="4338">
                <a:moveTo>
                  <a:pt x="1471" y="0"/>
                </a:moveTo>
                <a:lnTo>
                  <a:pt x="1" y="1020"/>
                </a:lnTo>
                <a:lnTo>
                  <a:pt x="0" y="2805"/>
                </a:lnTo>
                <a:lnTo>
                  <a:pt x="2221" y="4338"/>
                </a:lnTo>
                <a:lnTo>
                  <a:pt x="4579" y="4332"/>
                </a:lnTo>
                <a:lnTo>
                  <a:pt x="4573" y="0"/>
                </a:lnTo>
                <a:lnTo>
                  <a:pt x="1471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4" name="Picture 8" descr="谢谢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496" y="2214554"/>
            <a:ext cx="12192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8229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杂志社logo带新网址（一点红）单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1719" y="6325191"/>
            <a:ext cx="2025225" cy="41582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198190" y="337750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/>
              <a:t>章节</a:t>
            </a:r>
            <a:r>
              <a:rPr lang="zh-CN" altLang="en-US" sz="3200" dirty="0" smtClean="0"/>
              <a:t>目录</a:t>
            </a:r>
            <a:endParaRPr lang="en-US" altLang="zh-CN" sz="3200" dirty="0"/>
          </a:p>
        </p:txBody>
      </p:sp>
      <p:sp>
        <p:nvSpPr>
          <p:cNvPr id="5" name="矩形 4"/>
          <p:cNvSpPr/>
          <p:nvPr/>
        </p:nvSpPr>
        <p:spPr>
          <a:xfrm>
            <a:off x="625203" y="1373490"/>
            <a:ext cx="48526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一、</a:t>
            </a:r>
            <a:r>
              <a:rPr lang="zh-CN" altLang="zh-CN" sz="2800" dirty="0" smtClean="0"/>
              <a:t>宇宙观就是</a:t>
            </a:r>
            <a:r>
              <a:rPr lang="zh-CN" altLang="zh-CN" sz="2800" dirty="0"/>
              <a:t>对宇宙的看法</a:t>
            </a:r>
            <a:endParaRPr lang="zh-CN" altLang="en-US" sz="2800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6" t="24985" r="40451" b="68306"/>
          <a:stretch/>
        </p:blipFill>
        <p:spPr>
          <a:xfrm rot="16200000">
            <a:off x="-69401" y="1372105"/>
            <a:ext cx="1194487" cy="46008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6" t="55477" r="40451" b="36817"/>
          <a:stretch/>
        </p:blipFill>
        <p:spPr>
          <a:xfrm rot="16200000">
            <a:off x="5046892" y="1255539"/>
            <a:ext cx="1194487" cy="52845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64849" y="2084835"/>
            <a:ext cx="5572038" cy="6524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56870">
              <a:lnSpc>
                <a:spcPct val="130000"/>
              </a:lnSpc>
              <a:spcAft>
                <a:spcPts val="0"/>
              </a:spcAft>
            </a:pPr>
            <a:r>
              <a:rPr lang="zh-CN" altLang="en-US" sz="2800" dirty="0" smtClean="0"/>
              <a:t>二、</a:t>
            </a:r>
            <a:r>
              <a:rPr lang="zh-CN" altLang="zh-CN" sz="2800" dirty="0" smtClean="0"/>
              <a:t>树立</a:t>
            </a:r>
            <a:r>
              <a:rPr lang="zh-CN" altLang="zh-CN" sz="2800" dirty="0"/>
              <a:t>正确的宇宙观十分</a:t>
            </a:r>
            <a:r>
              <a:rPr lang="zh-CN" altLang="zh-CN" sz="2800" dirty="0" smtClean="0"/>
              <a:t>重要</a:t>
            </a:r>
            <a:endParaRPr lang="zh-CN" altLang="zh-CN" kern="100" dirty="0">
              <a:latin typeface="Times New Roman" panose="020206030504050203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6" t="24985" r="40451" b="68306"/>
          <a:stretch/>
        </p:blipFill>
        <p:spPr>
          <a:xfrm rot="16200000">
            <a:off x="-69400" y="2136995"/>
            <a:ext cx="1194487" cy="46008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6" t="55477" r="40451" b="36817"/>
          <a:stretch/>
        </p:blipFill>
        <p:spPr>
          <a:xfrm rot="16200000">
            <a:off x="5395596" y="2102808"/>
            <a:ext cx="1194487" cy="52845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64849" y="2853114"/>
            <a:ext cx="7011535" cy="6002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56870">
              <a:lnSpc>
                <a:spcPct val="130000"/>
              </a:lnSpc>
            </a:pPr>
            <a:r>
              <a:rPr lang="zh-CN" altLang="zh-CN" sz="2800" b="1" kern="100" dirty="0">
                <a:latin typeface="Times New Roman" panose="02020603050405020304" pitchFamily="18" charset="0"/>
              </a:rPr>
              <a:t>三</a:t>
            </a:r>
            <a:r>
              <a:rPr lang="zh-CN" altLang="zh-CN" sz="2800" b="1" kern="100" dirty="0" smtClean="0">
                <a:latin typeface="Times New Roman" panose="02020603050405020304" pitchFamily="18" charset="0"/>
              </a:rPr>
              <a:t>、</a:t>
            </a:r>
            <a:r>
              <a:rPr lang="zh-CN" altLang="en-US" sz="2800" dirty="0"/>
              <a:t>正确的</a:t>
            </a:r>
            <a:r>
              <a:rPr lang="zh-CN" altLang="zh-CN" sz="2800" dirty="0"/>
              <a:t>宇宙观</a:t>
            </a:r>
            <a:r>
              <a:rPr lang="zh-CN" altLang="en-US" sz="2800" dirty="0"/>
              <a:t>可以</a:t>
            </a:r>
            <a:r>
              <a:rPr lang="zh-CN" altLang="zh-CN" sz="2800" dirty="0"/>
              <a:t>指导人类社会</a:t>
            </a:r>
            <a:r>
              <a:rPr lang="zh-CN" altLang="zh-CN" sz="2800" dirty="0" smtClean="0"/>
              <a:t>活动</a:t>
            </a:r>
            <a:endParaRPr lang="zh-CN" altLang="en-US" sz="2800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6" t="24985" r="40451" b="68306"/>
          <a:stretch/>
        </p:blipFill>
        <p:spPr>
          <a:xfrm rot="16200000">
            <a:off x="-69399" y="2924658"/>
            <a:ext cx="1194487" cy="46008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6" t="55477" r="40451" b="36817"/>
          <a:stretch/>
        </p:blipFill>
        <p:spPr>
          <a:xfrm rot="16200000">
            <a:off x="6785159" y="2890471"/>
            <a:ext cx="1194487" cy="52845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25204" y="3736075"/>
            <a:ext cx="55707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/>
              <a:t>四、</a:t>
            </a:r>
            <a:r>
              <a:rPr lang="zh-CN" altLang="zh-CN" sz="2800" dirty="0"/>
              <a:t>违背自然法则</a:t>
            </a:r>
            <a:r>
              <a:rPr lang="zh-CN" altLang="en-US" sz="2800" dirty="0"/>
              <a:t>会导致严重后果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6" t="24985" r="40451" b="68306"/>
          <a:stretch/>
        </p:blipFill>
        <p:spPr>
          <a:xfrm rot="16200000">
            <a:off x="-69399" y="3720269"/>
            <a:ext cx="1194487" cy="46008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6" t="55477" r="40451" b="36817"/>
          <a:stretch/>
        </p:blipFill>
        <p:spPr>
          <a:xfrm rot="16200000">
            <a:off x="5772547" y="3686082"/>
            <a:ext cx="1194487" cy="528458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625203" y="4449679"/>
            <a:ext cx="80842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+mn-ea"/>
              </a:rPr>
              <a:t>五、</a:t>
            </a:r>
            <a:r>
              <a:rPr lang="zh-CN" altLang="zh-CN" sz="2800" dirty="0">
                <a:latin typeface="+mn-ea"/>
              </a:rPr>
              <a:t>正确的宇宙观从社会实践中</a:t>
            </a:r>
            <a:r>
              <a:rPr lang="zh-CN" altLang="en-US" sz="2800" dirty="0" smtClean="0">
                <a:latin typeface="+mn-ea"/>
              </a:rPr>
              <a:t>、</a:t>
            </a:r>
            <a:r>
              <a:rPr lang="zh-CN" altLang="zh-CN" sz="2800" dirty="0" smtClean="0">
                <a:latin typeface="+mn-ea"/>
              </a:rPr>
              <a:t>读书</a:t>
            </a:r>
            <a:r>
              <a:rPr lang="zh-CN" altLang="zh-CN" sz="2800" dirty="0">
                <a:latin typeface="+mn-ea"/>
              </a:rPr>
              <a:t>学习中</a:t>
            </a:r>
            <a:r>
              <a:rPr lang="zh-CN" altLang="en-US" sz="2800" dirty="0">
                <a:latin typeface="+mn-ea"/>
              </a:rPr>
              <a:t>得来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6" t="24985" r="40451" b="68306"/>
          <a:stretch/>
        </p:blipFill>
        <p:spPr>
          <a:xfrm rot="16200000">
            <a:off x="-57365" y="4484114"/>
            <a:ext cx="1194487" cy="46008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6" t="55477" r="40451" b="36817"/>
          <a:stretch/>
        </p:blipFill>
        <p:spPr>
          <a:xfrm rot="16200000">
            <a:off x="8175397" y="4447061"/>
            <a:ext cx="1194487" cy="52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96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杂志社logo带新网址（一点红）单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1719" y="6325191"/>
            <a:ext cx="2025225" cy="41582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15546" y="337750"/>
            <a:ext cx="46987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3200" dirty="0"/>
              <a:t>宇宙观是人生知世之</a:t>
            </a:r>
            <a:r>
              <a:rPr lang="zh-CN" altLang="zh-CN" sz="3200" dirty="0" smtClean="0"/>
              <a:t>法则</a:t>
            </a:r>
            <a:endParaRPr lang="zh-CN" altLang="zh-CN" sz="3200" dirty="0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3"/>
          <a:stretch/>
        </p:blipFill>
        <p:spPr>
          <a:xfrm>
            <a:off x="1754873" y="1455117"/>
            <a:ext cx="5168159" cy="2097194"/>
          </a:xfrm>
          <a:prstGeom prst="rect">
            <a:avLst/>
          </a:prstGeom>
        </p:spPr>
      </p:pic>
      <p:sp>
        <p:nvSpPr>
          <p:cNvPr id="33" name="竖卷形 32"/>
          <p:cNvSpPr/>
          <p:nvPr/>
        </p:nvSpPr>
        <p:spPr>
          <a:xfrm>
            <a:off x="7748106" y="2924175"/>
            <a:ext cx="552450" cy="1647825"/>
          </a:xfrm>
          <a:prstGeom prst="vertic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2400" dirty="0" smtClean="0">
                <a:solidFill>
                  <a:schemeClr val="tx1"/>
                </a:solidFill>
              </a:rPr>
              <a:t>四季</a:t>
            </a:r>
            <a:r>
              <a:rPr lang="zh-CN" altLang="zh-CN" sz="2400" dirty="0">
                <a:solidFill>
                  <a:schemeClr val="tx1"/>
                </a:solidFill>
              </a:rPr>
              <a:t>转换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12" b="1"/>
          <a:stretch/>
        </p:blipFill>
        <p:spPr>
          <a:xfrm>
            <a:off x="1754873" y="3839798"/>
            <a:ext cx="5168159" cy="210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1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杂志社logo带新网址（一点红）单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1719" y="6325191"/>
            <a:ext cx="2025225" cy="41582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15546" y="337750"/>
            <a:ext cx="5519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/>
              <a:t>一、</a:t>
            </a:r>
            <a:r>
              <a:rPr lang="zh-CN" altLang="zh-CN" sz="3200" dirty="0" smtClean="0"/>
              <a:t>宇宙观</a:t>
            </a:r>
            <a:r>
              <a:rPr lang="zh-CN" altLang="zh-CN" sz="3200" dirty="0"/>
              <a:t>就是对宇宙的看法</a:t>
            </a:r>
            <a:endParaRPr lang="zh-CN" altLang="en-US" sz="32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3" t="17544" r="24736" b="16959"/>
          <a:stretch/>
        </p:blipFill>
        <p:spPr>
          <a:xfrm>
            <a:off x="4529071" y="815815"/>
            <a:ext cx="4307919" cy="4232340"/>
          </a:xfrm>
          <a:prstGeom prst="rect">
            <a:avLst/>
          </a:prstGeom>
        </p:spPr>
      </p:pic>
      <p:sp>
        <p:nvSpPr>
          <p:cNvPr id="30" name="横卷形 29"/>
          <p:cNvSpPr/>
          <p:nvPr/>
        </p:nvSpPr>
        <p:spPr>
          <a:xfrm>
            <a:off x="5177229" y="4216901"/>
            <a:ext cx="3176289" cy="1291230"/>
          </a:xfrm>
          <a:prstGeom prst="horizont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solidFill>
                  <a:schemeClr val="tx1"/>
                </a:solidFill>
              </a:rPr>
              <a:t>唯物主义认为</a:t>
            </a:r>
            <a:endParaRPr lang="en-US" altLang="zh-CN" sz="2800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sz="2800" dirty="0" smtClean="0">
                <a:solidFill>
                  <a:schemeClr val="tx1"/>
                </a:solidFill>
              </a:rPr>
              <a:t>宇宙运动有规律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5" name="横卷形 4"/>
          <p:cNvSpPr/>
          <p:nvPr/>
        </p:nvSpPr>
        <p:spPr>
          <a:xfrm>
            <a:off x="513347" y="1106904"/>
            <a:ext cx="4354818" cy="673769"/>
          </a:xfrm>
          <a:prstGeom prst="horizont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solidFill>
                  <a:schemeClr val="tx1"/>
                </a:solidFill>
              </a:rPr>
              <a:t>唯心主义</a:t>
            </a:r>
            <a:r>
              <a:rPr lang="zh-CN" altLang="en-US" sz="2800" dirty="0">
                <a:solidFill>
                  <a:schemeClr val="tx1"/>
                </a:solidFill>
              </a:rPr>
              <a:t>认为</a:t>
            </a:r>
            <a:r>
              <a:rPr lang="zh-CN" altLang="en-US" sz="2800" dirty="0" smtClean="0">
                <a:solidFill>
                  <a:schemeClr val="tx1"/>
                </a:solidFill>
              </a:rPr>
              <a:t>宇宙不可知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62" y="2139695"/>
            <a:ext cx="3630660" cy="323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0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杂志社logo带新网址（一点红）单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1719" y="6325191"/>
            <a:ext cx="2025225" cy="41582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15546" y="337750"/>
            <a:ext cx="59298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/>
              <a:t>二、</a:t>
            </a:r>
            <a:r>
              <a:rPr lang="zh-CN" altLang="zh-CN" sz="3200" dirty="0"/>
              <a:t>树立正确的宇宙观十分重要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702" y="2499174"/>
            <a:ext cx="3270511" cy="326136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172231" y="4543371"/>
            <a:ext cx="1261884" cy="95410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2800" dirty="0" smtClean="0"/>
              <a:t>正确的</a:t>
            </a:r>
            <a:endParaRPr lang="en-US" altLang="zh-CN" sz="2800" dirty="0" smtClean="0"/>
          </a:p>
          <a:p>
            <a:r>
              <a:rPr lang="zh-CN" altLang="en-US" sz="2800" dirty="0" smtClean="0"/>
              <a:t>宇宙观</a:t>
            </a:r>
            <a:endParaRPr lang="zh-CN" altLang="en-US" sz="2800" dirty="0"/>
          </a:p>
        </p:txBody>
      </p:sp>
      <p:sp>
        <p:nvSpPr>
          <p:cNvPr id="12" name="文本框 11"/>
          <p:cNvSpPr txBox="1"/>
          <p:nvPr/>
        </p:nvSpPr>
        <p:spPr>
          <a:xfrm>
            <a:off x="597642" y="2674249"/>
            <a:ext cx="2339102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2800" dirty="0" smtClean="0"/>
              <a:t>正确的世界观</a:t>
            </a:r>
            <a:endParaRPr lang="zh-CN" altLang="en-US" sz="2800" dirty="0"/>
          </a:p>
        </p:txBody>
      </p:sp>
      <p:sp>
        <p:nvSpPr>
          <p:cNvPr id="13" name="文本框 12"/>
          <p:cNvSpPr txBox="1"/>
          <p:nvPr/>
        </p:nvSpPr>
        <p:spPr>
          <a:xfrm>
            <a:off x="1306312" y="1924771"/>
            <a:ext cx="2339102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2800" dirty="0" smtClean="0"/>
              <a:t>正确的人生观</a:t>
            </a:r>
            <a:endParaRPr lang="zh-CN" altLang="en-US" sz="2800" dirty="0"/>
          </a:p>
        </p:txBody>
      </p:sp>
      <p:sp>
        <p:nvSpPr>
          <p:cNvPr id="14" name="文本框 13"/>
          <p:cNvSpPr txBox="1"/>
          <p:nvPr/>
        </p:nvSpPr>
        <p:spPr>
          <a:xfrm>
            <a:off x="3774822" y="1665113"/>
            <a:ext cx="2339102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2800" dirty="0" smtClean="0"/>
              <a:t>正确的价值观</a:t>
            </a:r>
            <a:endParaRPr lang="zh-CN" altLang="en-US" sz="2800" dirty="0"/>
          </a:p>
        </p:txBody>
      </p:sp>
      <p:sp>
        <p:nvSpPr>
          <p:cNvPr id="15" name="文本框 14"/>
          <p:cNvSpPr txBox="1"/>
          <p:nvPr/>
        </p:nvSpPr>
        <p:spPr>
          <a:xfrm>
            <a:off x="5024583" y="2279365"/>
            <a:ext cx="2339102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2800" dirty="0" smtClean="0"/>
              <a:t>正确的名利观</a:t>
            </a:r>
            <a:endParaRPr lang="zh-CN" altLang="en-US" sz="2800" dirty="0"/>
          </a:p>
        </p:txBody>
      </p:sp>
      <p:sp>
        <p:nvSpPr>
          <p:cNvPr id="16" name="文本框 15"/>
          <p:cNvSpPr txBox="1"/>
          <p:nvPr/>
        </p:nvSpPr>
        <p:spPr>
          <a:xfrm>
            <a:off x="5495127" y="2966121"/>
            <a:ext cx="2358603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正确的道德观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52133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609600" y="1390698"/>
            <a:ext cx="7956883" cy="4750232"/>
          </a:xfrm>
          <a:prstGeom prst="ellipse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杂志社logo带新网址（一点红）单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1719" y="6325191"/>
            <a:ext cx="2025225" cy="41582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297" y="2659494"/>
            <a:ext cx="1634904" cy="1284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343" y="1954913"/>
            <a:ext cx="1930037" cy="193003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605" y="2519381"/>
            <a:ext cx="1403407" cy="141467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5" t="45614" r="56428" b="42223"/>
          <a:stretch/>
        </p:blipFill>
        <p:spPr>
          <a:xfrm>
            <a:off x="3132839" y="868849"/>
            <a:ext cx="1065771" cy="12595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99" r="13577" b="68187"/>
          <a:stretch/>
        </p:blipFill>
        <p:spPr>
          <a:xfrm>
            <a:off x="5832256" y="1393467"/>
            <a:ext cx="948714" cy="9086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5" t="61053" r="67569" b="25614"/>
          <a:stretch/>
        </p:blipFill>
        <p:spPr>
          <a:xfrm>
            <a:off x="7494918" y="1894727"/>
            <a:ext cx="1086130" cy="13458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3" t="61228" r="43759" b="27544"/>
          <a:stretch/>
        </p:blipFill>
        <p:spPr>
          <a:xfrm>
            <a:off x="414359" y="4125056"/>
            <a:ext cx="978781" cy="9588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69" t="32749" r="20433" b="56725"/>
          <a:stretch/>
        </p:blipFill>
        <p:spPr>
          <a:xfrm>
            <a:off x="7879722" y="3698723"/>
            <a:ext cx="1040786" cy="9558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65" t="76491" r="-564" b="11111"/>
          <a:stretch/>
        </p:blipFill>
        <p:spPr>
          <a:xfrm>
            <a:off x="5319607" y="5485527"/>
            <a:ext cx="889723" cy="96235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89" r="88137"/>
          <a:stretch/>
        </p:blipFill>
        <p:spPr>
          <a:xfrm>
            <a:off x="2654768" y="5296803"/>
            <a:ext cx="1253234" cy="10751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3" t="60117" r="20861" b="25380"/>
          <a:stretch/>
        </p:blipFill>
        <p:spPr>
          <a:xfrm>
            <a:off x="7155743" y="4709793"/>
            <a:ext cx="1326308" cy="15515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43" b="67719"/>
          <a:stretch/>
        </p:blipFill>
        <p:spPr>
          <a:xfrm>
            <a:off x="354618" y="1927053"/>
            <a:ext cx="1758180" cy="9928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矩形 17"/>
          <p:cNvSpPr/>
          <p:nvPr/>
        </p:nvSpPr>
        <p:spPr>
          <a:xfrm>
            <a:off x="1784230" y="3980403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dirty="0"/>
              <a:t>农业文明</a:t>
            </a:r>
            <a:endParaRPr lang="zh-CN" altLang="en-US" sz="2400" dirty="0"/>
          </a:p>
        </p:txBody>
      </p:sp>
      <p:sp>
        <p:nvSpPr>
          <p:cNvPr id="19" name="矩形 18"/>
          <p:cNvSpPr/>
          <p:nvPr/>
        </p:nvSpPr>
        <p:spPr>
          <a:xfrm>
            <a:off x="3966733" y="3980403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kern="100" dirty="0">
                <a:cs typeface="Times New Roman" panose="02020603050405020304" pitchFamily="18" charset="0"/>
              </a:rPr>
              <a:t>工业文明</a:t>
            </a:r>
            <a:endParaRPr lang="zh-CN" altLang="en-US" sz="2400" dirty="0"/>
          </a:p>
        </p:txBody>
      </p:sp>
      <p:sp>
        <p:nvSpPr>
          <p:cNvPr id="20" name="矩形 19"/>
          <p:cNvSpPr/>
          <p:nvPr/>
        </p:nvSpPr>
        <p:spPr>
          <a:xfrm>
            <a:off x="6026013" y="3980403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kern="100" dirty="0">
                <a:cs typeface="Times New Roman" panose="02020603050405020304" pitchFamily="18" charset="0"/>
              </a:rPr>
              <a:t>科技文明</a:t>
            </a:r>
            <a:endParaRPr lang="zh-CN" altLang="en-US" sz="2400" dirty="0"/>
          </a:p>
        </p:txBody>
      </p:sp>
      <p:sp>
        <p:nvSpPr>
          <p:cNvPr id="21" name="横卷形 20"/>
          <p:cNvSpPr/>
          <p:nvPr/>
        </p:nvSpPr>
        <p:spPr>
          <a:xfrm>
            <a:off x="1660585" y="4421636"/>
            <a:ext cx="6028068" cy="692345"/>
          </a:xfrm>
          <a:prstGeom prst="horizont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solidFill>
                  <a:schemeClr val="tx1"/>
                </a:solidFill>
              </a:rPr>
              <a:t>人通过对自然的不断认识而发展自身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15546" y="337750"/>
            <a:ext cx="59298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/>
              <a:t>二、</a:t>
            </a:r>
            <a:r>
              <a:rPr lang="zh-CN" altLang="zh-CN" sz="3200" dirty="0"/>
              <a:t>树立正确的宇宙观十分重要</a:t>
            </a:r>
          </a:p>
        </p:txBody>
      </p:sp>
    </p:spTree>
    <p:extLst>
      <p:ext uri="{BB962C8B-B14F-4D97-AF65-F5344CB8AC3E}">
        <p14:creationId xmlns:p14="http://schemas.microsoft.com/office/powerpoint/2010/main" val="361914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/>
      <p:bldP spid="20" grpId="0"/>
      <p:bldP spid="21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1647</TotalTime>
  <Words>1086</Words>
  <Application>Microsoft Office PowerPoint</Application>
  <PresentationFormat>全屏显示(4:3)</PresentationFormat>
  <Paragraphs>209</Paragraphs>
  <Slides>43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43</vt:i4>
      </vt:variant>
    </vt:vector>
  </HeadingPairs>
  <TitlesOfParts>
    <vt:vector size="54" baseType="lpstr">
      <vt:lpstr>冬青黑体简体中文 W6</vt:lpstr>
      <vt:lpstr>黑体</vt:lpstr>
      <vt:lpstr>华文楷体</vt:lpstr>
      <vt:lpstr>楷体-简</vt:lpstr>
      <vt:lpstr>宋体</vt:lpstr>
      <vt:lpstr>微软雅黑</vt:lpstr>
      <vt:lpstr>Arial</vt:lpstr>
      <vt:lpstr>Calibri</vt:lpstr>
      <vt:lpstr>Calibri Light</vt:lpstr>
      <vt:lpstr>Times New Roman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jingyi jin</dc:creator>
  <cp:lastModifiedBy>ZHI CAI</cp:lastModifiedBy>
  <cp:revision>158</cp:revision>
  <dcterms:created xsi:type="dcterms:W3CDTF">2016-04-04T05:50:07Z</dcterms:created>
  <dcterms:modified xsi:type="dcterms:W3CDTF">2016-05-03T11:16:35Z</dcterms:modified>
</cp:coreProperties>
</file>