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6.jpg" ContentType="image/jpeg"/>
  <Override PartName="/ppt/media/image10.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1.jpg" ContentType="image/jpeg"/>
  <Override PartName="/ppt/media/image13.jpg" ContentType="image/jpeg"/>
  <Override PartName="/ppt/media/image14.jpg" ContentType="image/jpeg"/>
  <Override PartName="/ppt/media/image16.jpg" ContentType="image/jpeg"/>
  <Override PartName="/ppt/media/image17.jpg" ContentType="image/jpeg"/>
  <Override PartName="/ppt/media/image18.jpg" ContentType="image/jpeg"/>
  <Override PartName="/ppt/media/image19.jpg" ContentType="image/jpeg"/>
  <Override PartName="/ppt/media/image20.jpg" ContentType="image/jpeg"/>
  <Override PartName="/ppt/media/image21.jpg" ContentType="image/jpeg"/>
  <Override PartName="/ppt/media/image22.jpg" ContentType="image/jpeg"/>
  <Override PartName="/ppt/media/image23.jpg" ContentType="image/jpeg"/>
  <Override PartName="/ppt/media/image24.jpg" ContentType="image/jpeg"/>
  <Override PartName="/ppt/media/image25.jpg" ContentType="image/jpeg"/>
  <Override PartName="/ppt/media/image26.jpg" ContentType="image/jpeg"/>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28.jpg" ContentType="image/jpeg"/>
  <Override PartName="/ppt/media/image29.jpg" ContentType="image/jpeg"/>
  <Override PartName="/ppt/media/image30.jpg" ContentType="image/jpeg"/>
  <Override PartName="/ppt/media/image31.jpg" ContentType="image/jpeg"/>
  <Override PartName="/ppt/media/image32.jpg" ContentType="image/jpeg"/>
  <Override PartName="/ppt/media/image33.jpg" ContentType="image/jpeg"/>
  <Override PartName="/ppt/media/image34.jpg" ContentType="image/jpeg"/>
  <Override PartName="/ppt/media/image35.jpg" ContentType="image/jpeg"/>
  <Override PartName="/ppt/media/image36.jpg" ContentType="image/jpeg"/>
  <Override PartName="/ppt/media/image37.jpg" ContentType="image/jpeg"/>
  <Override PartName="/ppt/media/image38.jpg" ContentType="image/jpeg"/>
  <Override PartName="/ppt/media/image40.jpg" ContentType="image/jpeg"/>
  <Override PartName="/ppt/media/image41.jpg" ContentType="image/jpeg"/>
  <Override PartName="/ppt/media/image42.jpg" ContentType="image/jpeg"/>
  <Override PartName="/ppt/media/image43.jpg" ContentType="image/jpeg"/>
  <Override PartName="/ppt/media/image44.jpg" ContentType="image/jpeg"/>
  <Override PartName="/ppt/media/image45.jpg" ContentType="image/jpeg"/>
  <Override PartName="/ppt/media/image46.jpg" ContentType="image/jpeg"/>
  <Override PartName="/ppt/media/image47.jpg" ContentType="image/jpeg"/>
  <Override PartName="/ppt/media/image48.jpg" ContentType="image/jpeg"/>
  <Override PartName="/ppt/media/image49.jpg" ContentType="image/jpeg"/>
  <Override PartName="/ppt/media/image50.jpg" ContentType="image/jpeg"/>
  <Override PartName="/ppt/media/image51.jpg" ContentType="image/jpeg"/>
  <Override PartName="/ppt/media/image52.jpg" ContentType="image/jpeg"/>
  <Override PartName="/ppt/media/image53.jpg" ContentType="image/jpeg"/>
  <Override PartName="/ppt/media/image54.jpg" ContentType="image/jpeg"/>
  <Override PartName="/ppt/media/image55.jpg" ContentType="image/jpeg"/>
  <Override PartName="/ppt/media/image56.jpg" ContentType="image/jpeg"/>
  <Override PartName="/ppt/media/image58.jpg" ContentType="image/jpeg"/>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59.jpg" ContentType="image/jpeg"/>
  <Override PartName="/ppt/media/image60.jpg" ContentType="image/jpeg"/>
  <Override PartName="/ppt/media/image61.jpg" ContentType="image/jpeg"/>
  <Override PartName="/ppt/media/image62.jpg" ContentType="image/jpeg"/>
  <Override PartName="/ppt/media/image63.jpg" ContentType="image/jpeg"/>
  <Override PartName="/ppt/media/image64.jpg" ContentType="image/jpeg"/>
  <Override PartName="/ppt/media/image65.jpg" ContentType="image/jpeg"/>
  <Override PartName="/ppt/media/image66.jpg" ContentType="image/jpeg"/>
  <Override PartName="/ppt/media/image68.jpg" ContentType="image/jpeg"/>
  <Override PartName="/ppt/media/image69.jpg" ContentType="image/jpeg"/>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media/image71.jpg" ContentType="image/jpeg"/>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media/image73.jpg" ContentType="image/jpeg"/>
  <Override PartName="/ppt/media/image74.jpg" ContentType="image/jpeg"/>
  <Override PartName="/ppt/media/image75.jpg" ContentType="image/jpeg"/>
  <Override PartName="/ppt/media/image76.jpg" ContentType="image/jpeg"/>
  <Override PartName="/ppt/media/image77.jpg" ContentType="image/jpeg"/>
  <Override PartName="/ppt/media/image78.jpg" ContentType="image/jpeg"/>
  <Override PartName="/ppt/media/image79.jpg" ContentType="image/jpeg"/>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media/image81.jpg" ContentType="image/jpeg"/>
  <Override PartName="/ppt/media/image82.jpg" ContentType="image/jpeg"/>
  <Override PartName="/ppt/media/image83.jpg" ContentType="image/jpeg"/>
  <Override PartName="/ppt/media/image84.jpg" ContentType="image/jpeg"/>
  <Override PartName="/ppt/media/image85.jpg" ContentType="image/jpeg"/>
  <Override PartName="/ppt/media/image86.jpg" ContentType="image/jpeg"/>
  <Override PartName="/ppt/media/image87.jpg" ContentType="image/jpeg"/>
  <Override PartName="/ppt/media/image88.jpg" ContentType="image/jpeg"/>
  <Override PartName="/ppt/media/image89.jpg" ContentType="image/jpeg"/>
  <Override PartName="/ppt/media/image90.jpg" ContentType="image/jpeg"/>
  <Override PartName="/ppt/media/image91.jpg" ContentType="image/jpeg"/>
  <Override PartName="/ppt/media/image92.jpg" ContentType="image/jpeg"/>
  <Override PartName="/ppt/media/image93.jpg" ContentType="image/jpeg"/>
  <Override PartName="/ppt/media/image94.jpg" ContentType="image/jpeg"/>
  <Override PartName="/ppt/media/image95.jpg" ContentType="image/jpeg"/>
  <Override PartName="/ppt/media/image96.jpg" ContentType="image/jpeg"/>
  <Override PartName="/ppt/media/image97.jpg" ContentType="image/jpeg"/>
  <Override PartName="/ppt/media/image98.jpg" ContentType="image/jpeg"/>
  <Override PartName="/ppt/media/image99.jpg" ContentType="image/jpeg"/>
  <Override PartName="/ppt/media/image100.jpg" ContentType="image/jpeg"/>
  <Override PartName="/ppt/media/image101.jpg" ContentType="image/jpeg"/>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media/image103.jpg" ContentType="image/jpeg"/>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media/image104.jpg" ContentType="image/jpeg"/>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media/image106.jpg" ContentType="image/jpeg"/>
  <Override PartName="/ppt/media/image107.jpg" ContentType="image/jpeg"/>
  <Override PartName="/ppt/media/image108.jpg" ContentType="image/jpeg"/>
  <Override PartName="/ppt/media/image109.jpg" ContentType="image/jpeg"/>
  <Override PartName="/ppt/media/image110.jpg" ContentType="image/jpeg"/>
  <Override PartName="/ppt/media/image111.jpg" ContentType="image/jpeg"/>
  <Override PartName="/ppt/media/image112.jpg" ContentType="image/jpeg"/>
  <Override PartName="/ppt/media/image113.jpg" ContentType="image/jpeg"/>
  <Override PartName="/ppt/media/image114.jpg" ContentType="image/jpeg"/>
  <Override PartName="/ppt/media/image115.jpg" ContentType="image/jpeg"/>
  <Override PartName="/ppt/media/image116.jpg" ContentType="image/jpeg"/>
  <Override PartName="/ppt/media/image117.jpg" ContentType="image/jpeg"/>
  <Override PartName="/ppt/media/image121.jpg" ContentType="image/jpeg"/>
  <Override PartName="/ppt/media/image122.jpg" ContentType="image/jpeg"/>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23" r:id="rId1"/>
    <p:sldMasterId id="2147483935" r:id="rId2"/>
    <p:sldMasterId id="2147483947" r:id="rId3"/>
    <p:sldMasterId id="2147483959" r:id="rId4"/>
  </p:sldMasterIdLst>
  <p:notesMasterIdLst>
    <p:notesMasterId r:id="rId64"/>
  </p:notesMasterIdLst>
  <p:sldIdLst>
    <p:sldId id="257" r:id="rId5"/>
    <p:sldId id="258" r:id="rId6"/>
    <p:sldId id="259" r:id="rId7"/>
    <p:sldId id="352" r:id="rId8"/>
    <p:sldId id="353" r:id="rId9"/>
    <p:sldId id="354" r:id="rId10"/>
    <p:sldId id="355" r:id="rId11"/>
    <p:sldId id="356" r:id="rId12"/>
    <p:sldId id="365" r:id="rId13"/>
    <p:sldId id="357" r:id="rId14"/>
    <p:sldId id="400" r:id="rId15"/>
    <p:sldId id="358" r:id="rId16"/>
    <p:sldId id="359" r:id="rId17"/>
    <p:sldId id="360" r:id="rId18"/>
    <p:sldId id="361" r:id="rId19"/>
    <p:sldId id="362" r:id="rId20"/>
    <p:sldId id="363" r:id="rId21"/>
    <p:sldId id="364" r:id="rId22"/>
    <p:sldId id="366" r:id="rId23"/>
    <p:sldId id="367" r:id="rId24"/>
    <p:sldId id="368" r:id="rId25"/>
    <p:sldId id="369" r:id="rId26"/>
    <p:sldId id="371" r:id="rId27"/>
    <p:sldId id="372" r:id="rId28"/>
    <p:sldId id="373" r:id="rId29"/>
    <p:sldId id="374" r:id="rId30"/>
    <p:sldId id="375" r:id="rId31"/>
    <p:sldId id="376" r:id="rId32"/>
    <p:sldId id="377" r:id="rId33"/>
    <p:sldId id="378" r:id="rId34"/>
    <p:sldId id="379" r:id="rId35"/>
    <p:sldId id="380" r:id="rId36"/>
    <p:sldId id="370" r:id="rId37"/>
    <p:sldId id="381" r:id="rId38"/>
    <p:sldId id="382" r:id="rId39"/>
    <p:sldId id="384" r:id="rId40"/>
    <p:sldId id="386" r:id="rId41"/>
    <p:sldId id="387" r:id="rId42"/>
    <p:sldId id="388" r:id="rId43"/>
    <p:sldId id="389" r:id="rId44"/>
    <p:sldId id="390" r:id="rId45"/>
    <p:sldId id="391" r:id="rId46"/>
    <p:sldId id="392" r:id="rId47"/>
    <p:sldId id="393" r:id="rId48"/>
    <p:sldId id="394" r:id="rId49"/>
    <p:sldId id="395" r:id="rId50"/>
    <p:sldId id="385" r:id="rId51"/>
    <p:sldId id="383" r:id="rId52"/>
    <p:sldId id="396" r:id="rId53"/>
    <p:sldId id="397" r:id="rId54"/>
    <p:sldId id="312" r:id="rId55"/>
    <p:sldId id="313" r:id="rId56"/>
    <p:sldId id="314" r:id="rId57"/>
    <p:sldId id="315" r:id="rId58"/>
    <p:sldId id="316" r:id="rId59"/>
    <p:sldId id="317" r:id="rId60"/>
    <p:sldId id="318" r:id="rId61"/>
    <p:sldId id="319" r:id="rId62"/>
    <p:sldId id="320" r:id="rId63"/>
  </p:sldIdLst>
  <p:sldSz cx="12192000" cy="6858000"/>
  <p:notesSz cx="6797675" cy="9928225"/>
  <p:kinsoku lang="zh-CN" invalStChars="!%),.:;?]}¨·ˇˉ་―‖’”…‰∶、。〃々〉》」』】〕〗！＂＇％），．：；？］｀｜｝～￠" invalEndChars="([{·‘“〈《「『【〔〖（．［｛￡￥"/>
  <p:defaultTextStyle>
    <a:defPPr>
      <a:defRPr lang="zh-CN"/>
    </a:defPPr>
    <a:lvl1pPr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1pPr>
    <a:lvl2pPr marL="607949" indent="-1507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2pPr>
    <a:lvl3pPr marL="1217549" indent="-3031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3pPr>
    <a:lvl4pPr marL="1827149" indent="-4555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4pPr>
    <a:lvl5pPr marL="2436749" indent="-6079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5pPr>
    <a:lvl6pPr marL="22860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6pPr>
    <a:lvl7pPr marL="27432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7pPr>
    <a:lvl8pPr marL="32004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8pPr>
    <a:lvl9pPr marL="32004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99396" autoAdjust="0"/>
  </p:normalViewPr>
  <p:slideViewPr>
    <p:cSldViewPr>
      <p:cViewPr varScale="1">
        <p:scale>
          <a:sx n="114" d="100"/>
          <a:sy n="114" d="100"/>
        </p:scale>
        <p:origin x="480"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7" d="100"/>
          <a:sy n="57" d="100"/>
        </p:scale>
        <p:origin x="0" y="0"/>
      </p:cViewPr>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_rels/data10.xml.rels><?xml version="1.0" encoding="UTF-8" standalone="yes"?>
<Relationships xmlns="http://schemas.openxmlformats.org/package/2006/relationships"><Relationship Id="rId1" Type="http://schemas.openxmlformats.org/officeDocument/2006/relationships/image" Target="../media/image105.jpeg"/></Relationships>
</file>

<file path=ppt/diagrams/_rels/data11.xml.rels><?xml version="1.0" encoding="UTF-8" standalone="yes"?>
<Relationships xmlns="http://schemas.openxmlformats.org/package/2006/relationships"><Relationship Id="rId1" Type="http://schemas.openxmlformats.org/officeDocument/2006/relationships/image" Target="../media/image123.jpeg"/></Relationships>
</file>

<file path=ppt/diagrams/_rels/data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eg"/><Relationship Id="rId1" Type="http://schemas.openxmlformats.org/officeDocument/2006/relationships/image" Target="../media/image11.jpg"/><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g"/></Relationships>
</file>

<file path=ppt/diagrams/_rels/data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image" Target="../media/image28.jpg"/></Relationships>
</file>

<file path=ppt/diagrams/_rels/data5.xml.rels><?xml version="1.0" encoding="UTF-8" standalone="yes"?>
<Relationships xmlns="http://schemas.openxmlformats.org/package/2006/relationships"><Relationship Id="rId1" Type="http://schemas.openxmlformats.org/officeDocument/2006/relationships/image" Target="../media/image70.jpeg"/></Relationships>
</file>

<file path=ppt/diagrams/_rels/data6.xml.rels><?xml version="1.0" encoding="UTF-8" standalone="yes"?>
<Relationships xmlns="http://schemas.openxmlformats.org/package/2006/relationships"><Relationship Id="rId1" Type="http://schemas.openxmlformats.org/officeDocument/2006/relationships/image" Target="../media/image72.jpeg"/></Relationships>
</file>

<file path=ppt/diagrams/_rels/data8.xml.rels><?xml version="1.0" encoding="UTF-8" standalone="yes"?>
<Relationships xmlns="http://schemas.openxmlformats.org/package/2006/relationships"><Relationship Id="rId1" Type="http://schemas.openxmlformats.org/officeDocument/2006/relationships/image" Target="../media/image102.jpeg"/></Relationships>
</file>

<file path=ppt/diagrams/_rels/data9.xml.rels><?xml version="1.0" encoding="UTF-8" standalone="yes"?>
<Relationships xmlns="http://schemas.openxmlformats.org/package/2006/relationships"><Relationship Id="rId1" Type="http://schemas.openxmlformats.org/officeDocument/2006/relationships/image" Target="../media/image10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05.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23.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eg"/><Relationship Id="rId1" Type="http://schemas.openxmlformats.org/officeDocument/2006/relationships/image" Target="../media/image11.jpg"/><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g"/></Relationships>
</file>

<file path=ppt/diagrams/_rels/drawing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image" Target="../media/image28.jpg"/></Relationships>
</file>

<file path=ppt/diagrams/_rels/drawing5.xml.rels><?xml version="1.0" encoding="UTF-8" standalone="yes"?>
<Relationships xmlns="http://schemas.openxmlformats.org/package/2006/relationships"><Relationship Id="rId1" Type="http://schemas.openxmlformats.org/officeDocument/2006/relationships/image" Target="../media/image70.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72.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02.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04.jp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FDF299-FDFA-4FE1-990D-35EF8311AE32}" type="doc">
      <dgm:prSet loTypeId="urn:microsoft.com/office/officeart/2005/8/layout/vList3" loCatId="picture" qsTypeId="urn:microsoft.com/office/officeart/2005/8/quickstyle/simple1" qsCatId="simple" csTypeId="urn:microsoft.com/office/officeart/2005/8/colors/accent6_2" csCatId="accent6" phldr="1"/>
      <dgm:spPr/>
    </dgm:pt>
    <dgm:pt modelId="{C75DB1F7-BEEB-4D86-868A-BB3AF2B89661}">
      <dgm:prSet phldrT="[文本]"/>
      <dgm:spPr/>
      <dgm:t>
        <a:bodyPr/>
        <a:lstStyle/>
        <a:p>
          <a:r>
            <a:rPr lang="zh-CN" altLang="en-US" dirty="0"/>
            <a:t>经济运行保持在合理区间</a:t>
          </a:r>
        </a:p>
      </dgm:t>
    </dgm:pt>
    <dgm:pt modelId="{6BF5E7C0-F50E-4060-9548-2B3FA733E8F7}" type="parTrans" cxnId="{F400D8A6-137D-44BA-A9D0-CFFF60169D1B}">
      <dgm:prSet/>
      <dgm:spPr/>
      <dgm:t>
        <a:bodyPr/>
        <a:lstStyle/>
        <a:p>
          <a:endParaRPr lang="zh-CN" altLang="en-US"/>
        </a:p>
      </dgm:t>
    </dgm:pt>
    <dgm:pt modelId="{F9A5C442-906B-4B9F-9D4E-5C7356DFE437}" type="sibTrans" cxnId="{F400D8A6-137D-44BA-A9D0-CFFF60169D1B}">
      <dgm:prSet/>
      <dgm:spPr/>
      <dgm:t>
        <a:bodyPr/>
        <a:lstStyle/>
        <a:p>
          <a:endParaRPr lang="zh-CN" altLang="en-US"/>
        </a:p>
      </dgm:t>
    </dgm:pt>
    <dgm:pt modelId="{8F2B9A26-3C65-495E-9059-AB7167355E74}">
      <dgm:prSet phldrT="[文本]"/>
      <dgm:spPr/>
      <dgm:t>
        <a:bodyPr/>
        <a:lstStyle/>
        <a:p>
          <a:r>
            <a:rPr lang="zh-CN" altLang="en-US" dirty="0"/>
            <a:t>发展新动能快速成长</a:t>
          </a:r>
        </a:p>
      </dgm:t>
    </dgm:pt>
    <dgm:pt modelId="{5D0E8B20-9F7A-4442-962C-20DC0D74DB10}" type="parTrans" cxnId="{F5C3E0A8-7240-41FA-9DA8-C14D2F4E205F}">
      <dgm:prSet/>
      <dgm:spPr/>
      <dgm:t>
        <a:bodyPr/>
        <a:lstStyle/>
        <a:p>
          <a:endParaRPr lang="zh-CN" altLang="en-US"/>
        </a:p>
      </dgm:t>
    </dgm:pt>
    <dgm:pt modelId="{E22029DD-D157-49B3-91A2-500A07D07139}" type="sibTrans" cxnId="{F5C3E0A8-7240-41FA-9DA8-C14D2F4E205F}">
      <dgm:prSet/>
      <dgm:spPr/>
      <dgm:t>
        <a:bodyPr/>
        <a:lstStyle/>
        <a:p>
          <a:endParaRPr lang="zh-CN" altLang="en-US"/>
        </a:p>
      </dgm:t>
    </dgm:pt>
    <dgm:pt modelId="{0F55BD27-C3E6-4BEA-8BBC-1D463067CEDC}">
      <dgm:prSet/>
      <dgm:spPr/>
      <dgm:t>
        <a:bodyPr/>
        <a:lstStyle/>
        <a:p>
          <a:r>
            <a:rPr lang="zh-CN" altLang="en-US" dirty="0"/>
            <a:t>经济结构不断优化</a:t>
          </a:r>
        </a:p>
      </dgm:t>
    </dgm:pt>
    <dgm:pt modelId="{0F28D0A7-F769-4042-BA67-0F3082B191BF}" type="parTrans" cxnId="{8426A35B-7B85-4D24-8D9C-04E445226127}">
      <dgm:prSet/>
      <dgm:spPr/>
      <dgm:t>
        <a:bodyPr/>
        <a:lstStyle/>
        <a:p>
          <a:endParaRPr lang="zh-CN" altLang="en-US"/>
        </a:p>
      </dgm:t>
    </dgm:pt>
    <dgm:pt modelId="{07034E37-571B-409F-BDA5-28146D1C80BC}" type="sibTrans" cxnId="{8426A35B-7B85-4D24-8D9C-04E445226127}">
      <dgm:prSet/>
      <dgm:spPr/>
      <dgm:t>
        <a:bodyPr/>
        <a:lstStyle/>
        <a:p>
          <a:endParaRPr lang="zh-CN" altLang="en-US"/>
        </a:p>
      </dgm:t>
    </dgm:pt>
    <dgm:pt modelId="{760D364C-D00B-451B-BA7F-9C26755799D0}">
      <dgm:prSet/>
      <dgm:spPr/>
      <dgm:t>
        <a:bodyPr/>
        <a:lstStyle/>
        <a:p>
          <a:r>
            <a:rPr lang="zh-CN" altLang="en-US" dirty="0"/>
            <a:t>改革开放取得新突破</a:t>
          </a:r>
        </a:p>
      </dgm:t>
    </dgm:pt>
    <dgm:pt modelId="{1D3C9F56-B795-48D8-8D9D-C2AB4981B896}" type="parTrans" cxnId="{BECD68F0-9AD2-4EE8-B0EF-11BEA87DF45A}">
      <dgm:prSet/>
      <dgm:spPr/>
      <dgm:t>
        <a:bodyPr/>
        <a:lstStyle/>
        <a:p>
          <a:endParaRPr lang="zh-CN" altLang="en-US"/>
        </a:p>
      </dgm:t>
    </dgm:pt>
    <dgm:pt modelId="{600E47D4-C83B-41AD-9CC4-993996EA4C36}" type="sibTrans" cxnId="{BECD68F0-9AD2-4EE8-B0EF-11BEA87DF45A}">
      <dgm:prSet/>
      <dgm:spPr/>
      <dgm:t>
        <a:bodyPr/>
        <a:lstStyle/>
        <a:p>
          <a:endParaRPr lang="zh-CN" altLang="en-US"/>
        </a:p>
      </dgm:t>
    </dgm:pt>
    <dgm:pt modelId="{2AE559F4-3F9F-4103-8CAC-03C2063B859C}">
      <dgm:prSet/>
      <dgm:spPr/>
      <dgm:t>
        <a:bodyPr/>
        <a:lstStyle/>
        <a:p>
          <a:r>
            <a:rPr lang="zh-CN" altLang="en-US" dirty="0"/>
            <a:t>三大攻坚战开局良好</a:t>
          </a:r>
        </a:p>
      </dgm:t>
    </dgm:pt>
    <dgm:pt modelId="{EE9B49B9-1E36-40BB-9761-AF1A5AEFDC8D}" type="parTrans" cxnId="{987F33B9-0A16-43AC-9A9A-EDD10FCA2CD3}">
      <dgm:prSet/>
      <dgm:spPr/>
      <dgm:t>
        <a:bodyPr/>
        <a:lstStyle/>
        <a:p>
          <a:endParaRPr lang="zh-CN" altLang="en-US"/>
        </a:p>
      </dgm:t>
    </dgm:pt>
    <dgm:pt modelId="{8A58B570-EC97-4A7B-8C5F-DD024333F425}" type="sibTrans" cxnId="{987F33B9-0A16-43AC-9A9A-EDD10FCA2CD3}">
      <dgm:prSet/>
      <dgm:spPr/>
      <dgm:t>
        <a:bodyPr/>
        <a:lstStyle/>
        <a:p>
          <a:endParaRPr lang="zh-CN" altLang="en-US"/>
        </a:p>
      </dgm:t>
    </dgm:pt>
    <dgm:pt modelId="{23CE789E-58CE-4E01-8762-43D546649F90}">
      <dgm:prSet/>
      <dgm:spPr/>
      <dgm:t>
        <a:bodyPr/>
        <a:lstStyle/>
        <a:p>
          <a:r>
            <a:rPr lang="zh-CN" altLang="en-US" dirty="0"/>
            <a:t>人民生活持续改善</a:t>
          </a:r>
        </a:p>
      </dgm:t>
    </dgm:pt>
    <dgm:pt modelId="{09AD78FC-9083-47BE-8D67-6E0EFB7EC8D0}" type="parTrans" cxnId="{61FD4AEF-8DD9-44AB-AA30-58C826C90454}">
      <dgm:prSet/>
      <dgm:spPr/>
      <dgm:t>
        <a:bodyPr/>
        <a:lstStyle/>
        <a:p>
          <a:endParaRPr lang="zh-CN" altLang="en-US"/>
        </a:p>
      </dgm:t>
    </dgm:pt>
    <dgm:pt modelId="{8055D2D4-E4F9-49FA-A8B9-246807B49B7C}" type="sibTrans" cxnId="{61FD4AEF-8DD9-44AB-AA30-58C826C90454}">
      <dgm:prSet/>
      <dgm:spPr/>
      <dgm:t>
        <a:bodyPr/>
        <a:lstStyle/>
        <a:p>
          <a:endParaRPr lang="zh-CN" altLang="en-US"/>
        </a:p>
      </dgm:t>
    </dgm:pt>
    <dgm:pt modelId="{37AD686D-7F1A-4604-A7AE-583C372FDD4E}" type="pres">
      <dgm:prSet presAssocID="{7BFDF299-FDFA-4FE1-990D-35EF8311AE32}" presName="linearFlow" presStyleCnt="0">
        <dgm:presLayoutVars>
          <dgm:dir/>
          <dgm:resizeHandles val="exact"/>
        </dgm:presLayoutVars>
      </dgm:prSet>
      <dgm:spPr/>
    </dgm:pt>
    <dgm:pt modelId="{B9DA4966-D323-4AE2-AA05-7E79491C3443}" type="pres">
      <dgm:prSet presAssocID="{C75DB1F7-BEEB-4D86-868A-BB3AF2B89661}" presName="composite" presStyleCnt="0"/>
      <dgm:spPr/>
    </dgm:pt>
    <dgm:pt modelId="{480CA0EA-DE65-4061-8FF5-DE410401E11F}" type="pres">
      <dgm:prSet presAssocID="{C75DB1F7-BEEB-4D86-868A-BB3AF2B89661}"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dgm:spPr>
    </dgm:pt>
    <dgm:pt modelId="{E3E7839A-261C-4C33-BEFE-3FB894AB6772}" type="pres">
      <dgm:prSet presAssocID="{C75DB1F7-BEEB-4D86-868A-BB3AF2B89661}" presName="txShp" presStyleLbl="node1" presStyleIdx="0" presStyleCnt="6">
        <dgm:presLayoutVars>
          <dgm:bulletEnabled val="1"/>
        </dgm:presLayoutVars>
      </dgm:prSet>
      <dgm:spPr/>
    </dgm:pt>
    <dgm:pt modelId="{B2868259-819A-4784-A5B0-5373048E35C5}" type="pres">
      <dgm:prSet presAssocID="{F9A5C442-906B-4B9F-9D4E-5C7356DFE437}" presName="spacing" presStyleCnt="0"/>
      <dgm:spPr/>
    </dgm:pt>
    <dgm:pt modelId="{27450828-29E7-4730-8077-3E8B737AE8CB}" type="pres">
      <dgm:prSet presAssocID="{0F55BD27-C3E6-4BEA-8BBC-1D463067CEDC}" presName="composite" presStyleCnt="0"/>
      <dgm:spPr/>
    </dgm:pt>
    <dgm:pt modelId="{D9AB9D9B-0883-4672-8BD9-37FF7384D20A}" type="pres">
      <dgm:prSet presAssocID="{0F55BD27-C3E6-4BEA-8BBC-1D463067CEDC}" presName="imgShp"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9000" r="-9000"/>
          </a:stretch>
        </a:blipFill>
      </dgm:spPr>
    </dgm:pt>
    <dgm:pt modelId="{8BC63D65-A37E-495E-9723-B2F6A5F14A40}" type="pres">
      <dgm:prSet presAssocID="{0F55BD27-C3E6-4BEA-8BBC-1D463067CEDC}" presName="txShp" presStyleLbl="node1" presStyleIdx="1" presStyleCnt="6">
        <dgm:presLayoutVars>
          <dgm:bulletEnabled val="1"/>
        </dgm:presLayoutVars>
      </dgm:prSet>
      <dgm:spPr/>
    </dgm:pt>
    <dgm:pt modelId="{A19337F4-9915-4CEC-AD0A-C275413917A9}" type="pres">
      <dgm:prSet presAssocID="{07034E37-571B-409F-BDA5-28146D1C80BC}" presName="spacing" presStyleCnt="0"/>
      <dgm:spPr/>
    </dgm:pt>
    <dgm:pt modelId="{20CDF821-A03A-473B-A967-CD740A1E3A62}" type="pres">
      <dgm:prSet presAssocID="{8F2B9A26-3C65-495E-9059-AB7167355E74}" presName="composite" presStyleCnt="0"/>
      <dgm:spPr/>
    </dgm:pt>
    <dgm:pt modelId="{DACF838D-9773-40DB-9103-F5C20AD60273}" type="pres">
      <dgm:prSet presAssocID="{8F2B9A26-3C65-495E-9059-AB7167355E74}" presName="imgShp"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pt>
    <dgm:pt modelId="{37346614-2021-42E0-B1C9-951FF009AEB2}" type="pres">
      <dgm:prSet presAssocID="{8F2B9A26-3C65-495E-9059-AB7167355E74}" presName="txShp" presStyleLbl="node1" presStyleIdx="2" presStyleCnt="6">
        <dgm:presLayoutVars>
          <dgm:bulletEnabled val="1"/>
        </dgm:presLayoutVars>
      </dgm:prSet>
      <dgm:spPr/>
    </dgm:pt>
    <dgm:pt modelId="{410FAA60-3E3F-4C35-8D08-398826DDA004}" type="pres">
      <dgm:prSet presAssocID="{E22029DD-D157-49B3-91A2-500A07D07139}" presName="spacing" presStyleCnt="0"/>
      <dgm:spPr/>
    </dgm:pt>
    <dgm:pt modelId="{97CBB6FF-FC20-4055-8E42-CF0A78794982}" type="pres">
      <dgm:prSet presAssocID="{760D364C-D00B-451B-BA7F-9C26755799D0}" presName="composite" presStyleCnt="0"/>
      <dgm:spPr/>
    </dgm:pt>
    <dgm:pt modelId="{A0EAE70B-BF7E-448C-A9B5-477BB69DF272}" type="pres">
      <dgm:prSet presAssocID="{760D364C-D00B-451B-BA7F-9C26755799D0}" presName="imgShp"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0" r="-40000"/>
          </a:stretch>
        </a:blipFill>
      </dgm:spPr>
    </dgm:pt>
    <dgm:pt modelId="{0757A06D-8D1C-4B6F-878F-D139EB201217}" type="pres">
      <dgm:prSet presAssocID="{760D364C-D00B-451B-BA7F-9C26755799D0}" presName="txShp" presStyleLbl="node1" presStyleIdx="3" presStyleCnt="6">
        <dgm:presLayoutVars>
          <dgm:bulletEnabled val="1"/>
        </dgm:presLayoutVars>
      </dgm:prSet>
      <dgm:spPr/>
    </dgm:pt>
    <dgm:pt modelId="{93939F39-82CA-4583-AA07-3FB441EC0058}" type="pres">
      <dgm:prSet presAssocID="{600E47D4-C83B-41AD-9CC4-993996EA4C36}" presName="spacing" presStyleCnt="0"/>
      <dgm:spPr/>
    </dgm:pt>
    <dgm:pt modelId="{E71D5661-A0D7-403B-A5F3-A8383ECEEC56}" type="pres">
      <dgm:prSet presAssocID="{2AE559F4-3F9F-4103-8CAC-03C2063B859C}" presName="composite" presStyleCnt="0"/>
      <dgm:spPr/>
    </dgm:pt>
    <dgm:pt modelId="{D2D4092C-2F18-4D2F-8557-74051C332310}" type="pres">
      <dgm:prSet presAssocID="{2AE559F4-3F9F-4103-8CAC-03C2063B859C}" presName="imgShp"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000" r="-2000"/>
          </a:stretch>
        </a:blipFill>
      </dgm:spPr>
    </dgm:pt>
    <dgm:pt modelId="{827FA17B-4C72-47CD-A645-7D243132D753}" type="pres">
      <dgm:prSet presAssocID="{2AE559F4-3F9F-4103-8CAC-03C2063B859C}" presName="txShp" presStyleLbl="node1" presStyleIdx="4" presStyleCnt="6">
        <dgm:presLayoutVars>
          <dgm:bulletEnabled val="1"/>
        </dgm:presLayoutVars>
      </dgm:prSet>
      <dgm:spPr/>
    </dgm:pt>
    <dgm:pt modelId="{3287B69D-8A6F-4A47-B7DF-B4B98424CB66}" type="pres">
      <dgm:prSet presAssocID="{8A58B570-EC97-4A7B-8C5F-DD024333F425}" presName="spacing" presStyleCnt="0"/>
      <dgm:spPr/>
    </dgm:pt>
    <dgm:pt modelId="{3E76ACDB-F581-49AC-B01A-6930A0DA3143}" type="pres">
      <dgm:prSet presAssocID="{23CE789E-58CE-4E01-8762-43D546649F90}" presName="composite" presStyleCnt="0"/>
      <dgm:spPr/>
    </dgm:pt>
    <dgm:pt modelId="{03925EEC-3E26-427E-A2F2-999A1FDBDDE5}" type="pres">
      <dgm:prSet presAssocID="{23CE789E-58CE-4E01-8762-43D546649F90}" presName="imgShp"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6000" r="-16000"/>
          </a:stretch>
        </a:blipFill>
      </dgm:spPr>
    </dgm:pt>
    <dgm:pt modelId="{0D6667DD-2791-4945-A973-B2CE7ACA4BF6}" type="pres">
      <dgm:prSet presAssocID="{23CE789E-58CE-4E01-8762-43D546649F90}" presName="txShp" presStyleLbl="node1" presStyleIdx="5" presStyleCnt="6">
        <dgm:presLayoutVars>
          <dgm:bulletEnabled val="1"/>
        </dgm:presLayoutVars>
      </dgm:prSet>
      <dgm:spPr/>
    </dgm:pt>
  </dgm:ptLst>
  <dgm:cxnLst>
    <dgm:cxn modelId="{E9EDAB36-6725-44E1-AF03-E00DEAEE6697}" type="presOf" srcId="{760D364C-D00B-451B-BA7F-9C26755799D0}" destId="{0757A06D-8D1C-4B6F-878F-D139EB201217}" srcOrd="0" destOrd="0" presId="urn:microsoft.com/office/officeart/2005/8/layout/vList3"/>
    <dgm:cxn modelId="{8426A35B-7B85-4D24-8D9C-04E445226127}" srcId="{7BFDF299-FDFA-4FE1-990D-35EF8311AE32}" destId="{0F55BD27-C3E6-4BEA-8BBC-1D463067CEDC}" srcOrd="1" destOrd="0" parTransId="{0F28D0A7-F769-4042-BA67-0F3082B191BF}" sibTransId="{07034E37-571B-409F-BDA5-28146D1C80BC}"/>
    <dgm:cxn modelId="{7ECA724E-9F73-4DB0-86E3-D665CAC7C824}" type="presOf" srcId="{C75DB1F7-BEEB-4D86-868A-BB3AF2B89661}" destId="{E3E7839A-261C-4C33-BEFE-3FB894AB6772}" srcOrd="0" destOrd="0" presId="urn:microsoft.com/office/officeart/2005/8/layout/vList3"/>
    <dgm:cxn modelId="{C2D40386-2763-4E87-B158-35FA594FCDB0}" type="presOf" srcId="{7BFDF299-FDFA-4FE1-990D-35EF8311AE32}" destId="{37AD686D-7F1A-4604-A7AE-583C372FDD4E}" srcOrd="0" destOrd="0" presId="urn:microsoft.com/office/officeart/2005/8/layout/vList3"/>
    <dgm:cxn modelId="{55D96CA4-7179-49CD-AA50-61C5519E6544}" type="presOf" srcId="{2AE559F4-3F9F-4103-8CAC-03C2063B859C}" destId="{827FA17B-4C72-47CD-A645-7D243132D753}" srcOrd="0" destOrd="0" presId="urn:microsoft.com/office/officeart/2005/8/layout/vList3"/>
    <dgm:cxn modelId="{F400D8A6-137D-44BA-A9D0-CFFF60169D1B}" srcId="{7BFDF299-FDFA-4FE1-990D-35EF8311AE32}" destId="{C75DB1F7-BEEB-4D86-868A-BB3AF2B89661}" srcOrd="0" destOrd="0" parTransId="{6BF5E7C0-F50E-4060-9548-2B3FA733E8F7}" sibTransId="{F9A5C442-906B-4B9F-9D4E-5C7356DFE437}"/>
    <dgm:cxn modelId="{F5C3E0A8-7240-41FA-9DA8-C14D2F4E205F}" srcId="{7BFDF299-FDFA-4FE1-990D-35EF8311AE32}" destId="{8F2B9A26-3C65-495E-9059-AB7167355E74}" srcOrd="2" destOrd="0" parTransId="{5D0E8B20-9F7A-4442-962C-20DC0D74DB10}" sibTransId="{E22029DD-D157-49B3-91A2-500A07D07139}"/>
    <dgm:cxn modelId="{422941B0-9296-48D9-B084-405AC945FED9}" type="presOf" srcId="{0F55BD27-C3E6-4BEA-8BBC-1D463067CEDC}" destId="{8BC63D65-A37E-495E-9723-B2F6A5F14A40}" srcOrd="0" destOrd="0" presId="urn:microsoft.com/office/officeart/2005/8/layout/vList3"/>
    <dgm:cxn modelId="{987F33B9-0A16-43AC-9A9A-EDD10FCA2CD3}" srcId="{7BFDF299-FDFA-4FE1-990D-35EF8311AE32}" destId="{2AE559F4-3F9F-4103-8CAC-03C2063B859C}" srcOrd="4" destOrd="0" parTransId="{EE9B49B9-1E36-40BB-9761-AF1A5AEFDC8D}" sibTransId="{8A58B570-EC97-4A7B-8C5F-DD024333F425}"/>
    <dgm:cxn modelId="{54DD20CD-EA3B-4FB1-876F-56DD540871AB}" type="presOf" srcId="{8F2B9A26-3C65-495E-9059-AB7167355E74}" destId="{37346614-2021-42E0-B1C9-951FF009AEB2}" srcOrd="0" destOrd="0" presId="urn:microsoft.com/office/officeart/2005/8/layout/vList3"/>
    <dgm:cxn modelId="{2B0A11D2-0757-401F-8408-74463150423E}" type="presOf" srcId="{23CE789E-58CE-4E01-8762-43D546649F90}" destId="{0D6667DD-2791-4945-A973-B2CE7ACA4BF6}" srcOrd="0" destOrd="0" presId="urn:microsoft.com/office/officeart/2005/8/layout/vList3"/>
    <dgm:cxn modelId="{61FD4AEF-8DD9-44AB-AA30-58C826C90454}" srcId="{7BFDF299-FDFA-4FE1-990D-35EF8311AE32}" destId="{23CE789E-58CE-4E01-8762-43D546649F90}" srcOrd="5" destOrd="0" parTransId="{09AD78FC-9083-47BE-8D67-6E0EFB7EC8D0}" sibTransId="{8055D2D4-E4F9-49FA-A8B9-246807B49B7C}"/>
    <dgm:cxn modelId="{BECD68F0-9AD2-4EE8-B0EF-11BEA87DF45A}" srcId="{7BFDF299-FDFA-4FE1-990D-35EF8311AE32}" destId="{760D364C-D00B-451B-BA7F-9C26755799D0}" srcOrd="3" destOrd="0" parTransId="{1D3C9F56-B795-48D8-8D9D-C2AB4981B896}" sibTransId="{600E47D4-C83B-41AD-9CC4-993996EA4C36}"/>
    <dgm:cxn modelId="{A5B307F5-E296-41FC-B88E-37442258E96D}" type="presParOf" srcId="{37AD686D-7F1A-4604-A7AE-583C372FDD4E}" destId="{B9DA4966-D323-4AE2-AA05-7E79491C3443}" srcOrd="0" destOrd="0" presId="urn:microsoft.com/office/officeart/2005/8/layout/vList3"/>
    <dgm:cxn modelId="{1AF4528A-B544-4201-8968-2168F07F7B20}" type="presParOf" srcId="{B9DA4966-D323-4AE2-AA05-7E79491C3443}" destId="{480CA0EA-DE65-4061-8FF5-DE410401E11F}" srcOrd="0" destOrd="0" presId="urn:microsoft.com/office/officeart/2005/8/layout/vList3"/>
    <dgm:cxn modelId="{69962C78-F369-48F7-940E-571534DA4126}" type="presParOf" srcId="{B9DA4966-D323-4AE2-AA05-7E79491C3443}" destId="{E3E7839A-261C-4C33-BEFE-3FB894AB6772}" srcOrd="1" destOrd="0" presId="urn:microsoft.com/office/officeart/2005/8/layout/vList3"/>
    <dgm:cxn modelId="{ABC78412-15C4-45A4-976D-EDAF179B4ED0}" type="presParOf" srcId="{37AD686D-7F1A-4604-A7AE-583C372FDD4E}" destId="{B2868259-819A-4784-A5B0-5373048E35C5}" srcOrd="1" destOrd="0" presId="urn:microsoft.com/office/officeart/2005/8/layout/vList3"/>
    <dgm:cxn modelId="{4A0F039C-1E1C-4F66-8F90-0356D6422F60}" type="presParOf" srcId="{37AD686D-7F1A-4604-A7AE-583C372FDD4E}" destId="{27450828-29E7-4730-8077-3E8B737AE8CB}" srcOrd="2" destOrd="0" presId="urn:microsoft.com/office/officeart/2005/8/layout/vList3"/>
    <dgm:cxn modelId="{693D5F6B-073E-47B9-832E-AA794B64C32D}" type="presParOf" srcId="{27450828-29E7-4730-8077-3E8B737AE8CB}" destId="{D9AB9D9B-0883-4672-8BD9-37FF7384D20A}" srcOrd="0" destOrd="0" presId="urn:microsoft.com/office/officeart/2005/8/layout/vList3"/>
    <dgm:cxn modelId="{A3A6C572-0DFC-44A1-B6A7-149A8B5E1E39}" type="presParOf" srcId="{27450828-29E7-4730-8077-3E8B737AE8CB}" destId="{8BC63D65-A37E-495E-9723-B2F6A5F14A40}" srcOrd="1" destOrd="0" presId="urn:microsoft.com/office/officeart/2005/8/layout/vList3"/>
    <dgm:cxn modelId="{C2872370-79A7-4A2C-94EA-89766C584B28}" type="presParOf" srcId="{37AD686D-7F1A-4604-A7AE-583C372FDD4E}" destId="{A19337F4-9915-4CEC-AD0A-C275413917A9}" srcOrd="3" destOrd="0" presId="urn:microsoft.com/office/officeart/2005/8/layout/vList3"/>
    <dgm:cxn modelId="{EF4ECA78-1488-438F-952E-3B28F8ED5A80}" type="presParOf" srcId="{37AD686D-7F1A-4604-A7AE-583C372FDD4E}" destId="{20CDF821-A03A-473B-A967-CD740A1E3A62}" srcOrd="4" destOrd="0" presId="urn:microsoft.com/office/officeart/2005/8/layout/vList3"/>
    <dgm:cxn modelId="{7AF7CE25-4F37-49D4-8CB0-2AF57DE9273C}" type="presParOf" srcId="{20CDF821-A03A-473B-A967-CD740A1E3A62}" destId="{DACF838D-9773-40DB-9103-F5C20AD60273}" srcOrd="0" destOrd="0" presId="urn:microsoft.com/office/officeart/2005/8/layout/vList3"/>
    <dgm:cxn modelId="{3EF56E07-2907-4645-A911-4E60463B1D8A}" type="presParOf" srcId="{20CDF821-A03A-473B-A967-CD740A1E3A62}" destId="{37346614-2021-42E0-B1C9-951FF009AEB2}" srcOrd="1" destOrd="0" presId="urn:microsoft.com/office/officeart/2005/8/layout/vList3"/>
    <dgm:cxn modelId="{08CDD346-53AB-4321-94E8-FB0AB3435453}" type="presParOf" srcId="{37AD686D-7F1A-4604-A7AE-583C372FDD4E}" destId="{410FAA60-3E3F-4C35-8D08-398826DDA004}" srcOrd="5" destOrd="0" presId="urn:microsoft.com/office/officeart/2005/8/layout/vList3"/>
    <dgm:cxn modelId="{C522A716-D516-4E4F-8D28-4A63504F78F2}" type="presParOf" srcId="{37AD686D-7F1A-4604-A7AE-583C372FDD4E}" destId="{97CBB6FF-FC20-4055-8E42-CF0A78794982}" srcOrd="6" destOrd="0" presId="urn:microsoft.com/office/officeart/2005/8/layout/vList3"/>
    <dgm:cxn modelId="{568FD49D-3DB0-46C5-B433-CA932A36C111}" type="presParOf" srcId="{97CBB6FF-FC20-4055-8E42-CF0A78794982}" destId="{A0EAE70B-BF7E-448C-A9B5-477BB69DF272}" srcOrd="0" destOrd="0" presId="urn:microsoft.com/office/officeart/2005/8/layout/vList3"/>
    <dgm:cxn modelId="{C9F3E169-F4F3-4D4F-B712-A4101A0EFDC2}" type="presParOf" srcId="{97CBB6FF-FC20-4055-8E42-CF0A78794982}" destId="{0757A06D-8D1C-4B6F-878F-D139EB201217}" srcOrd="1" destOrd="0" presId="urn:microsoft.com/office/officeart/2005/8/layout/vList3"/>
    <dgm:cxn modelId="{7E7E32D2-93A2-481E-8663-C0F4055F23EE}" type="presParOf" srcId="{37AD686D-7F1A-4604-A7AE-583C372FDD4E}" destId="{93939F39-82CA-4583-AA07-3FB441EC0058}" srcOrd="7" destOrd="0" presId="urn:microsoft.com/office/officeart/2005/8/layout/vList3"/>
    <dgm:cxn modelId="{31C96901-612C-45B1-B19C-81875A3575EB}" type="presParOf" srcId="{37AD686D-7F1A-4604-A7AE-583C372FDD4E}" destId="{E71D5661-A0D7-403B-A5F3-A8383ECEEC56}" srcOrd="8" destOrd="0" presId="urn:microsoft.com/office/officeart/2005/8/layout/vList3"/>
    <dgm:cxn modelId="{E819365F-19D4-48AD-9E72-E2A42D204BED}" type="presParOf" srcId="{E71D5661-A0D7-403B-A5F3-A8383ECEEC56}" destId="{D2D4092C-2F18-4D2F-8557-74051C332310}" srcOrd="0" destOrd="0" presId="urn:microsoft.com/office/officeart/2005/8/layout/vList3"/>
    <dgm:cxn modelId="{735C5412-B0FE-4E81-86C0-76EF5A3C14FB}" type="presParOf" srcId="{E71D5661-A0D7-403B-A5F3-A8383ECEEC56}" destId="{827FA17B-4C72-47CD-A645-7D243132D753}" srcOrd="1" destOrd="0" presId="urn:microsoft.com/office/officeart/2005/8/layout/vList3"/>
    <dgm:cxn modelId="{979D8272-3AC3-4B5A-96E3-0B848809700E}" type="presParOf" srcId="{37AD686D-7F1A-4604-A7AE-583C372FDD4E}" destId="{3287B69D-8A6F-4A47-B7DF-B4B98424CB66}" srcOrd="9" destOrd="0" presId="urn:microsoft.com/office/officeart/2005/8/layout/vList3"/>
    <dgm:cxn modelId="{33B5783D-382D-40AF-BD44-AEA440345284}" type="presParOf" srcId="{37AD686D-7F1A-4604-A7AE-583C372FDD4E}" destId="{3E76ACDB-F581-49AC-B01A-6930A0DA3143}" srcOrd="10" destOrd="0" presId="urn:microsoft.com/office/officeart/2005/8/layout/vList3"/>
    <dgm:cxn modelId="{DE0C3F1E-AD8B-4996-B4B3-D3268161D2A5}" type="presParOf" srcId="{3E76ACDB-F581-49AC-B01A-6930A0DA3143}" destId="{03925EEC-3E26-427E-A2F2-999A1FDBDDE5}" srcOrd="0" destOrd="0" presId="urn:microsoft.com/office/officeart/2005/8/layout/vList3"/>
    <dgm:cxn modelId="{5DE6258F-97C9-4A1A-817E-AC5F34422F73}" type="presParOf" srcId="{3E76ACDB-F581-49AC-B01A-6930A0DA3143}" destId="{0D6667DD-2791-4945-A973-B2CE7ACA4BF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2BBB5BD-E168-45BF-8DBC-EE56EC5798DC}" type="doc">
      <dgm:prSet loTypeId="urn:microsoft.com/office/officeart/2005/8/layout/vList3" loCatId="picture" qsTypeId="urn:microsoft.com/office/officeart/2005/8/quickstyle/simple1" qsCatId="simple" csTypeId="urn:microsoft.com/office/officeart/2005/8/colors/accent6_2" csCatId="accent6" phldr="1"/>
      <dgm:spPr/>
    </dgm:pt>
    <dgm:pt modelId="{99C112A5-E8FC-41DB-B377-E9D31ACDF8AA}">
      <dgm:prSet phldrT="[文本]"/>
      <dgm:spPr/>
      <dgm:t>
        <a:bodyPr/>
        <a:lstStyle/>
        <a:p>
          <a:r>
            <a:rPr lang="zh-CN" dirty="0"/>
            <a:t>落实和完善进出口政策</a:t>
          </a:r>
          <a:endParaRPr lang="zh-CN" altLang="en-US" dirty="0"/>
        </a:p>
      </dgm:t>
    </dgm:pt>
    <dgm:pt modelId="{5314FB73-79A9-4511-BE59-5CEDBD2D665D}" type="parTrans" cxnId="{3388EAA1-2D87-48F7-8500-40207F452A0F}">
      <dgm:prSet/>
      <dgm:spPr/>
      <dgm:t>
        <a:bodyPr/>
        <a:lstStyle/>
        <a:p>
          <a:endParaRPr lang="zh-CN" altLang="en-US"/>
        </a:p>
      </dgm:t>
    </dgm:pt>
    <dgm:pt modelId="{DE57707E-A5F6-47E3-A3B6-13B13653A6C6}" type="sibTrans" cxnId="{3388EAA1-2D87-48F7-8500-40207F452A0F}">
      <dgm:prSet/>
      <dgm:spPr/>
      <dgm:t>
        <a:bodyPr/>
        <a:lstStyle/>
        <a:p>
          <a:endParaRPr lang="zh-CN" altLang="en-US"/>
        </a:p>
      </dgm:t>
    </dgm:pt>
    <dgm:pt modelId="{B871B344-D980-4B50-9B7A-4194C9982AB0}">
      <dgm:prSet phldrT="[文本]"/>
      <dgm:spPr/>
      <dgm:t>
        <a:bodyPr/>
        <a:lstStyle/>
        <a:p>
          <a:r>
            <a:rPr lang="zh-CN" dirty="0"/>
            <a:t>推动出口市场多元化</a:t>
          </a:r>
          <a:endParaRPr lang="zh-CN" altLang="en-US" dirty="0"/>
        </a:p>
      </dgm:t>
    </dgm:pt>
    <dgm:pt modelId="{87B5E7E4-2D75-4834-993E-B85D0272E663}" type="parTrans" cxnId="{7857200D-1847-4780-BCA2-4C8207B315AC}">
      <dgm:prSet/>
      <dgm:spPr/>
      <dgm:t>
        <a:bodyPr/>
        <a:lstStyle/>
        <a:p>
          <a:endParaRPr lang="zh-CN" altLang="en-US"/>
        </a:p>
      </dgm:t>
    </dgm:pt>
    <dgm:pt modelId="{CE147249-B01F-4FA4-A5C5-C62C4B909BE4}" type="sibTrans" cxnId="{7857200D-1847-4780-BCA2-4C8207B315AC}">
      <dgm:prSet/>
      <dgm:spPr/>
      <dgm:t>
        <a:bodyPr/>
        <a:lstStyle/>
        <a:p>
          <a:endParaRPr lang="zh-CN" altLang="en-US"/>
        </a:p>
      </dgm:t>
    </dgm:pt>
    <dgm:pt modelId="{F7751280-0027-439D-9B20-0376C2BDD3A6}">
      <dgm:prSet phldrT="[文本]"/>
      <dgm:spPr/>
      <dgm:t>
        <a:bodyPr/>
        <a:lstStyle/>
        <a:p>
          <a:r>
            <a:rPr lang="zh-CN" altLang="en-US" dirty="0"/>
            <a:t>扩大出口信用保险覆盖面</a:t>
          </a:r>
        </a:p>
      </dgm:t>
    </dgm:pt>
    <dgm:pt modelId="{91293F11-5DCB-409B-A3C8-306B6CB72B5D}" type="parTrans" cxnId="{2D3DD060-EE21-417B-AF5E-9CD96F7EA4FD}">
      <dgm:prSet/>
      <dgm:spPr/>
      <dgm:t>
        <a:bodyPr/>
        <a:lstStyle/>
        <a:p>
          <a:endParaRPr lang="zh-CN" altLang="en-US"/>
        </a:p>
      </dgm:t>
    </dgm:pt>
    <dgm:pt modelId="{18D4F4B4-E1DD-4ED3-A5D6-8FFDE27E8BDD}" type="sibTrans" cxnId="{2D3DD060-EE21-417B-AF5E-9CD96F7EA4FD}">
      <dgm:prSet/>
      <dgm:spPr/>
      <dgm:t>
        <a:bodyPr/>
        <a:lstStyle/>
        <a:p>
          <a:endParaRPr lang="zh-CN" altLang="en-US"/>
        </a:p>
      </dgm:t>
    </dgm:pt>
    <dgm:pt modelId="{394D843A-A3FD-4BF2-B2B6-0968D5DDA318}">
      <dgm:prSet/>
      <dgm:spPr/>
      <dgm:t>
        <a:bodyPr/>
        <a:lstStyle/>
        <a:p>
          <a:r>
            <a:rPr lang="zh-CN" altLang="en-US" dirty="0"/>
            <a:t>改革完善跨境电商等新业态扶持政策</a:t>
          </a:r>
        </a:p>
      </dgm:t>
    </dgm:pt>
    <dgm:pt modelId="{360B3380-7145-4272-85E5-769E1BD2642D}" type="parTrans" cxnId="{E7C06566-EF1A-4DC1-BE38-2FC1A80EA556}">
      <dgm:prSet/>
      <dgm:spPr/>
      <dgm:t>
        <a:bodyPr/>
        <a:lstStyle/>
        <a:p>
          <a:endParaRPr lang="zh-CN" altLang="en-US"/>
        </a:p>
      </dgm:t>
    </dgm:pt>
    <dgm:pt modelId="{097ADA50-1C18-4013-9C6F-A8375FA36D4F}" type="sibTrans" cxnId="{E7C06566-EF1A-4DC1-BE38-2FC1A80EA556}">
      <dgm:prSet/>
      <dgm:spPr/>
      <dgm:t>
        <a:bodyPr/>
        <a:lstStyle/>
        <a:p>
          <a:endParaRPr lang="zh-CN" altLang="en-US"/>
        </a:p>
      </dgm:t>
    </dgm:pt>
    <dgm:pt modelId="{4AF39368-E3C3-4F93-B45A-0174B85D2E3F}">
      <dgm:prSet/>
      <dgm:spPr/>
      <dgm:t>
        <a:bodyPr/>
        <a:lstStyle/>
        <a:p>
          <a:r>
            <a:rPr lang="zh-CN" altLang="en-US" dirty="0"/>
            <a:t>推动服务贸易创新发展</a:t>
          </a:r>
        </a:p>
      </dgm:t>
    </dgm:pt>
    <dgm:pt modelId="{D582B35B-26BD-4BCD-954F-5DDACD1DE409}" type="parTrans" cxnId="{BBB3100B-4210-47A6-8BE3-89EA5698719C}">
      <dgm:prSet/>
      <dgm:spPr/>
      <dgm:t>
        <a:bodyPr/>
        <a:lstStyle/>
        <a:p>
          <a:endParaRPr lang="zh-CN" altLang="en-US"/>
        </a:p>
      </dgm:t>
    </dgm:pt>
    <dgm:pt modelId="{4EF46FAD-4755-44B2-91B8-993FDBFA7B27}" type="sibTrans" cxnId="{BBB3100B-4210-47A6-8BE3-89EA5698719C}">
      <dgm:prSet/>
      <dgm:spPr/>
      <dgm:t>
        <a:bodyPr/>
        <a:lstStyle/>
        <a:p>
          <a:endParaRPr lang="zh-CN" altLang="en-US"/>
        </a:p>
      </dgm:t>
    </dgm:pt>
    <dgm:pt modelId="{616A8283-6091-46E8-B51A-6ADFFDAF781B}">
      <dgm:prSet/>
      <dgm:spPr/>
      <dgm:t>
        <a:bodyPr/>
        <a:lstStyle/>
        <a:p>
          <a:r>
            <a:rPr lang="zh-CN" altLang="en-US" dirty="0"/>
            <a:t>优化进口结构，积极扩大进口</a:t>
          </a:r>
        </a:p>
      </dgm:t>
    </dgm:pt>
    <dgm:pt modelId="{47C4093D-D1F5-418D-8E2C-235A46EF514D}" type="parTrans" cxnId="{DD3E42AF-B09D-4A7A-83A4-1A71578B2E30}">
      <dgm:prSet/>
      <dgm:spPr/>
      <dgm:t>
        <a:bodyPr/>
        <a:lstStyle/>
        <a:p>
          <a:endParaRPr lang="zh-CN" altLang="en-US"/>
        </a:p>
      </dgm:t>
    </dgm:pt>
    <dgm:pt modelId="{629D7675-7321-4816-B5BE-BC750D804B1B}" type="sibTrans" cxnId="{DD3E42AF-B09D-4A7A-83A4-1A71578B2E30}">
      <dgm:prSet/>
      <dgm:spPr/>
      <dgm:t>
        <a:bodyPr/>
        <a:lstStyle/>
        <a:p>
          <a:endParaRPr lang="zh-CN" altLang="en-US"/>
        </a:p>
      </dgm:t>
    </dgm:pt>
    <dgm:pt modelId="{AA1BD4BD-FA9A-4E27-B6AA-07AD49E109D9}">
      <dgm:prSet/>
      <dgm:spPr/>
      <dgm:t>
        <a:bodyPr/>
        <a:lstStyle/>
        <a:p>
          <a:r>
            <a:rPr lang="zh-CN" dirty="0"/>
            <a:t>办好第二届中国国际进口博览会</a:t>
          </a:r>
          <a:endParaRPr lang="zh-CN" altLang="en-US" dirty="0"/>
        </a:p>
      </dgm:t>
    </dgm:pt>
    <dgm:pt modelId="{9C807E77-70B7-49A8-8CA8-ACFB52ADCDE3}" type="parTrans" cxnId="{8D7F9D4F-E690-4CB3-9867-34CC923926E6}">
      <dgm:prSet/>
      <dgm:spPr/>
      <dgm:t>
        <a:bodyPr/>
        <a:lstStyle/>
        <a:p>
          <a:endParaRPr lang="zh-CN" altLang="en-US"/>
        </a:p>
      </dgm:t>
    </dgm:pt>
    <dgm:pt modelId="{0F625558-D8F1-4FE8-A84F-89B3E12EB0F6}" type="sibTrans" cxnId="{8D7F9D4F-E690-4CB3-9867-34CC923926E6}">
      <dgm:prSet/>
      <dgm:spPr/>
      <dgm:t>
        <a:bodyPr/>
        <a:lstStyle/>
        <a:p>
          <a:endParaRPr lang="zh-CN" altLang="en-US"/>
        </a:p>
      </dgm:t>
    </dgm:pt>
    <dgm:pt modelId="{C5A899BE-F4CE-4D0A-995A-7DB480CA40AA}" type="pres">
      <dgm:prSet presAssocID="{22BBB5BD-E168-45BF-8DBC-EE56EC5798DC}" presName="linearFlow" presStyleCnt="0">
        <dgm:presLayoutVars>
          <dgm:dir/>
          <dgm:resizeHandles val="exact"/>
        </dgm:presLayoutVars>
      </dgm:prSet>
      <dgm:spPr/>
    </dgm:pt>
    <dgm:pt modelId="{C08DCD02-D337-40B7-AE98-54C9F13F5480}" type="pres">
      <dgm:prSet presAssocID="{99C112A5-E8FC-41DB-B377-E9D31ACDF8AA}" presName="composite" presStyleCnt="0"/>
      <dgm:spPr/>
    </dgm:pt>
    <dgm:pt modelId="{7DF018F2-B4E5-4906-8779-46294DC32D75}" type="pres">
      <dgm:prSet presAssocID="{99C112A5-E8FC-41DB-B377-E9D31ACDF8AA}" presName="imgShp" presStyleLbl="fgImgPlace1" presStyleIdx="0"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DD44EBC8-A6AB-48C3-B561-EA6A15F2B80C}" type="pres">
      <dgm:prSet presAssocID="{99C112A5-E8FC-41DB-B377-E9D31ACDF8AA}" presName="txShp" presStyleLbl="node1" presStyleIdx="0" presStyleCnt="7">
        <dgm:presLayoutVars>
          <dgm:bulletEnabled val="1"/>
        </dgm:presLayoutVars>
      </dgm:prSet>
      <dgm:spPr/>
    </dgm:pt>
    <dgm:pt modelId="{4AFEE8EB-BBE6-4BF4-87BF-172C7A2D6F79}" type="pres">
      <dgm:prSet presAssocID="{DE57707E-A5F6-47E3-A3B6-13B13653A6C6}" presName="spacing" presStyleCnt="0"/>
      <dgm:spPr/>
    </dgm:pt>
    <dgm:pt modelId="{C97F33E6-93D3-4ADE-9EE3-CB0EF28C4334}" type="pres">
      <dgm:prSet presAssocID="{B871B344-D980-4B50-9B7A-4194C9982AB0}" presName="composite" presStyleCnt="0"/>
      <dgm:spPr/>
    </dgm:pt>
    <dgm:pt modelId="{EB24D896-42F7-4392-A229-4FC75FC1AA31}" type="pres">
      <dgm:prSet presAssocID="{B871B344-D980-4B50-9B7A-4194C9982AB0}" presName="imgShp" presStyleLbl="fgImgPlace1" presStyleIdx="1"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1E90DDAF-972C-4BD0-9973-5AC511CC6A1E}" type="pres">
      <dgm:prSet presAssocID="{B871B344-D980-4B50-9B7A-4194C9982AB0}" presName="txShp" presStyleLbl="node1" presStyleIdx="1" presStyleCnt="7">
        <dgm:presLayoutVars>
          <dgm:bulletEnabled val="1"/>
        </dgm:presLayoutVars>
      </dgm:prSet>
      <dgm:spPr/>
    </dgm:pt>
    <dgm:pt modelId="{B69BEFDB-97BF-4F13-962F-601FC1A26C42}" type="pres">
      <dgm:prSet presAssocID="{CE147249-B01F-4FA4-A5C5-C62C4B909BE4}" presName="spacing" presStyleCnt="0"/>
      <dgm:spPr/>
    </dgm:pt>
    <dgm:pt modelId="{3BC438BF-E8DA-4107-8176-857DCDA62A20}" type="pres">
      <dgm:prSet presAssocID="{F7751280-0027-439D-9B20-0376C2BDD3A6}" presName="composite" presStyleCnt="0"/>
      <dgm:spPr/>
    </dgm:pt>
    <dgm:pt modelId="{4AE64711-1A12-47E1-9002-E84C9BA93993}" type="pres">
      <dgm:prSet presAssocID="{F7751280-0027-439D-9B20-0376C2BDD3A6}" presName="imgShp" presStyleLbl="fgImgPlace1" presStyleIdx="2"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C823C2B-783A-4124-B41E-D1FFC10FB52E}" type="pres">
      <dgm:prSet presAssocID="{F7751280-0027-439D-9B20-0376C2BDD3A6}" presName="txShp" presStyleLbl="node1" presStyleIdx="2" presStyleCnt="7">
        <dgm:presLayoutVars>
          <dgm:bulletEnabled val="1"/>
        </dgm:presLayoutVars>
      </dgm:prSet>
      <dgm:spPr/>
    </dgm:pt>
    <dgm:pt modelId="{7382A776-A856-4ACF-A460-8C3352F5847D}" type="pres">
      <dgm:prSet presAssocID="{18D4F4B4-E1DD-4ED3-A5D6-8FFDE27E8BDD}" presName="spacing" presStyleCnt="0"/>
      <dgm:spPr/>
    </dgm:pt>
    <dgm:pt modelId="{9704ECDA-8914-49A7-A354-6619E719B1BF}" type="pres">
      <dgm:prSet presAssocID="{394D843A-A3FD-4BF2-B2B6-0968D5DDA318}" presName="composite" presStyleCnt="0"/>
      <dgm:spPr/>
    </dgm:pt>
    <dgm:pt modelId="{D8CA94DF-2203-4487-A3E3-94FF4A172E11}" type="pres">
      <dgm:prSet presAssocID="{394D843A-A3FD-4BF2-B2B6-0968D5DDA318}" presName="imgShp" presStyleLbl="fgImgPlace1" presStyleIdx="3"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C28D179-85C9-45D2-859F-D06CC4A074CD}" type="pres">
      <dgm:prSet presAssocID="{394D843A-A3FD-4BF2-B2B6-0968D5DDA318}" presName="txShp" presStyleLbl="node1" presStyleIdx="3" presStyleCnt="7">
        <dgm:presLayoutVars>
          <dgm:bulletEnabled val="1"/>
        </dgm:presLayoutVars>
      </dgm:prSet>
      <dgm:spPr/>
    </dgm:pt>
    <dgm:pt modelId="{F9891430-C884-409D-A156-60807954EB22}" type="pres">
      <dgm:prSet presAssocID="{097ADA50-1C18-4013-9C6F-A8375FA36D4F}" presName="spacing" presStyleCnt="0"/>
      <dgm:spPr/>
    </dgm:pt>
    <dgm:pt modelId="{839E54FC-08BE-4BA7-8505-50F3584C8DD7}" type="pres">
      <dgm:prSet presAssocID="{4AF39368-E3C3-4F93-B45A-0174B85D2E3F}" presName="composite" presStyleCnt="0"/>
      <dgm:spPr/>
    </dgm:pt>
    <dgm:pt modelId="{92BD6657-34FB-48AD-9D7C-95CD87ECE285}" type="pres">
      <dgm:prSet presAssocID="{4AF39368-E3C3-4F93-B45A-0174B85D2E3F}" presName="imgShp" presStyleLbl="fgImgPlace1" presStyleIdx="4"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AAD81920-E842-4F01-816C-B45B9FD4CAF0}" type="pres">
      <dgm:prSet presAssocID="{4AF39368-E3C3-4F93-B45A-0174B85D2E3F}" presName="txShp" presStyleLbl="node1" presStyleIdx="4" presStyleCnt="7">
        <dgm:presLayoutVars>
          <dgm:bulletEnabled val="1"/>
        </dgm:presLayoutVars>
      </dgm:prSet>
      <dgm:spPr/>
    </dgm:pt>
    <dgm:pt modelId="{72B8F181-9F73-4734-ABF8-339303E7FC30}" type="pres">
      <dgm:prSet presAssocID="{4EF46FAD-4755-44B2-91B8-993FDBFA7B27}" presName="spacing" presStyleCnt="0"/>
      <dgm:spPr/>
    </dgm:pt>
    <dgm:pt modelId="{20BFCD7E-0AB8-4134-A8F2-51F308B28561}" type="pres">
      <dgm:prSet presAssocID="{616A8283-6091-46E8-B51A-6ADFFDAF781B}" presName="composite" presStyleCnt="0"/>
      <dgm:spPr/>
    </dgm:pt>
    <dgm:pt modelId="{2F9DB4E7-07D0-4CD3-9E7A-A16FFCAB1C4A}" type="pres">
      <dgm:prSet presAssocID="{616A8283-6091-46E8-B51A-6ADFFDAF781B}" presName="imgShp" presStyleLbl="fgImgPlace1" presStyleIdx="5"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FBB82721-6D02-490A-8E3A-814A4AC4DD5F}" type="pres">
      <dgm:prSet presAssocID="{616A8283-6091-46E8-B51A-6ADFFDAF781B}" presName="txShp" presStyleLbl="node1" presStyleIdx="5" presStyleCnt="7">
        <dgm:presLayoutVars>
          <dgm:bulletEnabled val="1"/>
        </dgm:presLayoutVars>
      </dgm:prSet>
      <dgm:spPr/>
    </dgm:pt>
    <dgm:pt modelId="{FBB6E063-BBF4-4EA5-A370-FF03CC574694}" type="pres">
      <dgm:prSet presAssocID="{629D7675-7321-4816-B5BE-BC750D804B1B}" presName="spacing" presStyleCnt="0"/>
      <dgm:spPr/>
    </dgm:pt>
    <dgm:pt modelId="{27ED540D-9B58-40CB-BC16-2BC19C063F98}" type="pres">
      <dgm:prSet presAssocID="{AA1BD4BD-FA9A-4E27-B6AA-07AD49E109D9}" presName="composite" presStyleCnt="0"/>
      <dgm:spPr/>
    </dgm:pt>
    <dgm:pt modelId="{44DC4653-9905-4BE9-A4D4-E61FB34167A5}" type="pres">
      <dgm:prSet presAssocID="{AA1BD4BD-FA9A-4E27-B6AA-07AD49E109D9}" presName="imgShp" presStyleLbl="fgImgPlace1" presStyleIdx="6"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225DC0C0-42E3-4A43-99F3-3702ADE1AB09}" type="pres">
      <dgm:prSet presAssocID="{AA1BD4BD-FA9A-4E27-B6AA-07AD49E109D9}" presName="txShp" presStyleLbl="node1" presStyleIdx="6" presStyleCnt="7">
        <dgm:presLayoutVars>
          <dgm:bulletEnabled val="1"/>
        </dgm:presLayoutVars>
      </dgm:prSet>
      <dgm:spPr/>
    </dgm:pt>
  </dgm:ptLst>
  <dgm:cxnLst>
    <dgm:cxn modelId="{BBB3100B-4210-47A6-8BE3-89EA5698719C}" srcId="{22BBB5BD-E168-45BF-8DBC-EE56EC5798DC}" destId="{4AF39368-E3C3-4F93-B45A-0174B85D2E3F}" srcOrd="4" destOrd="0" parTransId="{D582B35B-26BD-4BCD-954F-5DDACD1DE409}" sibTransId="{4EF46FAD-4755-44B2-91B8-993FDBFA7B27}"/>
    <dgm:cxn modelId="{7857200D-1847-4780-BCA2-4C8207B315AC}" srcId="{22BBB5BD-E168-45BF-8DBC-EE56EC5798DC}" destId="{B871B344-D980-4B50-9B7A-4194C9982AB0}" srcOrd="1" destOrd="0" parTransId="{87B5E7E4-2D75-4834-993E-B85D0272E663}" sibTransId="{CE147249-B01F-4FA4-A5C5-C62C4B909BE4}"/>
    <dgm:cxn modelId="{EF014827-FB72-4034-8093-D14BAE5CA822}" type="presOf" srcId="{AA1BD4BD-FA9A-4E27-B6AA-07AD49E109D9}" destId="{225DC0C0-42E3-4A43-99F3-3702ADE1AB09}" srcOrd="0" destOrd="0" presId="urn:microsoft.com/office/officeart/2005/8/layout/vList3"/>
    <dgm:cxn modelId="{1E904D28-2130-454F-8613-B5F31CE7C4D1}" type="presOf" srcId="{99C112A5-E8FC-41DB-B377-E9D31ACDF8AA}" destId="{DD44EBC8-A6AB-48C3-B561-EA6A15F2B80C}" srcOrd="0" destOrd="0" presId="urn:microsoft.com/office/officeart/2005/8/layout/vList3"/>
    <dgm:cxn modelId="{ED584A32-3E37-4CAF-8B61-E11C39C302BA}" type="presOf" srcId="{22BBB5BD-E168-45BF-8DBC-EE56EC5798DC}" destId="{C5A899BE-F4CE-4D0A-995A-7DB480CA40AA}" srcOrd="0" destOrd="0" presId="urn:microsoft.com/office/officeart/2005/8/layout/vList3"/>
    <dgm:cxn modelId="{2D3DD060-EE21-417B-AF5E-9CD96F7EA4FD}" srcId="{22BBB5BD-E168-45BF-8DBC-EE56EC5798DC}" destId="{F7751280-0027-439D-9B20-0376C2BDD3A6}" srcOrd="2" destOrd="0" parTransId="{91293F11-5DCB-409B-A3C8-306B6CB72B5D}" sibTransId="{18D4F4B4-E1DD-4ED3-A5D6-8FFDE27E8BDD}"/>
    <dgm:cxn modelId="{E7C06566-EF1A-4DC1-BE38-2FC1A80EA556}" srcId="{22BBB5BD-E168-45BF-8DBC-EE56EC5798DC}" destId="{394D843A-A3FD-4BF2-B2B6-0968D5DDA318}" srcOrd="3" destOrd="0" parTransId="{360B3380-7145-4272-85E5-769E1BD2642D}" sibTransId="{097ADA50-1C18-4013-9C6F-A8375FA36D4F}"/>
    <dgm:cxn modelId="{8D7F9D4F-E690-4CB3-9867-34CC923926E6}" srcId="{22BBB5BD-E168-45BF-8DBC-EE56EC5798DC}" destId="{AA1BD4BD-FA9A-4E27-B6AA-07AD49E109D9}" srcOrd="6" destOrd="0" parTransId="{9C807E77-70B7-49A8-8CA8-ACFB52ADCDE3}" sibTransId="{0F625558-D8F1-4FE8-A84F-89B3E12EB0F6}"/>
    <dgm:cxn modelId="{5B11D86F-1F3C-417B-B360-685F48C6987C}" type="presOf" srcId="{394D843A-A3FD-4BF2-B2B6-0968D5DDA318}" destId="{7C28D179-85C9-45D2-859F-D06CC4A074CD}" srcOrd="0" destOrd="0" presId="urn:microsoft.com/office/officeart/2005/8/layout/vList3"/>
    <dgm:cxn modelId="{955C6A57-D9D5-4A8B-B79A-C7F766916E0A}" type="presOf" srcId="{F7751280-0027-439D-9B20-0376C2BDD3A6}" destId="{7C823C2B-783A-4124-B41E-D1FFC10FB52E}" srcOrd="0" destOrd="0" presId="urn:microsoft.com/office/officeart/2005/8/layout/vList3"/>
    <dgm:cxn modelId="{75A57C8A-B5B9-4C80-AFAE-284577961AF4}" type="presOf" srcId="{4AF39368-E3C3-4F93-B45A-0174B85D2E3F}" destId="{AAD81920-E842-4F01-816C-B45B9FD4CAF0}" srcOrd="0" destOrd="0" presId="urn:microsoft.com/office/officeart/2005/8/layout/vList3"/>
    <dgm:cxn modelId="{3388EAA1-2D87-48F7-8500-40207F452A0F}" srcId="{22BBB5BD-E168-45BF-8DBC-EE56EC5798DC}" destId="{99C112A5-E8FC-41DB-B377-E9D31ACDF8AA}" srcOrd="0" destOrd="0" parTransId="{5314FB73-79A9-4511-BE59-5CEDBD2D665D}" sibTransId="{DE57707E-A5F6-47E3-A3B6-13B13653A6C6}"/>
    <dgm:cxn modelId="{DD3E42AF-B09D-4A7A-83A4-1A71578B2E30}" srcId="{22BBB5BD-E168-45BF-8DBC-EE56EC5798DC}" destId="{616A8283-6091-46E8-B51A-6ADFFDAF781B}" srcOrd="5" destOrd="0" parTransId="{47C4093D-D1F5-418D-8E2C-235A46EF514D}" sibTransId="{629D7675-7321-4816-B5BE-BC750D804B1B}"/>
    <dgm:cxn modelId="{197CE7B5-13A2-443F-9C0B-2D62DF7C96A3}" type="presOf" srcId="{B871B344-D980-4B50-9B7A-4194C9982AB0}" destId="{1E90DDAF-972C-4BD0-9973-5AC511CC6A1E}" srcOrd="0" destOrd="0" presId="urn:microsoft.com/office/officeart/2005/8/layout/vList3"/>
    <dgm:cxn modelId="{701365F3-CB02-4136-8FD8-4DE07361561E}" type="presOf" srcId="{616A8283-6091-46E8-B51A-6ADFFDAF781B}" destId="{FBB82721-6D02-490A-8E3A-814A4AC4DD5F}" srcOrd="0" destOrd="0" presId="urn:microsoft.com/office/officeart/2005/8/layout/vList3"/>
    <dgm:cxn modelId="{2143A31B-E6E6-43B7-A7E0-0A3969083024}" type="presParOf" srcId="{C5A899BE-F4CE-4D0A-995A-7DB480CA40AA}" destId="{C08DCD02-D337-40B7-AE98-54C9F13F5480}" srcOrd="0" destOrd="0" presId="urn:microsoft.com/office/officeart/2005/8/layout/vList3"/>
    <dgm:cxn modelId="{33606AF2-455F-4252-A281-E3CE6BB0B7BE}" type="presParOf" srcId="{C08DCD02-D337-40B7-AE98-54C9F13F5480}" destId="{7DF018F2-B4E5-4906-8779-46294DC32D75}" srcOrd="0" destOrd="0" presId="urn:microsoft.com/office/officeart/2005/8/layout/vList3"/>
    <dgm:cxn modelId="{B77CFB3C-0ABE-4CAB-8C77-7E38EA9A3BE3}" type="presParOf" srcId="{C08DCD02-D337-40B7-AE98-54C9F13F5480}" destId="{DD44EBC8-A6AB-48C3-B561-EA6A15F2B80C}" srcOrd="1" destOrd="0" presId="urn:microsoft.com/office/officeart/2005/8/layout/vList3"/>
    <dgm:cxn modelId="{3B6B363A-1B83-4CD7-8101-56B57B84F5D8}" type="presParOf" srcId="{C5A899BE-F4CE-4D0A-995A-7DB480CA40AA}" destId="{4AFEE8EB-BBE6-4BF4-87BF-172C7A2D6F79}" srcOrd="1" destOrd="0" presId="urn:microsoft.com/office/officeart/2005/8/layout/vList3"/>
    <dgm:cxn modelId="{AACEC608-E24F-4B0D-9543-093159B078EA}" type="presParOf" srcId="{C5A899BE-F4CE-4D0A-995A-7DB480CA40AA}" destId="{C97F33E6-93D3-4ADE-9EE3-CB0EF28C4334}" srcOrd="2" destOrd="0" presId="urn:microsoft.com/office/officeart/2005/8/layout/vList3"/>
    <dgm:cxn modelId="{08796B33-2560-4C87-BED1-8AF2A34EB191}" type="presParOf" srcId="{C97F33E6-93D3-4ADE-9EE3-CB0EF28C4334}" destId="{EB24D896-42F7-4392-A229-4FC75FC1AA31}" srcOrd="0" destOrd="0" presId="urn:microsoft.com/office/officeart/2005/8/layout/vList3"/>
    <dgm:cxn modelId="{0D987CFB-ED6A-4522-A845-F8D58FBBD99F}" type="presParOf" srcId="{C97F33E6-93D3-4ADE-9EE3-CB0EF28C4334}" destId="{1E90DDAF-972C-4BD0-9973-5AC511CC6A1E}" srcOrd="1" destOrd="0" presId="urn:microsoft.com/office/officeart/2005/8/layout/vList3"/>
    <dgm:cxn modelId="{40FDACCE-91BF-405D-8FD1-D3AB1EDC866E}" type="presParOf" srcId="{C5A899BE-F4CE-4D0A-995A-7DB480CA40AA}" destId="{B69BEFDB-97BF-4F13-962F-601FC1A26C42}" srcOrd="3" destOrd="0" presId="urn:microsoft.com/office/officeart/2005/8/layout/vList3"/>
    <dgm:cxn modelId="{D77650AF-A8FB-48F4-98B1-3910F5F00339}" type="presParOf" srcId="{C5A899BE-F4CE-4D0A-995A-7DB480CA40AA}" destId="{3BC438BF-E8DA-4107-8176-857DCDA62A20}" srcOrd="4" destOrd="0" presId="urn:microsoft.com/office/officeart/2005/8/layout/vList3"/>
    <dgm:cxn modelId="{F0EE90E7-6268-4B7E-9E57-AF4DD648B95F}" type="presParOf" srcId="{3BC438BF-E8DA-4107-8176-857DCDA62A20}" destId="{4AE64711-1A12-47E1-9002-E84C9BA93993}" srcOrd="0" destOrd="0" presId="urn:microsoft.com/office/officeart/2005/8/layout/vList3"/>
    <dgm:cxn modelId="{26896055-D36F-48AF-9163-2D31682F97F1}" type="presParOf" srcId="{3BC438BF-E8DA-4107-8176-857DCDA62A20}" destId="{7C823C2B-783A-4124-B41E-D1FFC10FB52E}" srcOrd="1" destOrd="0" presId="urn:microsoft.com/office/officeart/2005/8/layout/vList3"/>
    <dgm:cxn modelId="{5275D0DA-94A1-4778-BD79-F3B30803B18C}" type="presParOf" srcId="{C5A899BE-F4CE-4D0A-995A-7DB480CA40AA}" destId="{7382A776-A856-4ACF-A460-8C3352F5847D}" srcOrd="5" destOrd="0" presId="urn:microsoft.com/office/officeart/2005/8/layout/vList3"/>
    <dgm:cxn modelId="{38CA0B05-8567-4648-8D6F-3AE300D9F382}" type="presParOf" srcId="{C5A899BE-F4CE-4D0A-995A-7DB480CA40AA}" destId="{9704ECDA-8914-49A7-A354-6619E719B1BF}" srcOrd="6" destOrd="0" presId="urn:microsoft.com/office/officeart/2005/8/layout/vList3"/>
    <dgm:cxn modelId="{EE17E111-6011-4AE3-A128-C636D73567D0}" type="presParOf" srcId="{9704ECDA-8914-49A7-A354-6619E719B1BF}" destId="{D8CA94DF-2203-4487-A3E3-94FF4A172E11}" srcOrd="0" destOrd="0" presId="urn:microsoft.com/office/officeart/2005/8/layout/vList3"/>
    <dgm:cxn modelId="{BD46D211-F3E6-42A4-AA62-C6847A7E9323}" type="presParOf" srcId="{9704ECDA-8914-49A7-A354-6619E719B1BF}" destId="{7C28D179-85C9-45D2-859F-D06CC4A074CD}" srcOrd="1" destOrd="0" presId="urn:microsoft.com/office/officeart/2005/8/layout/vList3"/>
    <dgm:cxn modelId="{1E3EEE45-ED57-4899-BDC2-E22DE87EEBCF}" type="presParOf" srcId="{C5A899BE-F4CE-4D0A-995A-7DB480CA40AA}" destId="{F9891430-C884-409D-A156-60807954EB22}" srcOrd="7" destOrd="0" presId="urn:microsoft.com/office/officeart/2005/8/layout/vList3"/>
    <dgm:cxn modelId="{F55BC3CB-FBC5-4E5C-9A5B-3A1DE60B4817}" type="presParOf" srcId="{C5A899BE-F4CE-4D0A-995A-7DB480CA40AA}" destId="{839E54FC-08BE-4BA7-8505-50F3584C8DD7}" srcOrd="8" destOrd="0" presId="urn:microsoft.com/office/officeart/2005/8/layout/vList3"/>
    <dgm:cxn modelId="{D5AF15F6-7043-4899-BB9A-124F828D5738}" type="presParOf" srcId="{839E54FC-08BE-4BA7-8505-50F3584C8DD7}" destId="{92BD6657-34FB-48AD-9D7C-95CD87ECE285}" srcOrd="0" destOrd="0" presId="urn:microsoft.com/office/officeart/2005/8/layout/vList3"/>
    <dgm:cxn modelId="{C1AD383F-C99A-4E67-99F6-89A13CE3EC06}" type="presParOf" srcId="{839E54FC-08BE-4BA7-8505-50F3584C8DD7}" destId="{AAD81920-E842-4F01-816C-B45B9FD4CAF0}" srcOrd="1" destOrd="0" presId="urn:microsoft.com/office/officeart/2005/8/layout/vList3"/>
    <dgm:cxn modelId="{9DCBF3E6-E90B-43C9-BBDC-0502FD542E8C}" type="presParOf" srcId="{C5A899BE-F4CE-4D0A-995A-7DB480CA40AA}" destId="{72B8F181-9F73-4734-ABF8-339303E7FC30}" srcOrd="9" destOrd="0" presId="urn:microsoft.com/office/officeart/2005/8/layout/vList3"/>
    <dgm:cxn modelId="{25AFD6D8-E97B-410C-B071-322BB4DDE671}" type="presParOf" srcId="{C5A899BE-F4CE-4D0A-995A-7DB480CA40AA}" destId="{20BFCD7E-0AB8-4134-A8F2-51F308B28561}" srcOrd="10" destOrd="0" presId="urn:microsoft.com/office/officeart/2005/8/layout/vList3"/>
    <dgm:cxn modelId="{45E65537-0949-4454-BB8B-05981784ADF4}" type="presParOf" srcId="{20BFCD7E-0AB8-4134-A8F2-51F308B28561}" destId="{2F9DB4E7-07D0-4CD3-9E7A-A16FFCAB1C4A}" srcOrd="0" destOrd="0" presId="urn:microsoft.com/office/officeart/2005/8/layout/vList3"/>
    <dgm:cxn modelId="{294ABEBE-3D09-4561-903A-D78E471AD8C8}" type="presParOf" srcId="{20BFCD7E-0AB8-4134-A8F2-51F308B28561}" destId="{FBB82721-6D02-490A-8E3A-814A4AC4DD5F}" srcOrd="1" destOrd="0" presId="urn:microsoft.com/office/officeart/2005/8/layout/vList3"/>
    <dgm:cxn modelId="{5D8C1C16-072B-4363-A2B4-1D1C7F45A6B3}" type="presParOf" srcId="{C5A899BE-F4CE-4D0A-995A-7DB480CA40AA}" destId="{FBB6E063-BBF4-4EA5-A370-FF03CC574694}" srcOrd="11" destOrd="0" presId="urn:microsoft.com/office/officeart/2005/8/layout/vList3"/>
    <dgm:cxn modelId="{1FF2052F-5A02-49A9-B200-71D3BAB62DC2}" type="presParOf" srcId="{C5A899BE-F4CE-4D0A-995A-7DB480CA40AA}" destId="{27ED540D-9B58-40CB-BC16-2BC19C063F98}" srcOrd="12" destOrd="0" presId="urn:microsoft.com/office/officeart/2005/8/layout/vList3"/>
    <dgm:cxn modelId="{319BB21C-4B26-4F6A-8FB7-93500F8C4EB0}" type="presParOf" srcId="{27ED540D-9B58-40CB-BC16-2BC19C063F98}" destId="{44DC4653-9905-4BE9-A4D4-E61FB34167A5}" srcOrd="0" destOrd="0" presId="urn:microsoft.com/office/officeart/2005/8/layout/vList3"/>
    <dgm:cxn modelId="{F2D48BD0-7289-40E6-8CB9-81670F183AFA}" type="presParOf" srcId="{27ED540D-9B58-40CB-BC16-2BC19C063F98}" destId="{225DC0C0-42E3-4A43-99F3-3702ADE1AB0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20144D-C8DE-4C0B-B322-B8E6AC86C43D}" type="doc">
      <dgm:prSet loTypeId="urn:microsoft.com/office/officeart/2005/8/layout/vList3" loCatId="list" qsTypeId="urn:microsoft.com/office/officeart/2005/8/quickstyle/simple1" qsCatId="simple" csTypeId="urn:microsoft.com/office/officeart/2005/8/colors/accent2_2" csCatId="accent2" phldr="1"/>
      <dgm:spPr/>
    </dgm:pt>
    <dgm:pt modelId="{822E307F-FC0A-457C-B125-906939B9E556}">
      <dgm:prSet phldrT="[文本]" custT="1"/>
      <dgm:spPr/>
      <dgm:t>
        <a:bodyPr/>
        <a:lstStyle/>
        <a:p>
          <a:r>
            <a:rPr lang="zh-CN" altLang="en-US" sz="1600" dirty="0"/>
            <a:t>推进多层次养老保障体系建设</a:t>
          </a:r>
        </a:p>
      </dgm:t>
    </dgm:pt>
    <dgm:pt modelId="{3F91D684-1C12-4CDB-8A5E-AA90EDA5AB8A}" type="parTrans" cxnId="{BBC428F6-C55B-4CB0-8EDB-9B296E6CE2F4}">
      <dgm:prSet/>
      <dgm:spPr/>
      <dgm:t>
        <a:bodyPr/>
        <a:lstStyle/>
        <a:p>
          <a:endParaRPr lang="zh-CN" altLang="en-US"/>
        </a:p>
      </dgm:t>
    </dgm:pt>
    <dgm:pt modelId="{031B766B-C4DE-479F-AE0B-93722BA8E8A9}" type="sibTrans" cxnId="{BBC428F6-C55B-4CB0-8EDB-9B296E6CE2F4}">
      <dgm:prSet/>
      <dgm:spPr/>
      <dgm:t>
        <a:bodyPr/>
        <a:lstStyle/>
        <a:p>
          <a:endParaRPr lang="zh-CN" altLang="en-US"/>
        </a:p>
      </dgm:t>
    </dgm:pt>
    <dgm:pt modelId="{7F51BB19-073F-494A-A6AB-7BB458A378A9}">
      <dgm:prSet phldrT="[文本]" custT="1"/>
      <dgm:spPr/>
      <dgm:t>
        <a:bodyPr/>
        <a:lstStyle/>
        <a:p>
          <a:r>
            <a:rPr lang="zh-CN" altLang="en-US" sz="1600" dirty="0"/>
            <a:t>继续提高退休人员基本养老金</a:t>
          </a:r>
        </a:p>
      </dgm:t>
    </dgm:pt>
    <dgm:pt modelId="{43FCFE0C-7E31-460A-9946-7EB67472CBD7}" type="parTrans" cxnId="{305653CE-5F15-4E68-AAE8-14BE4224FDC3}">
      <dgm:prSet/>
      <dgm:spPr/>
      <dgm:t>
        <a:bodyPr/>
        <a:lstStyle/>
        <a:p>
          <a:endParaRPr lang="zh-CN" altLang="en-US"/>
        </a:p>
      </dgm:t>
    </dgm:pt>
    <dgm:pt modelId="{2321336A-E72E-43CA-B887-82743BCD228D}" type="sibTrans" cxnId="{305653CE-5F15-4E68-AAE8-14BE4224FDC3}">
      <dgm:prSet/>
      <dgm:spPr/>
      <dgm:t>
        <a:bodyPr/>
        <a:lstStyle/>
        <a:p>
          <a:endParaRPr lang="zh-CN" altLang="en-US"/>
        </a:p>
      </dgm:t>
    </dgm:pt>
    <dgm:pt modelId="{61D16E28-1645-4D4F-9DF4-D7ACC38918FD}">
      <dgm:prSet phldrT="[文本]" custT="1"/>
      <dgm:spPr/>
      <dgm:t>
        <a:bodyPr/>
        <a:lstStyle/>
        <a:p>
          <a:r>
            <a:rPr lang="zh-CN" altLang="en-US" sz="1400" dirty="0"/>
            <a:t>完善退役士兵基本养老、基本医疗保险接续政策</a:t>
          </a:r>
        </a:p>
      </dgm:t>
    </dgm:pt>
    <dgm:pt modelId="{03B5F9C4-FC4A-4C82-93AA-D2B40D078CF2}" type="parTrans" cxnId="{9BFDC695-6EBF-4BAC-B082-37FB8D69225E}">
      <dgm:prSet/>
      <dgm:spPr/>
      <dgm:t>
        <a:bodyPr/>
        <a:lstStyle/>
        <a:p>
          <a:endParaRPr lang="zh-CN" altLang="en-US"/>
        </a:p>
      </dgm:t>
    </dgm:pt>
    <dgm:pt modelId="{DFED6501-A4A8-4065-A14B-90625CA74747}" type="sibTrans" cxnId="{9BFDC695-6EBF-4BAC-B082-37FB8D69225E}">
      <dgm:prSet/>
      <dgm:spPr/>
      <dgm:t>
        <a:bodyPr/>
        <a:lstStyle/>
        <a:p>
          <a:endParaRPr lang="zh-CN" altLang="en-US"/>
        </a:p>
      </dgm:t>
    </dgm:pt>
    <dgm:pt modelId="{0C12CA22-1500-4AC1-8D2A-11A84DF60852}">
      <dgm:prSet custT="1"/>
      <dgm:spPr/>
      <dgm:t>
        <a:bodyPr/>
        <a:lstStyle/>
        <a:p>
          <a:r>
            <a:rPr lang="zh-CN" altLang="en-US" sz="1400" dirty="0"/>
            <a:t>适当提高城乡低保、专项救助等标准，加强困境儿童保障</a:t>
          </a:r>
        </a:p>
      </dgm:t>
    </dgm:pt>
    <dgm:pt modelId="{EE3661B9-78DB-4BDB-83D0-885C3A69DDB5}" type="parTrans" cxnId="{62D71900-0198-4A2A-9E07-E2F58D4C3D10}">
      <dgm:prSet/>
      <dgm:spPr/>
      <dgm:t>
        <a:bodyPr/>
        <a:lstStyle/>
        <a:p>
          <a:endParaRPr lang="zh-CN" altLang="en-US"/>
        </a:p>
      </dgm:t>
    </dgm:pt>
    <dgm:pt modelId="{A8E0A20B-855E-4546-9198-A596573C4A01}" type="sibTrans" cxnId="{62D71900-0198-4A2A-9E07-E2F58D4C3D10}">
      <dgm:prSet/>
      <dgm:spPr/>
      <dgm:t>
        <a:bodyPr/>
        <a:lstStyle/>
        <a:p>
          <a:endParaRPr lang="zh-CN" altLang="en-US"/>
        </a:p>
      </dgm:t>
    </dgm:pt>
    <dgm:pt modelId="{DD62DEE1-ABAF-4689-B913-69FCB1D5EBDD}">
      <dgm:prSet custT="1"/>
      <dgm:spPr/>
      <dgm:t>
        <a:bodyPr/>
        <a:lstStyle/>
        <a:p>
          <a:r>
            <a:rPr lang="zh-CN" altLang="en-US" sz="1600" dirty="0"/>
            <a:t>加大城镇困难职工脱困力度</a:t>
          </a:r>
        </a:p>
      </dgm:t>
    </dgm:pt>
    <dgm:pt modelId="{757177FC-82E2-4A3E-89A4-548F6C7ED07D}" type="parTrans" cxnId="{0700EB7E-A9F9-43C2-BEFF-925D3437F933}">
      <dgm:prSet/>
      <dgm:spPr/>
      <dgm:t>
        <a:bodyPr/>
        <a:lstStyle/>
        <a:p>
          <a:endParaRPr lang="zh-CN" altLang="en-US"/>
        </a:p>
      </dgm:t>
    </dgm:pt>
    <dgm:pt modelId="{01F76FCD-8E80-487C-BB39-8603AA47446B}" type="sibTrans" cxnId="{0700EB7E-A9F9-43C2-BEFF-925D3437F933}">
      <dgm:prSet/>
      <dgm:spPr/>
      <dgm:t>
        <a:bodyPr/>
        <a:lstStyle/>
        <a:p>
          <a:endParaRPr lang="zh-CN" altLang="en-US"/>
        </a:p>
      </dgm:t>
    </dgm:pt>
    <dgm:pt modelId="{2ED15498-2B8D-468B-9B45-0964C5A665E3}">
      <dgm:prSet custT="1"/>
      <dgm:spPr/>
      <dgm:t>
        <a:bodyPr/>
        <a:lstStyle/>
        <a:p>
          <a:r>
            <a:rPr lang="zh-CN" altLang="en-US" sz="1600" dirty="0"/>
            <a:t>提升残疾预防和康复服务水平</a:t>
          </a:r>
        </a:p>
      </dgm:t>
    </dgm:pt>
    <dgm:pt modelId="{D865F3FE-636D-4532-8C13-0692E4AE120F}" type="parTrans" cxnId="{5E3A2C94-4E70-41E9-A811-C092A309F537}">
      <dgm:prSet/>
      <dgm:spPr/>
      <dgm:t>
        <a:bodyPr/>
        <a:lstStyle/>
        <a:p>
          <a:endParaRPr lang="zh-CN" altLang="en-US"/>
        </a:p>
      </dgm:t>
    </dgm:pt>
    <dgm:pt modelId="{C23155F8-FD7C-4EB6-9424-9234BD0B4170}" type="sibTrans" cxnId="{5E3A2C94-4E70-41E9-A811-C092A309F537}">
      <dgm:prSet/>
      <dgm:spPr/>
      <dgm:t>
        <a:bodyPr/>
        <a:lstStyle/>
        <a:p>
          <a:endParaRPr lang="zh-CN" altLang="en-US"/>
        </a:p>
      </dgm:t>
    </dgm:pt>
    <dgm:pt modelId="{CD942C91-5A11-4F0B-8988-60E19FD52F20}" type="pres">
      <dgm:prSet presAssocID="{7B20144D-C8DE-4C0B-B322-B8E6AC86C43D}" presName="linearFlow" presStyleCnt="0">
        <dgm:presLayoutVars>
          <dgm:dir/>
          <dgm:resizeHandles val="exact"/>
        </dgm:presLayoutVars>
      </dgm:prSet>
      <dgm:spPr/>
    </dgm:pt>
    <dgm:pt modelId="{B906E18E-CA78-4CD3-95D1-917D7649484B}" type="pres">
      <dgm:prSet presAssocID="{822E307F-FC0A-457C-B125-906939B9E556}" presName="composite" presStyleCnt="0"/>
      <dgm:spPr/>
    </dgm:pt>
    <dgm:pt modelId="{3D8CA986-DBB2-430E-BE56-7C49404C64F4}" type="pres">
      <dgm:prSet presAssocID="{822E307F-FC0A-457C-B125-906939B9E556}"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91B8FA40-E7E5-4402-B791-9C18634FC20F}" type="pres">
      <dgm:prSet presAssocID="{822E307F-FC0A-457C-B125-906939B9E556}" presName="txShp" presStyleLbl="node1" presStyleIdx="0" presStyleCnt="6">
        <dgm:presLayoutVars>
          <dgm:bulletEnabled val="1"/>
        </dgm:presLayoutVars>
      </dgm:prSet>
      <dgm:spPr/>
    </dgm:pt>
    <dgm:pt modelId="{A528DA3E-1222-414E-B16A-74F7B4F3A20C}" type="pres">
      <dgm:prSet presAssocID="{031B766B-C4DE-479F-AE0B-93722BA8E8A9}" presName="spacing" presStyleCnt="0"/>
      <dgm:spPr/>
    </dgm:pt>
    <dgm:pt modelId="{B3557703-1A34-4D50-893F-40DAB49F5D6B}" type="pres">
      <dgm:prSet presAssocID="{7F51BB19-073F-494A-A6AB-7BB458A378A9}" presName="composite" presStyleCnt="0"/>
      <dgm:spPr/>
    </dgm:pt>
    <dgm:pt modelId="{663D3A1C-342D-457A-9DEB-E5C44C639EF8}" type="pres">
      <dgm:prSet presAssocID="{7F51BB19-073F-494A-A6AB-7BB458A378A9}" presName="imgShp" presStyleLbl="fgImgPlace1" presStyleIdx="1"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B1D7FC9D-F19D-453E-9152-F73FAFECB70C}" type="pres">
      <dgm:prSet presAssocID="{7F51BB19-073F-494A-A6AB-7BB458A378A9}" presName="txShp" presStyleLbl="node1" presStyleIdx="1" presStyleCnt="6">
        <dgm:presLayoutVars>
          <dgm:bulletEnabled val="1"/>
        </dgm:presLayoutVars>
      </dgm:prSet>
      <dgm:spPr/>
    </dgm:pt>
    <dgm:pt modelId="{F4B14173-9949-46A0-89A7-66BEFA759DC1}" type="pres">
      <dgm:prSet presAssocID="{2321336A-E72E-43CA-B887-82743BCD228D}" presName="spacing" presStyleCnt="0"/>
      <dgm:spPr/>
    </dgm:pt>
    <dgm:pt modelId="{1EF7DC54-6E6A-4A31-BD34-D0A0FDF39B8D}" type="pres">
      <dgm:prSet presAssocID="{61D16E28-1645-4D4F-9DF4-D7ACC38918FD}" presName="composite" presStyleCnt="0"/>
      <dgm:spPr/>
    </dgm:pt>
    <dgm:pt modelId="{4D485E2C-6C89-41C2-AFC1-419BF13AFBD9}" type="pres">
      <dgm:prSet presAssocID="{61D16E28-1645-4D4F-9DF4-D7ACC38918FD}" presName="imgShp" presStyleLbl="fgImgPlace1" presStyleIdx="2"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87902C7A-264E-4FB1-AAEB-A1F9793D3AF4}" type="pres">
      <dgm:prSet presAssocID="{61D16E28-1645-4D4F-9DF4-D7ACC38918FD}" presName="txShp" presStyleLbl="node1" presStyleIdx="2" presStyleCnt="6">
        <dgm:presLayoutVars>
          <dgm:bulletEnabled val="1"/>
        </dgm:presLayoutVars>
      </dgm:prSet>
      <dgm:spPr/>
    </dgm:pt>
    <dgm:pt modelId="{828C8791-4A75-4A09-BACE-AC424AD34C9D}" type="pres">
      <dgm:prSet presAssocID="{DFED6501-A4A8-4065-A14B-90625CA74747}" presName="spacing" presStyleCnt="0"/>
      <dgm:spPr/>
    </dgm:pt>
    <dgm:pt modelId="{63E44EC7-8FE0-45D4-83AF-8FA085E6ABE0}" type="pres">
      <dgm:prSet presAssocID="{0C12CA22-1500-4AC1-8D2A-11A84DF60852}" presName="composite" presStyleCnt="0"/>
      <dgm:spPr/>
    </dgm:pt>
    <dgm:pt modelId="{3EB2201D-115F-4167-BA8C-B07789B125EE}" type="pres">
      <dgm:prSet presAssocID="{0C12CA22-1500-4AC1-8D2A-11A84DF60852}" presName="imgShp" presStyleLbl="fgImgPlace1" presStyleIdx="3"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3A05A182-A71B-4045-A75E-BE8CC904DE8C}" type="pres">
      <dgm:prSet presAssocID="{0C12CA22-1500-4AC1-8D2A-11A84DF60852}" presName="txShp" presStyleLbl="node1" presStyleIdx="3" presStyleCnt="6">
        <dgm:presLayoutVars>
          <dgm:bulletEnabled val="1"/>
        </dgm:presLayoutVars>
      </dgm:prSet>
      <dgm:spPr/>
    </dgm:pt>
    <dgm:pt modelId="{D987ABF2-A9E5-4C3A-94F1-480AB1E0C010}" type="pres">
      <dgm:prSet presAssocID="{A8E0A20B-855E-4546-9198-A596573C4A01}" presName="spacing" presStyleCnt="0"/>
      <dgm:spPr/>
    </dgm:pt>
    <dgm:pt modelId="{A001B8A5-17C8-4816-8F89-CDC2DC23AC0D}" type="pres">
      <dgm:prSet presAssocID="{DD62DEE1-ABAF-4689-B913-69FCB1D5EBDD}" presName="composite" presStyleCnt="0"/>
      <dgm:spPr/>
    </dgm:pt>
    <dgm:pt modelId="{A1BC013C-9FB5-4ED6-8C38-77FA634AA085}" type="pres">
      <dgm:prSet presAssocID="{DD62DEE1-ABAF-4689-B913-69FCB1D5EBDD}" presName="imgShp" presStyleLbl="fgImgPlace1" presStyleIdx="4"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CC5EADEF-B8C0-468A-BF88-107C847372A4}" type="pres">
      <dgm:prSet presAssocID="{DD62DEE1-ABAF-4689-B913-69FCB1D5EBDD}" presName="txShp" presStyleLbl="node1" presStyleIdx="4" presStyleCnt="6">
        <dgm:presLayoutVars>
          <dgm:bulletEnabled val="1"/>
        </dgm:presLayoutVars>
      </dgm:prSet>
      <dgm:spPr/>
    </dgm:pt>
    <dgm:pt modelId="{EDF2134A-1E10-497B-A41B-2D674634B2B0}" type="pres">
      <dgm:prSet presAssocID="{01F76FCD-8E80-487C-BB39-8603AA47446B}" presName="spacing" presStyleCnt="0"/>
      <dgm:spPr/>
    </dgm:pt>
    <dgm:pt modelId="{9A2BAD77-E59A-4EF4-A02E-36418CE04F7B}" type="pres">
      <dgm:prSet presAssocID="{2ED15498-2B8D-468B-9B45-0964C5A665E3}" presName="composite" presStyleCnt="0"/>
      <dgm:spPr/>
    </dgm:pt>
    <dgm:pt modelId="{92CC8BF8-0B68-4D4E-8045-5F99D2AA9F4E}" type="pres">
      <dgm:prSet presAssocID="{2ED15498-2B8D-468B-9B45-0964C5A665E3}" presName="imgShp" presStyleLbl="fgImgPlace1" presStyleIdx="5"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D8DF765E-94BE-4EFB-9857-27C889112909}" type="pres">
      <dgm:prSet presAssocID="{2ED15498-2B8D-468B-9B45-0964C5A665E3}" presName="txShp" presStyleLbl="node1" presStyleIdx="5" presStyleCnt="6">
        <dgm:presLayoutVars>
          <dgm:bulletEnabled val="1"/>
        </dgm:presLayoutVars>
      </dgm:prSet>
      <dgm:spPr/>
    </dgm:pt>
  </dgm:ptLst>
  <dgm:cxnLst>
    <dgm:cxn modelId="{62D71900-0198-4A2A-9E07-E2F58D4C3D10}" srcId="{7B20144D-C8DE-4C0B-B322-B8E6AC86C43D}" destId="{0C12CA22-1500-4AC1-8D2A-11A84DF60852}" srcOrd="3" destOrd="0" parTransId="{EE3661B9-78DB-4BDB-83D0-885C3A69DDB5}" sibTransId="{A8E0A20B-855E-4546-9198-A596573C4A01}"/>
    <dgm:cxn modelId="{E2ACC61B-BF10-4DA3-A1FE-43831D491399}" type="presOf" srcId="{DD62DEE1-ABAF-4689-B913-69FCB1D5EBDD}" destId="{CC5EADEF-B8C0-468A-BF88-107C847372A4}" srcOrd="0" destOrd="0" presId="urn:microsoft.com/office/officeart/2005/8/layout/vList3"/>
    <dgm:cxn modelId="{883E1E38-47B9-46BA-97D0-A7894640B7EF}" type="presOf" srcId="{61D16E28-1645-4D4F-9DF4-D7ACC38918FD}" destId="{87902C7A-264E-4FB1-AAEB-A1F9793D3AF4}" srcOrd="0" destOrd="0" presId="urn:microsoft.com/office/officeart/2005/8/layout/vList3"/>
    <dgm:cxn modelId="{2EE21C3F-CF72-4E82-8463-897FF2FEBFF8}" type="presOf" srcId="{822E307F-FC0A-457C-B125-906939B9E556}" destId="{91B8FA40-E7E5-4402-B791-9C18634FC20F}" srcOrd="0" destOrd="0" presId="urn:microsoft.com/office/officeart/2005/8/layout/vList3"/>
    <dgm:cxn modelId="{0700EB7E-A9F9-43C2-BEFF-925D3437F933}" srcId="{7B20144D-C8DE-4C0B-B322-B8E6AC86C43D}" destId="{DD62DEE1-ABAF-4689-B913-69FCB1D5EBDD}" srcOrd="4" destOrd="0" parTransId="{757177FC-82E2-4A3E-89A4-548F6C7ED07D}" sibTransId="{01F76FCD-8E80-487C-BB39-8603AA47446B}"/>
    <dgm:cxn modelId="{73CD9482-B437-4DD1-A684-83DEBBB6030C}" type="presOf" srcId="{7F51BB19-073F-494A-A6AB-7BB458A378A9}" destId="{B1D7FC9D-F19D-453E-9152-F73FAFECB70C}" srcOrd="0" destOrd="0" presId="urn:microsoft.com/office/officeart/2005/8/layout/vList3"/>
    <dgm:cxn modelId="{5E3A2C94-4E70-41E9-A811-C092A309F537}" srcId="{7B20144D-C8DE-4C0B-B322-B8E6AC86C43D}" destId="{2ED15498-2B8D-468B-9B45-0964C5A665E3}" srcOrd="5" destOrd="0" parTransId="{D865F3FE-636D-4532-8C13-0692E4AE120F}" sibTransId="{C23155F8-FD7C-4EB6-9424-9234BD0B4170}"/>
    <dgm:cxn modelId="{9BFDC695-6EBF-4BAC-B082-37FB8D69225E}" srcId="{7B20144D-C8DE-4C0B-B322-B8E6AC86C43D}" destId="{61D16E28-1645-4D4F-9DF4-D7ACC38918FD}" srcOrd="2" destOrd="0" parTransId="{03B5F9C4-FC4A-4C82-93AA-D2B40D078CF2}" sibTransId="{DFED6501-A4A8-4065-A14B-90625CA74747}"/>
    <dgm:cxn modelId="{CD075196-E021-42CA-9116-9BA2DD666D05}" type="presOf" srcId="{7B20144D-C8DE-4C0B-B322-B8E6AC86C43D}" destId="{CD942C91-5A11-4F0B-8988-60E19FD52F20}" srcOrd="0" destOrd="0" presId="urn:microsoft.com/office/officeart/2005/8/layout/vList3"/>
    <dgm:cxn modelId="{3AD329C6-62C9-4C67-B6D2-03C778164CBB}" type="presOf" srcId="{2ED15498-2B8D-468B-9B45-0964C5A665E3}" destId="{D8DF765E-94BE-4EFB-9857-27C889112909}" srcOrd="0" destOrd="0" presId="urn:microsoft.com/office/officeart/2005/8/layout/vList3"/>
    <dgm:cxn modelId="{305653CE-5F15-4E68-AAE8-14BE4224FDC3}" srcId="{7B20144D-C8DE-4C0B-B322-B8E6AC86C43D}" destId="{7F51BB19-073F-494A-A6AB-7BB458A378A9}" srcOrd="1" destOrd="0" parTransId="{43FCFE0C-7E31-460A-9946-7EB67472CBD7}" sibTransId="{2321336A-E72E-43CA-B887-82743BCD228D}"/>
    <dgm:cxn modelId="{BBF17DED-71D4-469D-84C6-4BABB950C1EC}" type="presOf" srcId="{0C12CA22-1500-4AC1-8D2A-11A84DF60852}" destId="{3A05A182-A71B-4045-A75E-BE8CC904DE8C}" srcOrd="0" destOrd="0" presId="urn:microsoft.com/office/officeart/2005/8/layout/vList3"/>
    <dgm:cxn modelId="{BBC428F6-C55B-4CB0-8EDB-9B296E6CE2F4}" srcId="{7B20144D-C8DE-4C0B-B322-B8E6AC86C43D}" destId="{822E307F-FC0A-457C-B125-906939B9E556}" srcOrd="0" destOrd="0" parTransId="{3F91D684-1C12-4CDB-8A5E-AA90EDA5AB8A}" sibTransId="{031B766B-C4DE-479F-AE0B-93722BA8E8A9}"/>
    <dgm:cxn modelId="{8FCB57DD-329F-4187-8644-36442AFB8BD0}" type="presParOf" srcId="{CD942C91-5A11-4F0B-8988-60E19FD52F20}" destId="{B906E18E-CA78-4CD3-95D1-917D7649484B}" srcOrd="0" destOrd="0" presId="urn:microsoft.com/office/officeart/2005/8/layout/vList3"/>
    <dgm:cxn modelId="{48AEFBBC-2240-45C9-9D0E-7839FB08483F}" type="presParOf" srcId="{B906E18E-CA78-4CD3-95D1-917D7649484B}" destId="{3D8CA986-DBB2-430E-BE56-7C49404C64F4}" srcOrd="0" destOrd="0" presId="urn:microsoft.com/office/officeart/2005/8/layout/vList3"/>
    <dgm:cxn modelId="{C1FDFFDE-E5E0-414D-B887-4361EF95BB9E}" type="presParOf" srcId="{B906E18E-CA78-4CD3-95D1-917D7649484B}" destId="{91B8FA40-E7E5-4402-B791-9C18634FC20F}" srcOrd="1" destOrd="0" presId="urn:microsoft.com/office/officeart/2005/8/layout/vList3"/>
    <dgm:cxn modelId="{CC8F05D5-531F-4285-AF4B-C61BD9D0920C}" type="presParOf" srcId="{CD942C91-5A11-4F0B-8988-60E19FD52F20}" destId="{A528DA3E-1222-414E-B16A-74F7B4F3A20C}" srcOrd="1" destOrd="0" presId="urn:microsoft.com/office/officeart/2005/8/layout/vList3"/>
    <dgm:cxn modelId="{056B98A4-2044-4DF5-8C37-A85031256C09}" type="presParOf" srcId="{CD942C91-5A11-4F0B-8988-60E19FD52F20}" destId="{B3557703-1A34-4D50-893F-40DAB49F5D6B}" srcOrd="2" destOrd="0" presId="urn:microsoft.com/office/officeart/2005/8/layout/vList3"/>
    <dgm:cxn modelId="{9ED9DD17-00FF-42B3-9F52-FC503D25914C}" type="presParOf" srcId="{B3557703-1A34-4D50-893F-40DAB49F5D6B}" destId="{663D3A1C-342D-457A-9DEB-E5C44C639EF8}" srcOrd="0" destOrd="0" presId="urn:microsoft.com/office/officeart/2005/8/layout/vList3"/>
    <dgm:cxn modelId="{CBD2020C-D4F3-41BE-9C00-31CE91F0A9E2}" type="presParOf" srcId="{B3557703-1A34-4D50-893F-40DAB49F5D6B}" destId="{B1D7FC9D-F19D-453E-9152-F73FAFECB70C}" srcOrd="1" destOrd="0" presId="urn:microsoft.com/office/officeart/2005/8/layout/vList3"/>
    <dgm:cxn modelId="{ED25ED81-1417-4B66-8ADB-64CF2E265C50}" type="presParOf" srcId="{CD942C91-5A11-4F0B-8988-60E19FD52F20}" destId="{F4B14173-9949-46A0-89A7-66BEFA759DC1}" srcOrd="3" destOrd="0" presId="urn:microsoft.com/office/officeart/2005/8/layout/vList3"/>
    <dgm:cxn modelId="{A02D34DC-7C68-4C0F-9F6D-E6FB87B04867}" type="presParOf" srcId="{CD942C91-5A11-4F0B-8988-60E19FD52F20}" destId="{1EF7DC54-6E6A-4A31-BD34-D0A0FDF39B8D}" srcOrd="4" destOrd="0" presId="urn:microsoft.com/office/officeart/2005/8/layout/vList3"/>
    <dgm:cxn modelId="{3DB6D872-0351-4BA2-839D-ADB1A9E7F08E}" type="presParOf" srcId="{1EF7DC54-6E6A-4A31-BD34-D0A0FDF39B8D}" destId="{4D485E2C-6C89-41C2-AFC1-419BF13AFBD9}" srcOrd="0" destOrd="0" presId="urn:microsoft.com/office/officeart/2005/8/layout/vList3"/>
    <dgm:cxn modelId="{5138B0D9-3758-4B35-A530-BB70475FBA9A}" type="presParOf" srcId="{1EF7DC54-6E6A-4A31-BD34-D0A0FDF39B8D}" destId="{87902C7A-264E-4FB1-AAEB-A1F9793D3AF4}" srcOrd="1" destOrd="0" presId="urn:microsoft.com/office/officeart/2005/8/layout/vList3"/>
    <dgm:cxn modelId="{E20624D2-761A-4E38-93CB-5EA0252C9C3A}" type="presParOf" srcId="{CD942C91-5A11-4F0B-8988-60E19FD52F20}" destId="{828C8791-4A75-4A09-BACE-AC424AD34C9D}" srcOrd="5" destOrd="0" presId="urn:microsoft.com/office/officeart/2005/8/layout/vList3"/>
    <dgm:cxn modelId="{63306BFF-1711-4563-9F08-AC7D19AC9914}" type="presParOf" srcId="{CD942C91-5A11-4F0B-8988-60E19FD52F20}" destId="{63E44EC7-8FE0-45D4-83AF-8FA085E6ABE0}" srcOrd="6" destOrd="0" presId="urn:microsoft.com/office/officeart/2005/8/layout/vList3"/>
    <dgm:cxn modelId="{F387F1A7-8FEF-4F7B-9F5D-690128D3E024}" type="presParOf" srcId="{63E44EC7-8FE0-45D4-83AF-8FA085E6ABE0}" destId="{3EB2201D-115F-4167-BA8C-B07789B125EE}" srcOrd="0" destOrd="0" presId="urn:microsoft.com/office/officeart/2005/8/layout/vList3"/>
    <dgm:cxn modelId="{1DE86D42-F8A3-48E8-80CD-8D629B9D6C45}" type="presParOf" srcId="{63E44EC7-8FE0-45D4-83AF-8FA085E6ABE0}" destId="{3A05A182-A71B-4045-A75E-BE8CC904DE8C}" srcOrd="1" destOrd="0" presId="urn:microsoft.com/office/officeart/2005/8/layout/vList3"/>
    <dgm:cxn modelId="{59B35B01-1A9B-40C9-BB7E-A3A6C9A36D38}" type="presParOf" srcId="{CD942C91-5A11-4F0B-8988-60E19FD52F20}" destId="{D987ABF2-A9E5-4C3A-94F1-480AB1E0C010}" srcOrd="7" destOrd="0" presId="urn:microsoft.com/office/officeart/2005/8/layout/vList3"/>
    <dgm:cxn modelId="{F7F36C4D-3D2A-45EA-83BD-2031FE3678CB}" type="presParOf" srcId="{CD942C91-5A11-4F0B-8988-60E19FD52F20}" destId="{A001B8A5-17C8-4816-8F89-CDC2DC23AC0D}" srcOrd="8" destOrd="0" presId="urn:microsoft.com/office/officeart/2005/8/layout/vList3"/>
    <dgm:cxn modelId="{2600C94C-B6D0-4CB6-B9AB-1A246FF7205B}" type="presParOf" srcId="{A001B8A5-17C8-4816-8F89-CDC2DC23AC0D}" destId="{A1BC013C-9FB5-4ED6-8C38-77FA634AA085}" srcOrd="0" destOrd="0" presId="urn:microsoft.com/office/officeart/2005/8/layout/vList3"/>
    <dgm:cxn modelId="{475248A7-F717-4654-9C7D-AF1FB9506736}" type="presParOf" srcId="{A001B8A5-17C8-4816-8F89-CDC2DC23AC0D}" destId="{CC5EADEF-B8C0-468A-BF88-107C847372A4}" srcOrd="1" destOrd="0" presId="urn:microsoft.com/office/officeart/2005/8/layout/vList3"/>
    <dgm:cxn modelId="{79E27591-0A4F-46FD-9D3D-71EBBE11606C}" type="presParOf" srcId="{CD942C91-5A11-4F0B-8988-60E19FD52F20}" destId="{EDF2134A-1E10-497B-A41B-2D674634B2B0}" srcOrd="9" destOrd="0" presId="urn:microsoft.com/office/officeart/2005/8/layout/vList3"/>
    <dgm:cxn modelId="{719A5D89-E41F-45CD-AD92-F4E21CDAF388}" type="presParOf" srcId="{CD942C91-5A11-4F0B-8988-60E19FD52F20}" destId="{9A2BAD77-E59A-4EF4-A02E-36418CE04F7B}" srcOrd="10" destOrd="0" presId="urn:microsoft.com/office/officeart/2005/8/layout/vList3"/>
    <dgm:cxn modelId="{37272471-C53B-410C-939A-0F98DF53A95A}" type="presParOf" srcId="{9A2BAD77-E59A-4EF4-A02E-36418CE04F7B}" destId="{92CC8BF8-0B68-4D4E-8045-5F99D2AA9F4E}" srcOrd="0" destOrd="0" presId="urn:microsoft.com/office/officeart/2005/8/layout/vList3"/>
    <dgm:cxn modelId="{45A4EBF1-2437-46DC-9B7D-89EC23B79863}" type="presParOf" srcId="{9A2BAD77-E59A-4EF4-A02E-36418CE04F7B}" destId="{D8DF765E-94BE-4EFB-9857-27C88911290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B2E028-48B7-46F6-B2A1-5F319DFAC3CE}" type="doc">
      <dgm:prSet loTypeId="urn:microsoft.com/office/officeart/2005/8/layout/pList2" loCatId="picture" qsTypeId="urn:microsoft.com/office/officeart/2005/8/quickstyle/simple1" qsCatId="simple" csTypeId="urn:microsoft.com/office/officeart/2005/8/colors/accent1_2" csCatId="accent1" phldr="1"/>
      <dgm:spPr/>
    </dgm:pt>
    <dgm:pt modelId="{2B8B9682-58D5-41B1-B1FF-7BA9D90A8DC1}">
      <dgm:prSet phldrT="[文本]"/>
      <dgm:spPr/>
      <dgm:t>
        <a:bodyPr/>
        <a:lstStyle/>
        <a:p>
          <a:r>
            <a:rPr lang="zh-CN" altLang="en-US" dirty="0"/>
            <a:t>创新和完善宏观调控，经济保持平稳运行</a:t>
          </a:r>
        </a:p>
      </dgm:t>
    </dgm:pt>
    <dgm:pt modelId="{05181FE0-CD7A-472C-A8AA-ACA8F61252EC}" type="parTrans" cxnId="{8ACF7F87-133E-42C8-BDBB-A801F6CA1C8C}">
      <dgm:prSet/>
      <dgm:spPr/>
      <dgm:t>
        <a:bodyPr/>
        <a:lstStyle/>
        <a:p>
          <a:endParaRPr lang="zh-CN" altLang="en-US"/>
        </a:p>
      </dgm:t>
    </dgm:pt>
    <dgm:pt modelId="{E2E5ABDB-32EA-407E-A80B-DBA0B230B40D}" type="sibTrans" cxnId="{8ACF7F87-133E-42C8-BDBB-A801F6CA1C8C}">
      <dgm:prSet/>
      <dgm:spPr/>
      <dgm:t>
        <a:bodyPr/>
        <a:lstStyle/>
        <a:p>
          <a:endParaRPr lang="zh-CN" altLang="en-US"/>
        </a:p>
      </dgm:t>
    </dgm:pt>
    <dgm:pt modelId="{CD0D602D-967B-47F4-8FC5-F0CA8A42FFB6}">
      <dgm:prSet phldrT="[文本]"/>
      <dgm:spPr/>
      <dgm:t>
        <a:bodyPr/>
        <a:lstStyle/>
        <a:p>
          <a:r>
            <a:rPr lang="zh-CN" altLang="en-US" dirty="0"/>
            <a:t>深化供给侧结构性改革，实体经济活力不断释放</a:t>
          </a:r>
        </a:p>
      </dgm:t>
    </dgm:pt>
    <dgm:pt modelId="{04B8B5EE-2A58-4536-BB42-A546C48B856C}" type="parTrans" cxnId="{B38EAE3B-6595-4CE7-8161-0A3D2280AE93}">
      <dgm:prSet/>
      <dgm:spPr/>
      <dgm:t>
        <a:bodyPr/>
        <a:lstStyle/>
        <a:p>
          <a:endParaRPr lang="zh-CN" altLang="en-US"/>
        </a:p>
      </dgm:t>
    </dgm:pt>
    <dgm:pt modelId="{4313C1FB-3ED7-44DA-A580-1B612D676401}" type="sibTrans" cxnId="{B38EAE3B-6595-4CE7-8161-0A3D2280AE93}">
      <dgm:prSet/>
      <dgm:spPr/>
      <dgm:t>
        <a:bodyPr/>
        <a:lstStyle/>
        <a:p>
          <a:endParaRPr lang="zh-CN" altLang="en-US"/>
        </a:p>
      </dgm:t>
    </dgm:pt>
    <dgm:pt modelId="{499D7FBA-E737-46C7-8EF1-A0E71C9A6B3F}">
      <dgm:prSet phldrT="[文本]"/>
      <dgm:spPr/>
      <dgm:t>
        <a:bodyPr/>
        <a:lstStyle/>
        <a:p>
          <a:r>
            <a:rPr lang="zh-CN" altLang="en-US" dirty="0"/>
            <a:t>统筹城乡区域发展，良性互动格局加快形成</a:t>
          </a:r>
        </a:p>
      </dgm:t>
    </dgm:pt>
    <dgm:pt modelId="{DBFA3B43-120D-4F82-AB48-B626C8F37D94}" type="parTrans" cxnId="{F86096F7-B270-4C74-9962-195A3B370935}">
      <dgm:prSet/>
      <dgm:spPr/>
      <dgm:t>
        <a:bodyPr/>
        <a:lstStyle/>
        <a:p>
          <a:endParaRPr lang="zh-CN" altLang="en-US"/>
        </a:p>
      </dgm:t>
    </dgm:pt>
    <dgm:pt modelId="{C75E1D3C-EEB5-4ADE-8E21-D54B71C073D6}" type="sibTrans" cxnId="{F86096F7-B270-4C74-9962-195A3B370935}">
      <dgm:prSet/>
      <dgm:spPr/>
      <dgm:t>
        <a:bodyPr/>
        <a:lstStyle/>
        <a:p>
          <a:endParaRPr lang="zh-CN" altLang="en-US"/>
        </a:p>
      </dgm:t>
    </dgm:pt>
    <dgm:pt modelId="{53E0BBFF-630B-4EFB-93FE-D7B116C04080}">
      <dgm:prSet/>
      <dgm:spPr/>
      <dgm:t>
        <a:bodyPr/>
        <a:lstStyle/>
        <a:p>
          <a:r>
            <a:rPr lang="zh-CN" altLang="en-US" dirty="0"/>
            <a:t>扎实打好三大攻坚战，重点任务取得积极进展</a:t>
          </a:r>
        </a:p>
      </dgm:t>
    </dgm:pt>
    <dgm:pt modelId="{802139A9-88B4-4385-A937-9F7705FD8AE8}" type="parTrans" cxnId="{6A1775E1-463F-40A9-AE1A-0B9A1DCCAAFD}">
      <dgm:prSet/>
      <dgm:spPr/>
      <dgm:t>
        <a:bodyPr/>
        <a:lstStyle/>
        <a:p>
          <a:endParaRPr lang="zh-CN" altLang="en-US"/>
        </a:p>
      </dgm:t>
    </dgm:pt>
    <dgm:pt modelId="{6E5BDC92-9A8E-4F45-828F-D88B88C79E20}" type="sibTrans" cxnId="{6A1775E1-463F-40A9-AE1A-0B9A1DCCAAFD}">
      <dgm:prSet/>
      <dgm:spPr/>
      <dgm:t>
        <a:bodyPr/>
        <a:lstStyle/>
        <a:p>
          <a:endParaRPr lang="zh-CN" altLang="en-US"/>
        </a:p>
      </dgm:t>
    </dgm:pt>
    <dgm:pt modelId="{D32FB675-7E71-4F19-A959-26ED2E65AE7E}">
      <dgm:prSet/>
      <dgm:spPr/>
      <dgm:t>
        <a:bodyPr/>
        <a:lstStyle/>
        <a:p>
          <a:r>
            <a:rPr lang="zh-CN" altLang="en-US" dirty="0"/>
            <a:t>深入实施创新驱动发展战略，创新能力和效率进一步提升</a:t>
          </a:r>
        </a:p>
      </dgm:t>
    </dgm:pt>
    <dgm:pt modelId="{45FBAA60-50C8-4FC1-9F67-932B7D9AE62F}" type="parTrans" cxnId="{0A3CD94C-D483-4326-8686-D8D0702FE11F}">
      <dgm:prSet/>
      <dgm:spPr/>
      <dgm:t>
        <a:bodyPr/>
        <a:lstStyle/>
        <a:p>
          <a:endParaRPr lang="zh-CN" altLang="en-US"/>
        </a:p>
      </dgm:t>
    </dgm:pt>
    <dgm:pt modelId="{90CBA444-90FB-4F07-865C-675EC1F8CAAF}" type="sibTrans" cxnId="{0A3CD94C-D483-4326-8686-D8D0702FE11F}">
      <dgm:prSet/>
      <dgm:spPr/>
      <dgm:t>
        <a:bodyPr/>
        <a:lstStyle/>
        <a:p>
          <a:endParaRPr lang="zh-CN" altLang="en-US"/>
        </a:p>
      </dgm:t>
    </dgm:pt>
    <dgm:pt modelId="{ED891CFF-43F8-4FB8-BE53-7813734CE6AF}">
      <dgm:prSet/>
      <dgm:spPr/>
      <dgm:t>
        <a:bodyPr/>
        <a:lstStyle/>
        <a:p>
          <a:r>
            <a:rPr lang="zh-CN" altLang="en-US" dirty="0"/>
            <a:t>加大改革开放力度，发展动力继续增强</a:t>
          </a:r>
        </a:p>
      </dgm:t>
    </dgm:pt>
    <dgm:pt modelId="{C7AA6C3C-D98D-40D9-9B65-3842777736C4}" type="parTrans" cxnId="{EF075B52-4B20-40D9-B3B6-6E29344BF03D}">
      <dgm:prSet/>
      <dgm:spPr/>
      <dgm:t>
        <a:bodyPr/>
        <a:lstStyle/>
        <a:p>
          <a:endParaRPr lang="zh-CN" altLang="en-US"/>
        </a:p>
      </dgm:t>
    </dgm:pt>
    <dgm:pt modelId="{17CBCF4B-8D6B-4FA6-8A27-07DF6630A24C}" type="sibTrans" cxnId="{EF075B52-4B20-40D9-B3B6-6E29344BF03D}">
      <dgm:prSet/>
      <dgm:spPr/>
      <dgm:t>
        <a:bodyPr/>
        <a:lstStyle/>
        <a:p>
          <a:endParaRPr lang="zh-CN" altLang="en-US"/>
        </a:p>
      </dgm:t>
    </dgm:pt>
    <dgm:pt modelId="{DAEB6FEB-DFD2-4AB1-8D83-4AF91F8B97B2}">
      <dgm:prSet/>
      <dgm:spPr/>
      <dgm:t>
        <a:bodyPr/>
        <a:lstStyle/>
        <a:p>
          <a:r>
            <a:rPr lang="zh-CN" altLang="en-US" dirty="0"/>
            <a:t>坚持在发展中保障和改善民生，改革发展成果更多更公平惠及人民群众</a:t>
          </a:r>
        </a:p>
      </dgm:t>
    </dgm:pt>
    <dgm:pt modelId="{2B2A42D8-C2FE-4644-A9C2-E015E6A7FAAB}" type="parTrans" cxnId="{0E5BE1EE-DD21-449E-B498-79B4E45C7AA1}">
      <dgm:prSet/>
      <dgm:spPr/>
      <dgm:t>
        <a:bodyPr/>
        <a:lstStyle/>
        <a:p>
          <a:endParaRPr lang="zh-CN" altLang="en-US"/>
        </a:p>
      </dgm:t>
    </dgm:pt>
    <dgm:pt modelId="{EFC6B4F2-854C-4E19-8161-C39EF61FD448}" type="sibTrans" cxnId="{0E5BE1EE-DD21-449E-B498-79B4E45C7AA1}">
      <dgm:prSet/>
      <dgm:spPr/>
      <dgm:t>
        <a:bodyPr/>
        <a:lstStyle/>
        <a:p>
          <a:endParaRPr lang="zh-CN" altLang="en-US"/>
        </a:p>
      </dgm:t>
    </dgm:pt>
    <dgm:pt modelId="{D7574E56-EA92-48A1-93C6-607F1DD85C65}">
      <dgm:prSet/>
      <dgm:spPr/>
      <dgm:t>
        <a:bodyPr/>
        <a:lstStyle/>
        <a:p>
          <a:r>
            <a:rPr lang="zh-CN" altLang="en-US" dirty="0"/>
            <a:t>推进法治政府建设和治理创新，保持社会和谐稳定</a:t>
          </a:r>
        </a:p>
      </dgm:t>
    </dgm:pt>
    <dgm:pt modelId="{0029AEA1-78D2-406D-B171-65AA0453042E}" type="parTrans" cxnId="{E6988C1E-DFD6-4393-8C0E-481E51718682}">
      <dgm:prSet/>
      <dgm:spPr/>
      <dgm:t>
        <a:bodyPr/>
        <a:lstStyle/>
        <a:p>
          <a:endParaRPr lang="zh-CN" altLang="en-US"/>
        </a:p>
      </dgm:t>
    </dgm:pt>
    <dgm:pt modelId="{9AC3E771-7625-434E-B851-E3B8F7B0A85E}" type="sibTrans" cxnId="{E6988C1E-DFD6-4393-8C0E-481E51718682}">
      <dgm:prSet/>
      <dgm:spPr/>
      <dgm:t>
        <a:bodyPr/>
        <a:lstStyle/>
        <a:p>
          <a:endParaRPr lang="zh-CN" altLang="en-US"/>
        </a:p>
      </dgm:t>
    </dgm:pt>
    <dgm:pt modelId="{A783FC4D-B094-41FF-B2C6-43AA7076D9CE}" type="pres">
      <dgm:prSet presAssocID="{53B2E028-48B7-46F6-B2A1-5F319DFAC3CE}" presName="Name0" presStyleCnt="0">
        <dgm:presLayoutVars>
          <dgm:dir/>
          <dgm:resizeHandles val="exact"/>
        </dgm:presLayoutVars>
      </dgm:prSet>
      <dgm:spPr/>
    </dgm:pt>
    <dgm:pt modelId="{BA98761B-4F8F-432A-A316-B831C2065B08}" type="pres">
      <dgm:prSet presAssocID="{53B2E028-48B7-46F6-B2A1-5F319DFAC3CE}" presName="bkgdShp" presStyleLbl="alignAccFollowNode1" presStyleIdx="0" presStyleCnt="1"/>
      <dgm:spPr/>
    </dgm:pt>
    <dgm:pt modelId="{129EDF93-302E-488F-945A-93D496CE6AF9}" type="pres">
      <dgm:prSet presAssocID="{53B2E028-48B7-46F6-B2A1-5F319DFAC3CE}" presName="linComp" presStyleCnt="0"/>
      <dgm:spPr/>
    </dgm:pt>
    <dgm:pt modelId="{B951C2E4-A715-4BD0-A097-C76F769A2078}" type="pres">
      <dgm:prSet presAssocID="{2B8B9682-58D5-41B1-B1FF-7BA9D90A8DC1}" presName="compNode" presStyleCnt="0"/>
      <dgm:spPr/>
    </dgm:pt>
    <dgm:pt modelId="{B55D7FB1-C3D3-4D24-A839-4F8883852719}" type="pres">
      <dgm:prSet presAssocID="{2B8B9682-58D5-41B1-B1FF-7BA9D90A8DC1}" presName="node" presStyleLbl="node1" presStyleIdx="0" presStyleCnt="8">
        <dgm:presLayoutVars>
          <dgm:bulletEnabled val="1"/>
        </dgm:presLayoutVars>
      </dgm:prSet>
      <dgm:spPr/>
    </dgm:pt>
    <dgm:pt modelId="{42CE04E3-3FE3-443E-9071-B648951D13BD}" type="pres">
      <dgm:prSet presAssocID="{2B8B9682-58D5-41B1-B1FF-7BA9D90A8DC1}" presName="invisiNode" presStyleLbl="node1" presStyleIdx="0" presStyleCnt="8"/>
      <dgm:spPr/>
    </dgm:pt>
    <dgm:pt modelId="{BB48DAEE-B5B4-4113-9C2B-A1464AAB713C}" type="pres">
      <dgm:prSet presAssocID="{2B8B9682-58D5-41B1-B1FF-7BA9D90A8DC1}" presName="imagNode"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52000" r="-52000"/>
          </a:stretch>
        </a:blipFill>
      </dgm:spPr>
    </dgm:pt>
    <dgm:pt modelId="{55ED0C9D-55A4-4679-9699-5FAC55000E6C}" type="pres">
      <dgm:prSet presAssocID="{E2E5ABDB-32EA-407E-A80B-DBA0B230B40D}" presName="sibTrans" presStyleLbl="sibTrans2D1" presStyleIdx="0" presStyleCnt="0"/>
      <dgm:spPr/>
    </dgm:pt>
    <dgm:pt modelId="{B2424998-051D-4C44-9602-D6155AC93A8C}" type="pres">
      <dgm:prSet presAssocID="{53E0BBFF-630B-4EFB-93FE-D7B116C04080}" presName="compNode" presStyleCnt="0"/>
      <dgm:spPr/>
    </dgm:pt>
    <dgm:pt modelId="{8FE988E7-E08C-4731-BE52-D6A2E37D9F7B}" type="pres">
      <dgm:prSet presAssocID="{53E0BBFF-630B-4EFB-93FE-D7B116C04080}" presName="node" presStyleLbl="node1" presStyleIdx="1" presStyleCnt="8">
        <dgm:presLayoutVars>
          <dgm:bulletEnabled val="1"/>
        </dgm:presLayoutVars>
      </dgm:prSet>
      <dgm:spPr/>
    </dgm:pt>
    <dgm:pt modelId="{11E6E36E-44D3-4A52-A03D-C214B2AC83E6}" type="pres">
      <dgm:prSet presAssocID="{53E0BBFF-630B-4EFB-93FE-D7B116C04080}" presName="invisiNode" presStyleLbl="node1" presStyleIdx="1" presStyleCnt="8"/>
      <dgm:spPr/>
    </dgm:pt>
    <dgm:pt modelId="{8B2EDA84-7BDF-44AE-AD34-92BA77D07493}" type="pres">
      <dgm:prSet presAssocID="{53E0BBFF-630B-4EFB-93FE-D7B116C04080}" presName="imagNode" presStyleLbl="fgImgPlace1" presStyleIdx="1" presStyleCnt="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2000" r="-32000"/>
          </a:stretch>
        </a:blipFill>
      </dgm:spPr>
    </dgm:pt>
    <dgm:pt modelId="{6D93EACD-F3C3-4713-BAFD-30529B9D300A}" type="pres">
      <dgm:prSet presAssocID="{6E5BDC92-9A8E-4F45-828F-D88B88C79E20}" presName="sibTrans" presStyleLbl="sibTrans2D1" presStyleIdx="0" presStyleCnt="0"/>
      <dgm:spPr/>
    </dgm:pt>
    <dgm:pt modelId="{EFA15DDA-44ED-4F96-89FA-FD373C3E3ACF}" type="pres">
      <dgm:prSet presAssocID="{CD0D602D-967B-47F4-8FC5-F0CA8A42FFB6}" presName="compNode" presStyleCnt="0"/>
      <dgm:spPr/>
    </dgm:pt>
    <dgm:pt modelId="{E6388C23-C73B-43F4-99A1-883049FF0015}" type="pres">
      <dgm:prSet presAssocID="{CD0D602D-967B-47F4-8FC5-F0CA8A42FFB6}" presName="node" presStyleLbl="node1" presStyleIdx="2" presStyleCnt="8">
        <dgm:presLayoutVars>
          <dgm:bulletEnabled val="1"/>
        </dgm:presLayoutVars>
      </dgm:prSet>
      <dgm:spPr/>
    </dgm:pt>
    <dgm:pt modelId="{8AD5C4B8-48C0-4AE0-A322-91F03729F1C9}" type="pres">
      <dgm:prSet presAssocID="{CD0D602D-967B-47F4-8FC5-F0CA8A42FFB6}" presName="invisiNode" presStyleLbl="node1" presStyleIdx="2" presStyleCnt="8"/>
      <dgm:spPr/>
    </dgm:pt>
    <dgm:pt modelId="{D6F8BEAF-2C3A-4A54-8FEB-8A712BEDE4CC}" type="pres">
      <dgm:prSet presAssocID="{CD0D602D-967B-47F4-8FC5-F0CA8A42FFB6}" presName="imagNode" presStyleLbl="fgImgPlace1" presStyleIdx="2"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l="-42000" r="-42000"/>
          </a:stretch>
        </a:blipFill>
      </dgm:spPr>
    </dgm:pt>
    <dgm:pt modelId="{6ADA3E2A-5C5B-497D-A9D8-0F759EBB32C1}" type="pres">
      <dgm:prSet presAssocID="{4313C1FB-3ED7-44DA-A580-1B612D676401}" presName="sibTrans" presStyleLbl="sibTrans2D1" presStyleIdx="0" presStyleCnt="0"/>
      <dgm:spPr/>
    </dgm:pt>
    <dgm:pt modelId="{CB666527-B802-4F07-910E-9D72EF98A191}" type="pres">
      <dgm:prSet presAssocID="{D32FB675-7E71-4F19-A959-26ED2E65AE7E}" presName="compNode" presStyleCnt="0"/>
      <dgm:spPr/>
    </dgm:pt>
    <dgm:pt modelId="{66FDC58A-FE72-46E6-A95C-774B4201E571}" type="pres">
      <dgm:prSet presAssocID="{D32FB675-7E71-4F19-A959-26ED2E65AE7E}" presName="node" presStyleLbl="node1" presStyleIdx="3" presStyleCnt="8">
        <dgm:presLayoutVars>
          <dgm:bulletEnabled val="1"/>
        </dgm:presLayoutVars>
      </dgm:prSet>
      <dgm:spPr/>
    </dgm:pt>
    <dgm:pt modelId="{08CBB296-6D76-4F42-B633-419A2B5FCF1C}" type="pres">
      <dgm:prSet presAssocID="{D32FB675-7E71-4F19-A959-26ED2E65AE7E}" presName="invisiNode" presStyleLbl="node1" presStyleIdx="3" presStyleCnt="8"/>
      <dgm:spPr/>
    </dgm:pt>
    <dgm:pt modelId="{88742D8C-3178-474B-81D1-BEA63F12AC35}" type="pres">
      <dgm:prSet presAssocID="{D32FB675-7E71-4F19-A959-26ED2E65AE7E}" presName="imagNode" presStyleLbl="fgImgPlace1" presStyleIdx="3"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l="-38000" r="-38000"/>
          </a:stretch>
        </a:blipFill>
      </dgm:spPr>
    </dgm:pt>
    <dgm:pt modelId="{D72D77DE-D6DC-4D01-895D-E4D8D7FEA38F}" type="pres">
      <dgm:prSet presAssocID="{90CBA444-90FB-4F07-865C-675EC1F8CAAF}" presName="sibTrans" presStyleLbl="sibTrans2D1" presStyleIdx="0" presStyleCnt="0"/>
      <dgm:spPr/>
    </dgm:pt>
    <dgm:pt modelId="{83A0D6CF-6F86-43B5-B44A-590CDEBDBE14}" type="pres">
      <dgm:prSet presAssocID="{ED891CFF-43F8-4FB8-BE53-7813734CE6AF}" presName="compNode" presStyleCnt="0"/>
      <dgm:spPr/>
    </dgm:pt>
    <dgm:pt modelId="{4520F20F-7E37-4F9F-BC17-1C9DA31F6FE3}" type="pres">
      <dgm:prSet presAssocID="{ED891CFF-43F8-4FB8-BE53-7813734CE6AF}" presName="node" presStyleLbl="node1" presStyleIdx="4" presStyleCnt="8">
        <dgm:presLayoutVars>
          <dgm:bulletEnabled val="1"/>
        </dgm:presLayoutVars>
      </dgm:prSet>
      <dgm:spPr/>
    </dgm:pt>
    <dgm:pt modelId="{CAF84EF9-8B9B-4019-99F6-4AE8A60644C2}" type="pres">
      <dgm:prSet presAssocID="{ED891CFF-43F8-4FB8-BE53-7813734CE6AF}" presName="invisiNode" presStyleLbl="node1" presStyleIdx="4" presStyleCnt="8"/>
      <dgm:spPr/>
    </dgm:pt>
    <dgm:pt modelId="{BBAF0B62-32C6-4B84-93F8-A16D6F7667A1}" type="pres">
      <dgm:prSet presAssocID="{ED891CFF-43F8-4FB8-BE53-7813734CE6AF}" presName="imagNode" presStyleLbl="fgImgPlace1" presStyleIdx="4" presStyleCnt="8"/>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3000" r="-23000"/>
          </a:stretch>
        </a:blipFill>
      </dgm:spPr>
    </dgm:pt>
    <dgm:pt modelId="{D61DDF9D-55A2-463C-8E45-77BFF91B4918}" type="pres">
      <dgm:prSet presAssocID="{17CBCF4B-8D6B-4FA6-8A27-07DF6630A24C}" presName="sibTrans" presStyleLbl="sibTrans2D1" presStyleIdx="0" presStyleCnt="0"/>
      <dgm:spPr/>
    </dgm:pt>
    <dgm:pt modelId="{3C7E4C20-473D-4451-B378-DD76C8D83B04}" type="pres">
      <dgm:prSet presAssocID="{499D7FBA-E737-46C7-8EF1-A0E71C9A6B3F}" presName="compNode" presStyleCnt="0"/>
      <dgm:spPr/>
    </dgm:pt>
    <dgm:pt modelId="{BF2295A3-8DBD-489C-A1EA-4190A7C13C19}" type="pres">
      <dgm:prSet presAssocID="{499D7FBA-E737-46C7-8EF1-A0E71C9A6B3F}" presName="node" presStyleLbl="node1" presStyleIdx="5" presStyleCnt="8">
        <dgm:presLayoutVars>
          <dgm:bulletEnabled val="1"/>
        </dgm:presLayoutVars>
      </dgm:prSet>
      <dgm:spPr/>
    </dgm:pt>
    <dgm:pt modelId="{C8360795-5EED-4B54-A9AE-B9ECAF1FED40}" type="pres">
      <dgm:prSet presAssocID="{499D7FBA-E737-46C7-8EF1-A0E71C9A6B3F}" presName="invisiNode" presStyleLbl="node1" presStyleIdx="5" presStyleCnt="8"/>
      <dgm:spPr/>
    </dgm:pt>
    <dgm:pt modelId="{624047D2-9250-43A8-B818-77B4B42398D2}" type="pres">
      <dgm:prSet presAssocID="{499D7FBA-E737-46C7-8EF1-A0E71C9A6B3F}" presName="imagNode" presStyleLbl="fgImgPlac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l="-42000" r="-42000"/>
          </a:stretch>
        </a:blipFill>
      </dgm:spPr>
    </dgm:pt>
    <dgm:pt modelId="{FC155F16-824F-45B7-922C-EF6AD976E2E7}" type="pres">
      <dgm:prSet presAssocID="{C75E1D3C-EEB5-4ADE-8E21-D54B71C073D6}" presName="sibTrans" presStyleLbl="sibTrans2D1" presStyleIdx="0" presStyleCnt="0"/>
      <dgm:spPr/>
    </dgm:pt>
    <dgm:pt modelId="{3EAD5433-D3F3-40AA-A711-D8E6BC197937}" type="pres">
      <dgm:prSet presAssocID="{DAEB6FEB-DFD2-4AB1-8D83-4AF91F8B97B2}" presName="compNode" presStyleCnt="0"/>
      <dgm:spPr/>
    </dgm:pt>
    <dgm:pt modelId="{2CB80805-D038-4804-B864-61F89EAC12B3}" type="pres">
      <dgm:prSet presAssocID="{DAEB6FEB-DFD2-4AB1-8D83-4AF91F8B97B2}" presName="node" presStyleLbl="node1" presStyleIdx="6" presStyleCnt="8">
        <dgm:presLayoutVars>
          <dgm:bulletEnabled val="1"/>
        </dgm:presLayoutVars>
      </dgm:prSet>
      <dgm:spPr/>
    </dgm:pt>
    <dgm:pt modelId="{8828A2E8-C6EA-4BF1-8A5F-6B2BF9B81C89}" type="pres">
      <dgm:prSet presAssocID="{DAEB6FEB-DFD2-4AB1-8D83-4AF91F8B97B2}" presName="invisiNode" presStyleLbl="node1" presStyleIdx="6" presStyleCnt="8"/>
      <dgm:spPr/>
    </dgm:pt>
    <dgm:pt modelId="{41A76294-C1B8-4A67-B6B2-714DF5EFF504}" type="pres">
      <dgm:prSet presAssocID="{DAEB6FEB-DFD2-4AB1-8D83-4AF91F8B97B2}" presName="imagNode" presStyleLbl="fgImgPlace1" presStyleIdx="6"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l="-45000" r="-45000"/>
          </a:stretch>
        </a:blipFill>
      </dgm:spPr>
    </dgm:pt>
    <dgm:pt modelId="{284158F1-E285-4BBB-8440-28BB78EAB428}" type="pres">
      <dgm:prSet presAssocID="{EFC6B4F2-854C-4E19-8161-C39EF61FD448}" presName="sibTrans" presStyleLbl="sibTrans2D1" presStyleIdx="0" presStyleCnt="0"/>
      <dgm:spPr/>
    </dgm:pt>
    <dgm:pt modelId="{74F6B6D5-30D1-4F33-B769-C001B920FF83}" type="pres">
      <dgm:prSet presAssocID="{D7574E56-EA92-48A1-93C6-607F1DD85C65}" presName="compNode" presStyleCnt="0"/>
      <dgm:spPr/>
    </dgm:pt>
    <dgm:pt modelId="{FDF62A2F-3BB1-413A-A183-EF694B0EAB70}" type="pres">
      <dgm:prSet presAssocID="{D7574E56-EA92-48A1-93C6-607F1DD85C65}" presName="node" presStyleLbl="node1" presStyleIdx="7" presStyleCnt="8">
        <dgm:presLayoutVars>
          <dgm:bulletEnabled val="1"/>
        </dgm:presLayoutVars>
      </dgm:prSet>
      <dgm:spPr/>
    </dgm:pt>
    <dgm:pt modelId="{41B9B04F-F8E4-4011-91C1-E877ED6D2DA9}" type="pres">
      <dgm:prSet presAssocID="{D7574E56-EA92-48A1-93C6-607F1DD85C65}" presName="invisiNode" presStyleLbl="node1" presStyleIdx="7" presStyleCnt="8"/>
      <dgm:spPr/>
    </dgm:pt>
    <dgm:pt modelId="{E2C7F9F0-2A0F-474D-B00C-C0B64A9F14C0}" type="pres">
      <dgm:prSet presAssocID="{D7574E56-EA92-48A1-93C6-607F1DD85C65}" presName="imagNode" presStyleLbl="fgImgPlac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l="-54000" r="-54000"/>
          </a:stretch>
        </a:blipFill>
      </dgm:spPr>
    </dgm:pt>
  </dgm:ptLst>
  <dgm:cxnLst>
    <dgm:cxn modelId="{676B4600-26BD-49CC-9CB1-45AB9BFC48A4}" type="presOf" srcId="{2B8B9682-58D5-41B1-B1FF-7BA9D90A8DC1}" destId="{B55D7FB1-C3D3-4D24-A839-4F8883852719}" srcOrd="0" destOrd="0" presId="urn:microsoft.com/office/officeart/2005/8/layout/pList2"/>
    <dgm:cxn modelId="{5652F201-C544-4D73-9B26-B4D45D1072AC}" type="presOf" srcId="{D7574E56-EA92-48A1-93C6-607F1DD85C65}" destId="{FDF62A2F-3BB1-413A-A183-EF694B0EAB70}" srcOrd="0" destOrd="0" presId="urn:microsoft.com/office/officeart/2005/8/layout/pList2"/>
    <dgm:cxn modelId="{4E5AE013-EBC5-4386-9534-DDC317177B0F}" type="presOf" srcId="{53E0BBFF-630B-4EFB-93FE-D7B116C04080}" destId="{8FE988E7-E08C-4731-BE52-D6A2E37D9F7B}" srcOrd="0" destOrd="0" presId="urn:microsoft.com/office/officeart/2005/8/layout/pList2"/>
    <dgm:cxn modelId="{E6988C1E-DFD6-4393-8C0E-481E51718682}" srcId="{53B2E028-48B7-46F6-B2A1-5F319DFAC3CE}" destId="{D7574E56-EA92-48A1-93C6-607F1DD85C65}" srcOrd="7" destOrd="0" parTransId="{0029AEA1-78D2-406D-B171-65AA0453042E}" sibTransId="{9AC3E771-7625-434E-B851-E3B8F7B0A85E}"/>
    <dgm:cxn modelId="{9BD86C2C-6D6F-4A38-8C3B-52DDE1F6EB34}" type="presOf" srcId="{ED891CFF-43F8-4FB8-BE53-7813734CE6AF}" destId="{4520F20F-7E37-4F9F-BC17-1C9DA31F6FE3}" srcOrd="0" destOrd="0" presId="urn:microsoft.com/office/officeart/2005/8/layout/pList2"/>
    <dgm:cxn modelId="{B38EAE3B-6595-4CE7-8161-0A3D2280AE93}" srcId="{53B2E028-48B7-46F6-B2A1-5F319DFAC3CE}" destId="{CD0D602D-967B-47F4-8FC5-F0CA8A42FFB6}" srcOrd="2" destOrd="0" parTransId="{04B8B5EE-2A58-4536-BB42-A546C48B856C}" sibTransId="{4313C1FB-3ED7-44DA-A580-1B612D676401}"/>
    <dgm:cxn modelId="{DD844B5C-59B7-4330-B179-0D2E324B8961}" type="presOf" srcId="{53B2E028-48B7-46F6-B2A1-5F319DFAC3CE}" destId="{A783FC4D-B094-41FF-B2C6-43AA7076D9CE}" srcOrd="0" destOrd="0" presId="urn:microsoft.com/office/officeart/2005/8/layout/pList2"/>
    <dgm:cxn modelId="{3BCB7A4C-8FF3-4811-B1ED-444ABA7BEE79}" type="presOf" srcId="{C75E1D3C-EEB5-4ADE-8E21-D54B71C073D6}" destId="{FC155F16-824F-45B7-922C-EF6AD976E2E7}" srcOrd="0" destOrd="0" presId="urn:microsoft.com/office/officeart/2005/8/layout/pList2"/>
    <dgm:cxn modelId="{0A3CD94C-D483-4326-8686-D8D0702FE11F}" srcId="{53B2E028-48B7-46F6-B2A1-5F319DFAC3CE}" destId="{D32FB675-7E71-4F19-A959-26ED2E65AE7E}" srcOrd="3" destOrd="0" parTransId="{45FBAA60-50C8-4FC1-9F67-932B7D9AE62F}" sibTransId="{90CBA444-90FB-4F07-865C-675EC1F8CAAF}"/>
    <dgm:cxn modelId="{EF075B52-4B20-40D9-B3B6-6E29344BF03D}" srcId="{53B2E028-48B7-46F6-B2A1-5F319DFAC3CE}" destId="{ED891CFF-43F8-4FB8-BE53-7813734CE6AF}" srcOrd="4" destOrd="0" parTransId="{C7AA6C3C-D98D-40D9-9B65-3842777736C4}" sibTransId="{17CBCF4B-8D6B-4FA6-8A27-07DF6630A24C}"/>
    <dgm:cxn modelId="{FA839772-AD36-46E0-BC2C-992BECE6F1FD}" type="presOf" srcId="{EFC6B4F2-854C-4E19-8161-C39EF61FD448}" destId="{284158F1-E285-4BBB-8440-28BB78EAB428}" srcOrd="0" destOrd="0" presId="urn:microsoft.com/office/officeart/2005/8/layout/pList2"/>
    <dgm:cxn modelId="{2614D979-8553-49B9-A9DF-915B2554BB50}" type="presOf" srcId="{4313C1FB-3ED7-44DA-A580-1B612D676401}" destId="{6ADA3E2A-5C5B-497D-A9D8-0F759EBB32C1}" srcOrd="0" destOrd="0" presId="urn:microsoft.com/office/officeart/2005/8/layout/pList2"/>
    <dgm:cxn modelId="{8ACF7F87-133E-42C8-BDBB-A801F6CA1C8C}" srcId="{53B2E028-48B7-46F6-B2A1-5F319DFAC3CE}" destId="{2B8B9682-58D5-41B1-B1FF-7BA9D90A8DC1}" srcOrd="0" destOrd="0" parTransId="{05181FE0-CD7A-472C-A8AA-ACA8F61252EC}" sibTransId="{E2E5ABDB-32EA-407E-A80B-DBA0B230B40D}"/>
    <dgm:cxn modelId="{F152AC8A-E0BA-4672-9561-613135F98BAE}" type="presOf" srcId="{DAEB6FEB-DFD2-4AB1-8D83-4AF91F8B97B2}" destId="{2CB80805-D038-4804-B864-61F89EAC12B3}" srcOrd="0" destOrd="0" presId="urn:microsoft.com/office/officeart/2005/8/layout/pList2"/>
    <dgm:cxn modelId="{CBF87899-7B9F-47A2-A6A6-97D3FE51EFA5}" type="presOf" srcId="{499D7FBA-E737-46C7-8EF1-A0E71C9A6B3F}" destId="{BF2295A3-8DBD-489C-A1EA-4190A7C13C19}" srcOrd="0" destOrd="0" presId="urn:microsoft.com/office/officeart/2005/8/layout/pList2"/>
    <dgm:cxn modelId="{0FFC67A1-7121-4E2A-99B8-8B30B220FAC8}" type="presOf" srcId="{6E5BDC92-9A8E-4F45-828F-D88B88C79E20}" destId="{6D93EACD-F3C3-4713-BAFD-30529B9D300A}" srcOrd="0" destOrd="0" presId="urn:microsoft.com/office/officeart/2005/8/layout/pList2"/>
    <dgm:cxn modelId="{21A18EB0-7CB9-495B-BD97-F0BC1486B821}" type="presOf" srcId="{CD0D602D-967B-47F4-8FC5-F0CA8A42FFB6}" destId="{E6388C23-C73B-43F4-99A1-883049FF0015}" srcOrd="0" destOrd="0" presId="urn:microsoft.com/office/officeart/2005/8/layout/pList2"/>
    <dgm:cxn modelId="{376147BC-6971-4A54-8F6C-EF4D63B66206}" type="presOf" srcId="{D32FB675-7E71-4F19-A959-26ED2E65AE7E}" destId="{66FDC58A-FE72-46E6-A95C-774B4201E571}" srcOrd="0" destOrd="0" presId="urn:microsoft.com/office/officeart/2005/8/layout/pList2"/>
    <dgm:cxn modelId="{6A1775E1-463F-40A9-AE1A-0B9A1DCCAAFD}" srcId="{53B2E028-48B7-46F6-B2A1-5F319DFAC3CE}" destId="{53E0BBFF-630B-4EFB-93FE-D7B116C04080}" srcOrd="1" destOrd="0" parTransId="{802139A9-88B4-4385-A937-9F7705FD8AE8}" sibTransId="{6E5BDC92-9A8E-4F45-828F-D88B88C79E20}"/>
    <dgm:cxn modelId="{50CA24E5-BFF1-4931-981F-36CE7A2B8E25}" type="presOf" srcId="{E2E5ABDB-32EA-407E-A80B-DBA0B230B40D}" destId="{55ED0C9D-55A4-4679-9699-5FAC55000E6C}" srcOrd="0" destOrd="0" presId="urn:microsoft.com/office/officeart/2005/8/layout/pList2"/>
    <dgm:cxn modelId="{53F82AE7-5B7F-4B36-89EE-9177660F5CFF}" type="presOf" srcId="{17CBCF4B-8D6B-4FA6-8A27-07DF6630A24C}" destId="{D61DDF9D-55A2-463C-8E45-77BFF91B4918}" srcOrd="0" destOrd="0" presId="urn:microsoft.com/office/officeart/2005/8/layout/pList2"/>
    <dgm:cxn modelId="{E5BA15ED-F98C-4914-B44C-7E484363B8FE}" type="presOf" srcId="{90CBA444-90FB-4F07-865C-675EC1F8CAAF}" destId="{D72D77DE-D6DC-4D01-895D-E4D8D7FEA38F}" srcOrd="0" destOrd="0" presId="urn:microsoft.com/office/officeart/2005/8/layout/pList2"/>
    <dgm:cxn modelId="{0E5BE1EE-DD21-449E-B498-79B4E45C7AA1}" srcId="{53B2E028-48B7-46F6-B2A1-5F319DFAC3CE}" destId="{DAEB6FEB-DFD2-4AB1-8D83-4AF91F8B97B2}" srcOrd="6" destOrd="0" parTransId="{2B2A42D8-C2FE-4644-A9C2-E015E6A7FAAB}" sibTransId="{EFC6B4F2-854C-4E19-8161-C39EF61FD448}"/>
    <dgm:cxn modelId="{F86096F7-B270-4C74-9962-195A3B370935}" srcId="{53B2E028-48B7-46F6-B2A1-5F319DFAC3CE}" destId="{499D7FBA-E737-46C7-8EF1-A0E71C9A6B3F}" srcOrd="5" destOrd="0" parTransId="{DBFA3B43-120D-4F82-AB48-B626C8F37D94}" sibTransId="{C75E1D3C-EEB5-4ADE-8E21-D54B71C073D6}"/>
    <dgm:cxn modelId="{39677AC1-3726-4C77-A67D-C8812ACA9EA3}" type="presParOf" srcId="{A783FC4D-B094-41FF-B2C6-43AA7076D9CE}" destId="{BA98761B-4F8F-432A-A316-B831C2065B08}" srcOrd="0" destOrd="0" presId="urn:microsoft.com/office/officeart/2005/8/layout/pList2"/>
    <dgm:cxn modelId="{68E0885F-DC29-47D1-A073-ACA9480F7A2E}" type="presParOf" srcId="{A783FC4D-B094-41FF-B2C6-43AA7076D9CE}" destId="{129EDF93-302E-488F-945A-93D496CE6AF9}" srcOrd="1" destOrd="0" presId="urn:microsoft.com/office/officeart/2005/8/layout/pList2"/>
    <dgm:cxn modelId="{EAFB3E74-695E-41AD-9E6B-054352D9B054}" type="presParOf" srcId="{129EDF93-302E-488F-945A-93D496CE6AF9}" destId="{B951C2E4-A715-4BD0-A097-C76F769A2078}" srcOrd="0" destOrd="0" presId="urn:microsoft.com/office/officeart/2005/8/layout/pList2"/>
    <dgm:cxn modelId="{0F9E5442-4410-49B8-A77A-DCEADF1FE110}" type="presParOf" srcId="{B951C2E4-A715-4BD0-A097-C76F769A2078}" destId="{B55D7FB1-C3D3-4D24-A839-4F8883852719}" srcOrd="0" destOrd="0" presId="urn:microsoft.com/office/officeart/2005/8/layout/pList2"/>
    <dgm:cxn modelId="{5485E7AA-E062-40D0-8331-418F92104690}" type="presParOf" srcId="{B951C2E4-A715-4BD0-A097-C76F769A2078}" destId="{42CE04E3-3FE3-443E-9071-B648951D13BD}" srcOrd="1" destOrd="0" presId="urn:microsoft.com/office/officeart/2005/8/layout/pList2"/>
    <dgm:cxn modelId="{EC1B0667-92DD-4297-A1EC-AC9AEEBFE05A}" type="presParOf" srcId="{B951C2E4-A715-4BD0-A097-C76F769A2078}" destId="{BB48DAEE-B5B4-4113-9C2B-A1464AAB713C}" srcOrd="2" destOrd="0" presId="urn:microsoft.com/office/officeart/2005/8/layout/pList2"/>
    <dgm:cxn modelId="{47D5AB5F-DA00-4296-884B-1F735C05A238}" type="presParOf" srcId="{129EDF93-302E-488F-945A-93D496CE6AF9}" destId="{55ED0C9D-55A4-4679-9699-5FAC55000E6C}" srcOrd="1" destOrd="0" presId="urn:microsoft.com/office/officeart/2005/8/layout/pList2"/>
    <dgm:cxn modelId="{8C46EB76-2746-4A41-9888-5C4F895611BC}" type="presParOf" srcId="{129EDF93-302E-488F-945A-93D496CE6AF9}" destId="{B2424998-051D-4C44-9602-D6155AC93A8C}" srcOrd="2" destOrd="0" presId="urn:microsoft.com/office/officeart/2005/8/layout/pList2"/>
    <dgm:cxn modelId="{A35C8D63-9050-4515-8325-6F7CF169CC68}" type="presParOf" srcId="{B2424998-051D-4C44-9602-D6155AC93A8C}" destId="{8FE988E7-E08C-4731-BE52-D6A2E37D9F7B}" srcOrd="0" destOrd="0" presId="urn:microsoft.com/office/officeart/2005/8/layout/pList2"/>
    <dgm:cxn modelId="{5E266AFC-2EAC-488C-93EB-6CA0E89AE8E1}" type="presParOf" srcId="{B2424998-051D-4C44-9602-D6155AC93A8C}" destId="{11E6E36E-44D3-4A52-A03D-C214B2AC83E6}" srcOrd="1" destOrd="0" presId="urn:microsoft.com/office/officeart/2005/8/layout/pList2"/>
    <dgm:cxn modelId="{352D6D5A-9AFE-4FD8-9181-F239968B0E78}" type="presParOf" srcId="{B2424998-051D-4C44-9602-D6155AC93A8C}" destId="{8B2EDA84-7BDF-44AE-AD34-92BA77D07493}" srcOrd="2" destOrd="0" presId="urn:microsoft.com/office/officeart/2005/8/layout/pList2"/>
    <dgm:cxn modelId="{8D0E040B-E99B-4039-AB48-617F9186EEE5}" type="presParOf" srcId="{129EDF93-302E-488F-945A-93D496CE6AF9}" destId="{6D93EACD-F3C3-4713-BAFD-30529B9D300A}" srcOrd="3" destOrd="0" presId="urn:microsoft.com/office/officeart/2005/8/layout/pList2"/>
    <dgm:cxn modelId="{743B30B1-2B80-4C89-92B6-C7713E4694F7}" type="presParOf" srcId="{129EDF93-302E-488F-945A-93D496CE6AF9}" destId="{EFA15DDA-44ED-4F96-89FA-FD373C3E3ACF}" srcOrd="4" destOrd="0" presId="urn:microsoft.com/office/officeart/2005/8/layout/pList2"/>
    <dgm:cxn modelId="{B6668A19-8C3E-4DCF-905F-29460817DCA6}" type="presParOf" srcId="{EFA15DDA-44ED-4F96-89FA-FD373C3E3ACF}" destId="{E6388C23-C73B-43F4-99A1-883049FF0015}" srcOrd="0" destOrd="0" presId="urn:microsoft.com/office/officeart/2005/8/layout/pList2"/>
    <dgm:cxn modelId="{D0AFCF0F-759F-4613-9E54-0A227BBB7B84}" type="presParOf" srcId="{EFA15DDA-44ED-4F96-89FA-FD373C3E3ACF}" destId="{8AD5C4B8-48C0-4AE0-A322-91F03729F1C9}" srcOrd="1" destOrd="0" presId="urn:microsoft.com/office/officeart/2005/8/layout/pList2"/>
    <dgm:cxn modelId="{E3401A07-BE01-447F-9453-9F262F31F38C}" type="presParOf" srcId="{EFA15DDA-44ED-4F96-89FA-FD373C3E3ACF}" destId="{D6F8BEAF-2C3A-4A54-8FEB-8A712BEDE4CC}" srcOrd="2" destOrd="0" presId="urn:microsoft.com/office/officeart/2005/8/layout/pList2"/>
    <dgm:cxn modelId="{0E2FEDAB-0505-486A-A599-A8BD106FE21D}" type="presParOf" srcId="{129EDF93-302E-488F-945A-93D496CE6AF9}" destId="{6ADA3E2A-5C5B-497D-A9D8-0F759EBB32C1}" srcOrd="5" destOrd="0" presId="urn:microsoft.com/office/officeart/2005/8/layout/pList2"/>
    <dgm:cxn modelId="{E7687BE6-53DF-41C0-A4B6-06EDEB9C390E}" type="presParOf" srcId="{129EDF93-302E-488F-945A-93D496CE6AF9}" destId="{CB666527-B802-4F07-910E-9D72EF98A191}" srcOrd="6" destOrd="0" presId="urn:microsoft.com/office/officeart/2005/8/layout/pList2"/>
    <dgm:cxn modelId="{92E1E4BA-AE1A-41B2-BD2D-F8F5E57F8D19}" type="presParOf" srcId="{CB666527-B802-4F07-910E-9D72EF98A191}" destId="{66FDC58A-FE72-46E6-A95C-774B4201E571}" srcOrd="0" destOrd="0" presId="urn:microsoft.com/office/officeart/2005/8/layout/pList2"/>
    <dgm:cxn modelId="{192A4275-FD6F-4E8E-BFC1-3445E0674DB9}" type="presParOf" srcId="{CB666527-B802-4F07-910E-9D72EF98A191}" destId="{08CBB296-6D76-4F42-B633-419A2B5FCF1C}" srcOrd="1" destOrd="0" presId="urn:microsoft.com/office/officeart/2005/8/layout/pList2"/>
    <dgm:cxn modelId="{30EF8BE3-3409-4C6C-8F6D-5B43AD5E04CB}" type="presParOf" srcId="{CB666527-B802-4F07-910E-9D72EF98A191}" destId="{88742D8C-3178-474B-81D1-BEA63F12AC35}" srcOrd="2" destOrd="0" presId="urn:microsoft.com/office/officeart/2005/8/layout/pList2"/>
    <dgm:cxn modelId="{597EB59E-56BF-4E9B-9F8E-100DDE154032}" type="presParOf" srcId="{129EDF93-302E-488F-945A-93D496CE6AF9}" destId="{D72D77DE-D6DC-4D01-895D-E4D8D7FEA38F}" srcOrd="7" destOrd="0" presId="urn:microsoft.com/office/officeart/2005/8/layout/pList2"/>
    <dgm:cxn modelId="{59B31292-ECED-4F81-A8E4-5E8FB90301AD}" type="presParOf" srcId="{129EDF93-302E-488F-945A-93D496CE6AF9}" destId="{83A0D6CF-6F86-43B5-B44A-590CDEBDBE14}" srcOrd="8" destOrd="0" presId="urn:microsoft.com/office/officeart/2005/8/layout/pList2"/>
    <dgm:cxn modelId="{DB7BD3C8-14B9-4668-90AA-8BC8C33B3711}" type="presParOf" srcId="{83A0D6CF-6F86-43B5-B44A-590CDEBDBE14}" destId="{4520F20F-7E37-4F9F-BC17-1C9DA31F6FE3}" srcOrd="0" destOrd="0" presId="urn:microsoft.com/office/officeart/2005/8/layout/pList2"/>
    <dgm:cxn modelId="{045D1DC5-FECD-4418-A037-9EA234E60D9B}" type="presParOf" srcId="{83A0D6CF-6F86-43B5-B44A-590CDEBDBE14}" destId="{CAF84EF9-8B9B-4019-99F6-4AE8A60644C2}" srcOrd="1" destOrd="0" presId="urn:microsoft.com/office/officeart/2005/8/layout/pList2"/>
    <dgm:cxn modelId="{4DDC3671-1E05-4C2B-9D65-F10FD0F2C7BC}" type="presParOf" srcId="{83A0D6CF-6F86-43B5-B44A-590CDEBDBE14}" destId="{BBAF0B62-32C6-4B84-93F8-A16D6F7667A1}" srcOrd="2" destOrd="0" presId="urn:microsoft.com/office/officeart/2005/8/layout/pList2"/>
    <dgm:cxn modelId="{641E89E9-CD02-4F63-B771-3E1A01E86CBE}" type="presParOf" srcId="{129EDF93-302E-488F-945A-93D496CE6AF9}" destId="{D61DDF9D-55A2-463C-8E45-77BFF91B4918}" srcOrd="9" destOrd="0" presId="urn:microsoft.com/office/officeart/2005/8/layout/pList2"/>
    <dgm:cxn modelId="{2418F32E-58E6-4D1C-9DF7-3AEF1D1CCE11}" type="presParOf" srcId="{129EDF93-302E-488F-945A-93D496CE6AF9}" destId="{3C7E4C20-473D-4451-B378-DD76C8D83B04}" srcOrd="10" destOrd="0" presId="urn:microsoft.com/office/officeart/2005/8/layout/pList2"/>
    <dgm:cxn modelId="{C5EAE37B-2F56-41D0-9479-B4E53E342044}" type="presParOf" srcId="{3C7E4C20-473D-4451-B378-DD76C8D83B04}" destId="{BF2295A3-8DBD-489C-A1EA-4190A7C13C19}" srcOrd="0" destOrd="0" presId="urn:microsoft.com/office/officeart/2005/8/layout/pList2"/>
    <dgm:cxn modelId="{A08A474D-6B9C-4B91-8411-6E890EE89AD7}" type="presParOf" srcId="{3C7E4C20-473D-4451-B378-DD76C8D83B04}" destId="{C8360795-5EED-4B54-A9AE-B9ECAF1FED40}" srcOrd="1" destOrd="0" presId="urn:microsoft.com/office/officeart/2005/8/layout/pList2"/>
    <dgm:cxn modelId="{CFC01651-C11A-44DE-BD1F-96AF857F2213}" type="presParOf" srcId="{3C7E4C20-473D-4451-B378-DD76C8D83B04}" destId="{624047D2-9250-43A8-B818-77B4B42398D2}" srcOrd="2" destOrd="0" presId="urn:microsoft.com/office/officeart/2005/8/layout/pList2"/>
    <dgm:cxn modelId="{6FE7B06F-A76B-4007-BE5A-19446AFE1B60}" type="presParOf" srcId="{129EDF93-302E-488F-945A-93D496CE6AF9}" destId="{FC155F16-824F-45B7-922C-EF6AD976E2E7}" srcOrd="11" destOrd="0" presId="urn:microsoft.com/office/officeart/2005/8/layout/pList2"/>
    <dgm:cxn modelId="{D94C8195-E800-468A-8172-93FACEDA869B}" type="presParOf" srcId="{129EDF93-302E-488F-945A-93D496CE6AF9}" destId="{3EAD5433-D3F3-40AA-A711-D8E6BC197937}" srcOrd="12" destOrd="0" presId="urn:microsoft.com/office/officeart/2005/8/layout/pList2"/>
    <dgm:cxn modelId="{692060A8-4975-4DC4-BDDB-A8E4DA8C9EE5}" type="presParOf" srcId="{3EAD5433-D3F3-40AA-A711-D8E6BC197937}" destId="{2CB80805-D038-4804-B864-61F89EAC12B3}" srcOrd="0" destOrd="0" presId="urn:microsoft.com/office/officeart/2005/8/layout/pList2"/>
    <dgm:cxn modelId="{EC5D0773-E589-4E2F-B09D-CC2A1D516B0C}" type="presParOf" srcId="{3EAD5433-D3F3-40AA-A711-D8E6BC197937}" destId="{8828A2E8-C6EA-4BF1-8A5F-6B2BF9B81C89}" srcOrd="1" destOrd="0" presId="urn:microsoft.com/office/officeart/2005/8/layout/pList2"/>
    <dgm:cxn modelId="{907211BE-ACB4-470C-917C-0457A660F3A1}" type="presParOf" srcId="{3EAD5433-D3F3-40AA-A711-D8E6BC197937}" destId="{41A76294-C1B8-4A67-B6B2-714DF5EFF504}" srcOrd="2" destOrd="0" presId="urn:microsoft.com/office/officeart/2005/8/layout/pList2"/>
    <dgm:cxn modelId="{EEA103F2-D76A-4060-AF84-E575B5D992B0}" type="presParOf" srcId="{129EDF93-302E-488F-945A-93D496CE6AF9}" destId="{284158F1-E285-4BBB-8440-28BB78EAB428}" srcOrd="13" destOrd="0" presId="urn:microsoft.com/office/officeart/2005/8/layout/pList2"/>
    <dgm:cxn modelId="{7BD0A253-D7CD-4E0A-A479-BF2B1D97BC9C}" type="presParOf" srcId="{129EDF93-302E-488F-945A-93D496CE6AF9}" destId="{74F6B6D5-30D1-4F33-B769-C001B920FF83}" srcOrd="14" destOrd="0" presId="urn:microsoft.com/office/officeart/2005/8/layout/pList2"/>
    <dgm:cxn modelId="{91CCA6C7-8CCF-41EE-A012-4D4F32F5BBEF}" type="presParOf" srcId="{74F6B6D5-30D1-4F33-B769-C001B920FF83}" destId="{FDF62A2F-3BB1-413A-A183-EF694B0EAB70}" srcOrd="0" destOrd="0" presId="urn:microsoft.com/office/officeart/2005/8/layout/pList2"/>
    <dgm:cxn modelId="{7B4E2BC7-DEFA-432D-B244-0BD0463BE545}" type="presParOf" srcId="{74F6B6D5-30D1-4F33-B769-C001B920FF83}" destId="{41B9B04F-F8E4-4011-91C1-E877ED6D2DA9}" srcOrd="1" destOrd="0" presId="urn:microsoft.com/office/officeart/2005/8/layout/pList2"/>
    <dgm:cxn modelId="{7171B6EB-AAF6-4670-8699-479877D5FEA8}" type="presParOf" srcId="{74F6B6D5-30D1-4F33-B769-C001B920FF83}" destId="{E2C7F9F0-2A0F-474D-B00C-C0B64A9F14C0}" srcOrd="2" destOrd="0" presId="urn:microsoft.com/office/officeart/2005/8/layout/p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FFEBBD-30EE-44FA-900B-D08B78B43104}" type="doc">
      <dgm:prSet loTypeId="urn:microsoft.com/office/officeart/2005/8/layout/hList7" loCatId="list" qsTypeId="urn:microsoft.com/office/officeart/2005/8/quickstyle/simple1" qsCatId="simple" csTypeId="urn:microsoft.com/office/officeart/2005/8/colors/accent1_2" csCatId="accent1" phldr="1"/>
      <dgm:spPr/>
    </dgm:pt>
    <dgm:pt modelId="{B25C7B0B-3762-4862-8D94-68B654C1559D}">
      <dgm:prSet/>
      <dgm:spPr/>
      <dgm:t>
        <a:bodyPr/>
        <a:lstStyle/>
        <a:p>
          <a:r>
            <a:rPr lang="zh-CN" altLang="en-US"/>
            <a:t>统筹好国内与国际的关系，凝心聚力办好自己的事</a:t>
          </a:r>
        </a:p>
      </dgm:t>
    </dgm:pt>
    <dgm:pt modelId="{8A0826CB-0318-4E11-BA03-A128D512EFC6}" type="parTrans" cxnId="{65DB78C4-7A50-426A-B4CD-4E1935AA8764}">
      <dgm:prSet/>
      <dgm:spPr/>
      <dgm:t>
        <a:bodyPr/>
        <a:lstStyle/>
        <a:p>
          <a:endParaRPr lang="zh-CN" altLang="en-US"/>
        </a:p>
      </dgm:t>
    </dgm:pt>
    <dgm:pt modelId="{AE640019-58DB-4B7C-B35B-57DAD2E1A918}" type="sibTrans" cxnId="{65DB78C4-7A50-426A-B4CD-4E1935AA8764}">
      <dgm:prSet/>
      <dgm:spPr/>
      <dgm:t>
        <a:bodyPr/>
        <a:lstStyle/>
        <a:p>
          <a:endParaRPr lang="zh-CN" altLang="en-US"/>
        </a:p>
      </dgm:t>
    </dgm:pt>
    <dgm:pt modelId="{D81D4D3D-713F-4AAD-9F0D-1CD2F854F04D}">
      <dgm:prSet/>
      <dgm:spPr/>
      <dgm:t>
        <a:bodyPr/>
        <a:lstStyle/>
        <a:p>
          <a:r>
            <a:rPr lang="zh-CN" altLang="en-US"/>
            <a:t>平衡好稳增长与防风险的关系，确保经济持续健康发展</a:t>
          </a:r>
        </a:p>
      </dgm:t>
    </dgm:pt>
    <dgm:pt modelId="{72826385-C8F4-44A7-A819-E52931969EFE}" type="parTrans" cxnId="{EDCD82C9-DF3C-4EA4-A1E0-C117272DD25E}">
      <dgm:prSet/>
      <dgm:spPr/>
      <dgm:t>
        <a:bodyPr/>
        <a:lstStyle/>
        <a:p>
          <a:endParaRPr lang="zh-CN" altLang="en-US"/>
        </a:p>
      </dgm:t>
    </dgm:pt>
    <dgm:pt modelId="{C1CACB9A-9899-4B45-BEC6-882E0D49C441}" type="sibTrans" cxnId="{EDCD82C9-DF3C-4EA4-A1E0-C117272DD25E}">
      <dgm:prSet/>
      <dgm:spPr/>
      <dgm:t>
        <a:bodyPr/>
        <a:lstStyle/>
        <a:p>
          <a:endParaRPr lang="zh-CN" altLang="en-US"/>
        </a:p>
      </dgm:t>
    </dgm:pt>
    <dgm:pt modelId="{CE2EEEE4-A464-4C6C-A5B2-0905AD591955}">
      <dgm:prSet/>
      <dgm:spPr/>
      <dgm:t>
        <a:bodyPr/>
        <a:lstStyle/>
        <a:p>
          <a:r>
            <a:rPr lang="zh-CN" altLang="en-US"/>
            <a:t>处理好政府与市场的关系，依靠改革开放激发市场主体活力</a:t>
          </a:r>
        </a:p>
      </dgm:t>
    </dgm:pt>
    <dgm:pt modelId="{40D580C6-E7C7-4EAF-9749-9BC3771566FD}" type="parTrans" cxnId="{F3F6A8E3-8324-4C3F-9B23-8AF6DB74A476}">
      <dgm:prSet/>
      <dgm:spPr/>
      <dgm:t>
        <a:bodyPr/>
        <a:lstStyle/>
        <a:p>
          <a:endParaRPr lang="zh-CN" altLang="en-US"/>
        </a:p>
      </dgm:t>
    </dgm:pt>
    <dgm:pt modelId="{04F16307-E1C8-4E05-8C81-606449BD861A}" type="sibTrans" cxnId="{F3F6A8E3-8324-4C3F-9B23-8AF6DB74A476}">
      <dgm:prSet/>
      <dgm:spPr/>
      <dgm:t>
        <a:bodyPr/>
        <a:lstStyle/>
        <a:p>
          <a:endParaRPr lang="zh-CN" altLang="en-US"/>
        </a:p>
      </dgm:t>
    </dgm:pt>
    <dgm:pt modelId="{FE96E39D-55E4-4A1D-A60F-BC50E38BBECF}" type="pres">
      <dgm:prSet presAssocID="{35FFEBBD-30EE-44FA-900B-D08B78B43104}" presName="Name0" presStyleCnt="0">
        <dgm:presLayoutVars>
          <dgm:dir/>
          <dgm:resizeHandles val="exact"/>
        </dgm:presLayoutVars>
      </dgm:prSet>
      <dgm:spPr/>
    </dgm:pt>
    <dgm:pt modelId="{ABD72146-47AC-43E6-AC8B-4CA54D6D5DCE}" type="pres">
      <dgm:prSet presAssocID="{35FFEBBD-30EE-44FA-900B-D08B78B43104}" presName="fgShape" presStyleLbl="fgShp" presStyleIdx="0" presStyleCnt="1"/>
      <dgm:spPr/>
    </dgm:pt>
    <dgm:pt modelId="{33F5583E-88EC-4F23-8928-F64A296E0184}" type="pres">
      <dgm:prSet presAssocID="{35FFEBBD-30EE-44FA-900B-D08B78B43104}" presName="linComp" presStyleCnt="0"/>
      <dgm:spPr/>
    </dgm:pt>
    <dgm:pt modelId="{0BADA45E-1EE0-49DC-A206-F4AF2DC7C3C8}" type="pres">
      <dgm:prSet presAssocID="{B25C7B0B-3762-4862-8D94-68B654C1559D}" presName="compNode" presStyleCnt="0"/>
      <dgm:spPr/>
    </dgm:pt>
    <dgm:pt modelId="{570F1FE1-DD58-4B3B-85EF-EE941D951AB9}" type="pres">
      <dgm:prSet presAssocID="{B25C7B0B-3762-4862-8D94-68B654C1559D}" presName="bkgdShape" presStyleLbl="node1" presStyleIdx="0" presStyleCnt="3"/>
      <dgm:spPr/>
    </dgm:pt>
    <dgm:pt modelId="{5E187F93-DAF1-42EA-9D66-60C08233447D}" type="pres">
      <dgm:prSet presAssocID="{B25C7B0B-3762-4862-8D94-68B654C1559D}" presName="nodeTx" presStyleLbl="node1" presStyleIdx="0" presStyleCnt="3">
        <dgm:presLayoutVars>
          <dgm:bulletEnabled val="1"/>
        </dgm:presLayoutVars>
      </dgm:prSet>
      <dgm:spPr/>
    </dgm:pt>
    <dgm:pt modelId="{D716A0D1-C2D8-43FE-B81B-E481801F691D}" type="pres">
      <dgm:prSet presAssocID="{B25C7B0B-3762-4862-8D94-68B654C1559D}" presName="invisiNode" presStyleLbl="node1" presStyleIdx="0" presStyleCnt="3"/>
      <dgm:spPr/>
    </dgm:pt>
    <dgm:pt modelId="{77A4DD8E-0C72-4B30-86A3-5CE2128D6A49}" type="pres">
      <dgm:prSet presAssocID="{B25C7B0B-3762-4862-8D94-68B654C1559D}"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64D89B64-344A-418D-8ABC-A6A21283C725}" type="pres">
      <dgm:prSet presAssocID="{AE640019-58DB-4B7C-B35B-57DAD2E1A918}" presName="sibTrans" presStyleLbl="sibTrans2D1" presStyleIdx="0" presStyleCnt="0"/>
      <dgm:spPr/>
    </dgm:pt>
    <dgm:pt modelId="{8B0CF2B4-A365-43CA-9341-B9240CC2B70F}" type="pres">
      <dgm:prSet presAssocID="{D81D4D3D-713F-4AAD-9F0D-1CD2F854F04D}" presName="compNode" presStyleCnt="0"/>
      <dgm:spPr/>
    </dgm:pt>
    <dgm:pt modelId="{0EFF0F71-069A-478A-A617-8B2F3D698750}" type="pres">
      <dgm:prSet presAssocID="{D81D4D3D-713F-4AAD-9F0D-1CD2F854F04D}" presName="bkgdShape" presStyleLbl="node1" presStyleIdx="1" presStyleCnt="3"/>
      <dgm:spPr/>
    </dgm:pt>
    <dgm:pt modelId="{71179D55-1868-473D-85A7-222BD6D917EC}" type="pres">
      <dgm:prSet presAssocID="{D81D4D3D-713F-4AAD-9F0D-1CD2F854F04D}" presName="nodeTx" presStyleLbl="node1" presStyleIdx="1" presStyleCnt="3">
        <dgm:presLayoutVars>
          <dgm:bulletEnabled val="1"/>
        </dgm:presLayoutVars>
      </dgm:prSet>
      <dgm:spPr/>
    </dgm:pt>
    <dgm:pt modelId="{E0A80263-3C69-44BF-AB71-3909E5FB88D6}" type="pres">
      <dgm:prSet presAssocID="{D81D4D3D-713F-4AAD-9F0D-1CD2F854F04D}" presName="invisiNode" presStyleLbl="node1" presStyleIdx="1" presStyleCnt="3"/>
      <dgm:spPr/>
    </dgm:pt>
    <dgm:pt modelId="{2E23426D-99FD-42C6-8329-F30083AA9AE3}" type="pres">
      <dgm:prSet presAssocID="{D81D4D3D-713F-4AAD-9F0D-1CD2F854F04D}"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dgm:spPr>
    </dgm:pt>
    <dgm:pt modelId="{0BD1279A-AE41-4FFE-8061-A5DB93AD0648}" type="pres">
      <dgm:prSet presAssocID="{C1CACB9A-9899-4B45-BEC6-882E0D49C441}" presName="sibTrans" presStyleLbl="sibTrans2D1" presStyleIdx="0" presStyleCnt="0"/>
      <dgm:spPr/>
    </dgm:pt>
    <dgm:pt modelId="{CFD8A568-C62A-4678-9E1B-0864915A7AA9}" type="pres">
      <dgm:prSet presAssocID="{CE2EEEE4-A464-4C6C-A5B2-0905AD591955}" presName="compNode" presStyleCnt="0"/>
      <dgm:spPr/>
    </dgm:pt>
    <dgm:pt modelId="{94965F64-AD39-45A4-AE82-67FCF95ECD2F}" type="pres">
      <dgm:prSet presAssocID="{CE2EEEE4-A464-4C6C-A5B2-0905AD591955}" presName="bkgdShape" presStyleLbl="node1" presStyleIdx="2" presStyleCnt="3" custLinFactNeighborX="336" custLinFactNeighborY="485"/>
      <dgm:spPr/>
    </dgm:pt>
    <dgm:pt modelId="{3105F843-DD5D-4FCB-A460-B87531FDB76A}" type="pres">
      <dgm:prSet presAssocID="{CE2EEEE4-A464-4C6C-A5B2-0905AD591955}" presName="nodeTx" presStyleLbl="node1" presStyleIdx="2" presStyleCnt="3">
        <dgm:presLayoutVars>
          <dgm:bulletEnabled val="1"/>
        </dgm:presLayoutVars>
      </dgm:prSet>
      <dgm:spPr/>
    </dgm:pt>
    <dgm:pt modelId="{22508CCF-A8F5-422A-816E-728A4D7A9B29}" type="pres">
      <dgm:prSet presAssocID="{CE2EEEE4-A464-4C6C-A5B2-0905AD591955}" presName="invisiNode" presStyleLbl="node1" presStyleIdx="2" presStyleCnt="3"/>
      <dgm:spPr/>
    </dgm:pt>
    <dgm:pt modelId="{BD401836-9C8D-4109-86FB-7226EF94F0B8}" type="pres">
      <dgm:prSet presAssocID="{CE2EEEE4-A464-4C6C-A5B2-0905AD591955}"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4000" r="-34000"/>
          </a:stretch>
        </a:blipFill>
      </dgm:spPr>
    </dgm:pt>
  </dgm:ptLst>
  <dgm:cxnLst>
    <dgm:cxn modelId="{31095901-8EC3-4594-8915-38E4143E5F7F}" type="presOf" srcId="{CE2EEEE4-A464-4C6C-A5B2-0905AD591955}" destId="{94965F64-AD39-45A4-AE82-67FCF95ECD2F}" srcOrd="0" destOrd="0" presId="urn:microsoft.com/office/officeart/2005/8/layout/hList7"/>
    <dgm:cxn modelId="{3679B562-33B7-486D-842A-EC00EE52A6FF}" type="presOf" srcId="{C1CACB9A-9899-4B45-BEC6-882E0D49C441}" destId="{0BD1279A-AE41-4FFE-8061-A5DB93AD0648}" srcOrd="0" destOrd="0" presId="urn:microsoft.com/office/officeart/2005/8/layout/hList7"/>
    <dgm:cxn modelId="{B36AAC46-49B4-4E5C-892C-B16D19D395BF}" type="presOf" srcId="{AE640019-58DB-4B7C-B35B-57DAD2E1A918}" destId="{64D89B64-344A-418D-8ABC-A6A21283C725}" srcOrd="0" destOrd="0" presId="urn:microsoft.com/office/officeart/2005/8/layout/hList7"/>
    <dgm:cxn modelId="{B488EA56-3362-47B4-9182-890511B458C2}" type="presOf" srcId="{B25C7B0B-3762-4862-8D94-68B654C1559D}" destId="{570F1FE1-DD58-4B3B-85EF-EE941D951AB9}" srcOrd="0" destOrd="0" presId="urn:microsoft.com/office/officeart/2005/8/layout/hList7"/>
    <dgm:cxn modelId="{07C81D59-C61C-46E2-92CE-8B1A0414C254}" type="presOf" srcId="{35FFEBBD-30EE-44FA-900B-D08B78B43104}" destId="{FE96E39D-55E4-4A1D-A60F-BC50E38BBECF}" srcOrd="0" destOrd="0" presId="urn:microsoft.com/office/officeart/2005/8/layout/hList7"/>
    <dgm:cxn modelId="{F1972EB0-AA4B-4B47-B1E6-3BB2782B93C9}" type="presOf" srcId="{B25C7B0B-3762-4862-8D94-68B654C1559D}" destId="{5E187F93-DAF1-42EA-9D66-60C08233447D}" srcOrd="1" destOrd="0" presId="urn:microsoft.com/office/officeart/2005/8/layout/hList7"/>
    <dgm:cxn modelId="{C4BF69C4-3537-459F-84F7-BE9C7DBBF3E3}" type="presOf" srcId="{D81D4D3D-713F-4AAD-9F0D-1CD2F854F04D}" destId="{71179D55-1868-473D-85A7-222BD6D917EC}" srcOrd="1" destOrd="0" presId="urn:microsoft.com/office/officeart/2005/8/layout/hList7"/>
    <dgm:cxn modelId="{65DB78C4-7A50-426A-B4CD-4E1935AA8764}" srcId="{35FFEBBD-30EE-44FA-900B-D08B78B43104}" destId="{B25C7B0B-3762-4862-8D94-68B654C1559D}" srcOrd="0" destOrd="0" parTransId="{8A0826CB-0318-4E11-BA03-A128D512EFC6}" sibTransId="{AE640019-58DB-4B7C-B35B-57DAD2E1A918}"/>
    <dgm:cxn modelId="{EDCD82C9-DF3C-4EA4-A1E0-C117272DD25E}" srcId="{35FFEBBD-30EE-44FA-900B-D08B78B43104}" destId="{D81D4D3D-713F-4AAD-9F0D-1CD2F854F04D}" srcOrd="1" destOrd="0" parTransId="{72826385-C8F4-44A7-A819-E52931969EFE}" sibTransId="{C1CACB9A-9899-4B45-BEC6-882E0D49C441}"/>
    <dgm:cxn modelId="{F240C3DE-92D4-4513-9558-1859289D92B5}" type="presOf" srcId="{D81D4D3D-713F-4AAD-9F0D-1CD2F854F04D}" destId="{0EFF0F71-069A-478A-A617-8B2F3D698750}" srcOrd="0" destOrd="0" presId="urn:microsoft.com/office/officeart/2005/8/layout/hList7"/>
    <dgm:cxn modelId="{F3F6A8E3-8324-4C3F-9B23-8AF6DB74A476}" srcId="{35FFEBBD-30EE-44FA-900B-D08B78B43104}" destId="{CE2EEEE4-A464-4C6C-A5B2-0905AD591955}" srcOrd="2" destOrd="0" parTransId="{40D580C6-E7C7-4EAF-9749-9BC3771566FD}" sibTransId="{04F16307-E1C8-4E05-8C81-606449BD861A}"/>
    <dgm:cxn modelId="{439D82E9-7765-4058-B6EB-0E3DAA3E0D52}" type="presOf" srcId="{CE2EEEE4-A464-4C6C-A5B2-0905AD591955}" destId="{3105F843-DD5D-4FCB-A460-B87531FDB76A}" srcOrd="1" destOrd="0" presId="urn:microsoft.com/office/officeart/2005/8/layout/hList7"/>
    <dgm:cxn modelId="{AF4F480B-A632-46BA-A3FD-8E71AB32E0D6}" type="presParOf" srcId="{FE96E39D-55E4-4A1D-A60F-BC50E38BBECF}" destId="{ABD72146-47AC-43E6-AC8B-4CA54D6D5DCE}" srcOrd="0" destOrd="0" presId="urn:microsoft.com/office/officeart/2005/8/layout/hList7"/>
    <dgm:cxn modelId="{C6889B0A-61A7-41FD-83B4-C8F55B03C32A}" type="presParOf" srcId="{FE96E39D-55E4-4A1D-A60F-BC50E38BBECF}" destId="{33F5583E-88EC-4F23-8928-F64A296E0184}" srcOrd="1" destOrd="0" presId="urn:microsoft.com/office/officeart/2005/8/layout/hList7"/>
    <dgm:cxn modelId="{D8C0FB34-55A8-4E6A-AB9D-AF3EE53C4CAD}" type="presParOf" srcId="{33F5583E-88EC-4F23-8928-F64A296E0184}" destId="{0BADA45E-1EE0-49DC-A206-F4AF2DC7C3C8}" srcOrd="0" destOrd="0" presId="urn:microsoft.com/office/officeart/2005/8/layout/hList7"/>
    <dgm:cxn modelId="{122AA82F-6B68-48CC-840F-2396708DE4AB}" type="presParOf" srcId="{0BADA45E-1EE0-49DC-A206-F4AF2DC7C3C8}" destId="{570F1FE1-DD58-4B3B-85EF-EE941D951AB9}" srcOrd="0" destOrd="0" presId="urn:microsoft.com/office/officeart/2005/8/layout/hList7"/>
    <dgm:cxn modelId="{B498C976-B642-4CD0-A8CF-9CF0E866B1EE}" type="presParOf" srcId="{0BADA45E-1EE0-49DC-A206-F4AF2DC7C3C8}" destId="{5E187F93-DAF1-42EA-9D66-60C08233447D}" srcOrd="1" destOrd="0" presId="urn:microsoft.com/office/officeart/2005/8/layout/hList7"/>
    <dgm:cxn modelId="{5C9B8D4E-4553-4946-9526-861E5E017991}" type="presParOf" srcId="{0BADA45E-1EE0-49DC-A206-F4AF2DC7C3C8}" destId="{D716A0D1-C2D8-43FE-B81B-E481801F691D}" srcOrd="2" destOrd="0" presId="urn:microsoft.com/office/officeart/2005/8/layout/hList7"/>
    <dgm:cxn modelId="{CD21CC24-D3C1-4FE9-94D9-F23DE033C62E}" type="presParOf" srcId="{0BADA45E-1EE0-49DC-A206-F4AF2DC7C3C8}" destId="{77A4DD8E-0C72-4B30-86A3-5CE2128D6A49}" srcOrd="3" destOrd="0" presId="urn:microsoft.com/office/officeart/2005/8/layout/hList7"/>
    <dgm:cxn modelId="{20EFE5A8-1166-43FE-A96C-7167E123B638}" type="presParOf" srcId="{33F5583E-88EC-4F23-8928-F64A296E0184}" destId="{64D89B64-344A-418D-8ABC-A6A21283C725}" srcOrd="1" destOrd="0" presId="urn:microsoft.com/office/officeart/2005/8/layout/hList7"/>
    <dgm:cxn modelId="{43B9C523-811C-4437-8FCD-608D2578EC33}" type="presParOf" srcId="{33F5583E-88EC-4F23-8928-F64A296E0184}" destId="{8B0CF2B4-A365-43CA-9341-B9240CC2B70F}" srcOrd="2" destOrd="0" presId="urn:microsoft.com/office/officeart/2005/8/layout/hList7"/>
    <dgm:cxn modelId="{EFF2177C-119A-4736-8774-2AF25B41A2E2}" type="presParOf" srcId="{8B0CF2B4-A365-43CA-9341-B9240CC2B70F}" destId="{0EFF0F71-069A-478A-A617-8B2F3D698750}" srcOrd="0" destOrd="0" presId="urn:microsoft.com/office/officeart/2005/8/layout/hList7"/>
    <dgm:cxn modelId="{C065B80D-F3E4-40FE-8838-4DAA00D2AAE8}" type="presParOf" srcId="{8B0CF2B4-A365-43CA-9341-B9240CC2B70F}" destId="{71179D55-1868-473D-85A7-222BD6D917EC}" srcOrd="1" destOrd="0" presId="urn:microsoft.com/office/officeart/2005/8/layout/hList7"/>
    <dgm:cxn modelId="{7668E7C9-4956-4DBD-8A5B-D541F013B9CD}" type="presParOf" srcId="{8B0CF2B4-A365-43CA-9341-B9240CC2B70F}" destId="{E0A80263-3C69-44BF-AB71-3909E5FB88D6}" srcOrd="2" destOrd="0" presId="urn:microsoft.com/office/officeart/2005/8/layout/hList7"/>
    <dgm:cxn modelId="{6401724B-4827-4ADB-B2F8-3C0AC3B2BE79}" type="presParOf" srcId="{8B0CF2B4-A365-43CA-9341-B9240CC2B70F}" destId="{2E23426D-99FD-42C6-8329-F30083AA9AE3}" srcOrd="3" destOrd="0" presId="urn:microsoft.com/office/officeart/2005/8/layout/hList7"/>
    <dgm:cxn modelId="{D38B945C-0CD6-4F78-A9BC-C81BE082418B}" type="presParOf" srcId="{33F5583E-88EC-4F23-8928-F64A296E0184}" destId="{0BD1279A-AE41-4FFE-8061-A5DB93AD0648}" srcOrd="3" destOrd="0" presId="urn:microsoft.com/office/officeart/2005/8/layout/hList7"/>
    <dgm:cxn modelId="{8BF3E5E7-1C41-42B8-9789-2A7D6DFCACAC}" type="presParOf" srcId="{33F5583E-88EC-4F23-8928-F64A296E0184}" destId="{CFD8A568-C62A-4678-9E1B-0864915A7AA9}" srcOrd="4" destOrd="0" presId="urn:microsoft.com/office/officeart/2005/8/layout/hList7"/>
    <dgm:cxn modelId="{4F9F8422-E04D-480B-9321-9F0EDCD33E47}" type="presParOf" srcId="{CFD8A568-C62A-4678-9E1B-0864915A7AA9}" destId="{94965F64-AD39-45A4-AE82-67FCF95ECD2F}" srcOrd="0" destOrd="0" presId="urn:microsoft.com/office/officeart/2005/8/layout/hList7"/>
    <dgm:cxn modelId="{755FA392-1641-4AE4-BA4E-63F2729E786B}" type="presParOf" srcId="{CFD8A568-C62A-4678-9E1B-0864915A7AA9}" destId="{3105F843-DD5D-4FCB-A460-B87531FDB76A}" srcOrd="1" destOrd="0" presId="urn:microsoft.com/office/officeart/2005/8/layout/hList7"/>
    <dgm:cxn modelId="{C9E750BA-CE9E-4A2F-B8E3-84B85C5D4F84}" type="presParOf" srcId="{CFD8A568-C62A-4678-9E1B-0864915A7AA9}" destId="{22508CCF-A8F5-422A-816E-728A4D7A9B29}" srcOrd="2" destOrd="0" presId="urn:microsoft.com/office/officeart/2005/8/layout/hList7"/>
    <dgm:cxn modelId="{DAD05ACE-436D-461A-B386-EE017485ED0E}" type="presParOf" srcId="{CFD8A568-C62A-4678-9E1B-0864915A7AA9}" destId="{BD401836-9C8D-4109-86FB-7226EF94F0B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9C1928-09FC-435C-ADBF-D6AAF295BCDD}" type="doc">
      <dgm:prSet loTypeId="urn:microsoft.com/office/officeart/2008/layout/HorizontalMultiLevelHierarchy" loCatId="hierarchy" qsTypeId="urn:microsoft.com/office/officeart/2005/8/quickstyle/simple1" qsCatId="simple" csTypeId="urn:microsoft.com/office/officeart/2005/8/colors/accent2_3" csCatId="accent2" phldr="1"/>
      <dgm:spPr/>
      <dgm:t>
        <a:bodyPr/>
        <a:lstStyle/>
        <a:p>
          <a:endParaRPr lang="zh-CN" altLang="en-US"/>
        </a:p>
      </dgm:t>
    </dgm:pt>
    <dgm:pt modelId="{BF7EE22C-1240-4A56-8313-48CDDC5A60D1}">
      <dgm:prSet phldrT="[文本]" custT="1"/>
      <dgm:spPr/>
      <dgm:t>
        <a:bodyPr vert="vert"/>
        <a:lstStyle/>
        <a:p>
          <a:r>
            <a:rPr lang="zh-CN" altLang="en-US" sz="2000" dirty="0"/>
            <a:t>创新</a:t>
          </a:r>
          <a:r>
            <a:rPr lang="zh-CN" sz="2000" dirty="0"/>
            <a:t>的核心是科技创新</a:t>
          </a:r>
          <a:endParaRPr lang="zh-CN" altLang="en-US" sz="2000" dirty="0"/>
        </a:p>
      </dgm:t>
    </dgm:pt>
    <dgm:pt modelId="{F22DA5A4-5C15-49AE-82FE-F20CFEB78A82}" type="parTrans" cxnId="{55308823-75F4-4DC6-98E1-172F2E1637B5}">
      <dgm:prSet/>
      <dgm:spPr/>
      <dgm:t>
        <a:bodyPr/>
        <a:lstStyle/>
        <a:p>
          <a:endParaRPr lang="zh-CN" altLang="en-US"/>
        </a:p>
      </dgm:t>
    </dgm:pt>
    <dgm:pt modelId="{DBCA89E4-D220-46A4-AC77-CCD19806CB5A}" type="sibTrans" cxnId="{55308823-75F4-4DC6-98E1-172F2E1637B5}">
      <dgm:prSet/>
      <dgm:spPr/>
      <dgm:t>
        <a:bodyPr/>
        <a:lstStyle/>
        <a:p>
          <a:endParaRPr lang="zh-CN" altLang="en-US"/>
        </a:p>
      </dgm:t>
    </dgm:pt>
    <dgm:pt modelId="{ADAD5C16-77B0-4E98-BE35-8823D8B37253}">
      <dgm:prSet phldrT="[文本]" custT="1"/>
      <dgm:spPr/>
      <dgm:t>
        <a:bodyPr/>
        <a:lstStyle/>
        <a:p>
          <a:r>
            <a:rPr lang="zh-CN" altLang="en-US" sz="1600" dirty="0"/>
            <a:t>加强关键核心技术攻关</a:t>
          </a:r>
        </a:p>
      </dgm:t>
    </dgm:pt>
    <dgm:pt modelId="{01752A0D-8F46-472E-9B8B-D7DE0E3B29C7}" type="parTrans" cxnId="{762AA013-B354-4B01-AF67-E7738B684F6D}">
      <dgm:prSet/>
      <dgm:spPr/>
      <dgm:t>
        <a:bodyPr/>
        <a:lstStyle/>
        <a:p>
          <a:endParaRPr lang="zh-CN" altLang="en-US"/>
        </a:p>
      </dgm:t>
    </dgm:pt>
    <dgm:pt modelId="{37B84F80-DFDD-4187-92FE-9E9F16A63E3D}" type="sibTrans" cxnId="{762AA013-B354-4B01-AF67-E7738B684F6D}">
      <dgm:prSet/>
      <dgm:spPr/>
      <dgm:t>
        <a:bodyPr/>
        <a:lstStyle/>
        <a:p>
          <a:endParaRPr lang="zh-CN" altLang="en-US"/>
        </a:p>
      </dgm:t>
    </dgm:pt>
    <dgm:pt modelId="{E4208367-0111-49C5-A45E-207ED67856F3}">
      <dgm:prSet phldrT="[文本]" custT="1"/>
      <dgm:spPr/>
      <dgm:t>
        <a:bodyPr/>
        <a:lstStyle/>
        <a:p>
          <a:r>
            <a:rPr lang="zh-CN" altLang="en-US" sz="1600" dirty="0"/>
            <a:t>强化国家战略科技力量</a:t>
          </a:r>
        </a:p>
      </dgm:t>
    </dgm:pt>
    <dgm:pt modelId="{73B9D52D-BD0C-432E-B6FE-8561810B13E8}" type="parTrans" cxnId="{C55779E1-6089-4C95-9BE5-EDDC090E879E}">
      <dgm:prSet/>
      <dgm:spPr/>
      <dgm:t>
        <a:bodyPr/>
        <a:lstStyle/>
        <a:p>
          <a:endParaRPr lang="zh-CN" altLang="en-US"/>
        </a:p>
      </dgm:t>
    </dgm:pt>
    <dgm:pt modelId="{C2463275-8C07-4C9C-9471-8086020145E3}" type="sibTrans" cxnId="{C55779E1-6089-4C95-9BE5-EDDC090E879E}">
      <dgm:prSet/>
      <dgm:spPr/>
      <dgm:t>
        <a:bodyPr/>
        <a:lstStyle/>
        <a:p>
          <a:endParaRPr lang="zh-CN" altLang="en-US"/>
        </a:p>
      </dgm:t>
    </dgm:pt>
    <dgm:pt modelId="{4147BD28-6B37-415C-9FDD-5F34C5DEBF92}">
      <dgm:prSet phldrT="[文本]" custT="1"/>
      <dgm:spPr/>
      <dgm:t>
        <a:bodyPr/>
        <a:lstStyle/>
        <a:p>
          <a:r>
            <a:rPr lang="zh-CN" altLang="en-US" sz="1600" dirty="0"/>
            <a:t>健全以企业为主体的产学研一体化创新机制</a:t>
          </a:r>
        </a:p>
      </dgm:t>
    </dgm:pt>
    <dgm:pt modelId="{8AED2B1E-1BFE-4961-960A-FD22AA4FDE59}" type="parTrans" cxnId="{DF78783F-2285-4170-8C37-995F42569ABA}">
      <dgm:prSet/>
      <dgm:spPr/>
      <dgm:t>
        <a:bodyPr/>
        <a:lstStyle/>
        <a:p>
          <a:endParaRPr lang="zh-CN" altLang="en-US"/>
        </a:p>
      </dgm:t>
    </dgm:pt>
    <dgm:pt modelId="{B0FD820C-83EB-44D9-9A8F-EFAC1981B4A5}" type="sibTrans" cxnId="{DF78783F-2285-4170-8C37-995F42569ABA}">
      <dgm:prSet/>
      <dgm:spPr/>
      <dgm:t>
        <a:bodyPr/>
        <a:lstStyle/>
        <a:p>
          <a:endParaRPr lang="zh-CN" altLang="en-US"/>
        </a:p>
      </dgm:t>
    </dgm:pt>
    <dgm:pt modelId="{C8241B85-E6BB-430C-963F-022B6B4DBB7A}">
      <dgm:prSet custT="1"/>
      <dgm:spPr/>
      <dgm:t>
        <a:bodyPr/>
        <a:lstStyle/>
        <a:p>
          <a:pPr algn="ctr"/>
          <a:r>
            <a:rPr lang="zh-CN" altLang="en-US" sz="1600" dirty="0"/>
            <a:t>推动科技创新效率提高和创新成果加快转化应用</a:t>
          </a:r>
        </a:p>
      </dgm:t>
    </dgm:pt>
    <dgm:pt modelId="{024DA5E2-C8BB-47C1-B6B8-B6AAAF7279C8}" type="parTrans" cxnId="{E0D7754B-FDDB-4C2C-A513-F63E6099BDA7}">
      <dgm:prSet/>
      <dgm:spPr/>
      <dgm:t>
        <a:bodyPr/>
        <a:lstStyle/>
        <a:p>
          <a:endParaRPr lang="zh-CN" altLang="en-US"/>
        </a:p>
      </dgm:t>
    </dgm:pt>
    <dgm:pt modelId="{8EA66A17-DF6D-448E-93A3-E0C56C7E6C01}" type="sibTrans" cxnId="{E0D7754B-FDDB-4C2C-A513-F63E6099BDA7}">
      <dgm:prSet/>
      <dgm:spPr/>
      <dgm:t>
        <a:bodyPr/>
        <a:lstStyle/>
        <a:p>
          <a:endParaRPr lang="zh-CN" altLang="en-US"/>
        </a:p>
      </dgm:t>
    </dgm:pt>
    <dgm:pt modelId="{0F2BB6A1-C03F-48A2-87ED-6E18AE253572}">
      <dgm:prSet/>
      <dgm:spPr/>
      <dgm:t>
        <a:bodyPr/>
        <a:lstStyle/>
        <a:p>
          <a:r>
            <a:rPr lang="zh-CN" altLang="en-US" dirty="0"/>
            <a:t>扩大国际创新合作</a:t>
          </a:r>
        </a:p>
      </dgm:t>
    </dgm:pt>
    <dgm:pt modelId="{606D5E37-ADD9-4641-9534-570C5110DFE5}" type="parTrans" cxnId="{55B0D841-BC2C-4DB1-AA0F-B6CD77891B32}">
      <dgm:prSet/>
      <dgm:spPr/>
      <dgm:t>
        <a:bodyPr/>
        <a:lstStyle/>
        <a:p>
          <a:endParaRPr lang="zh-CN" altLang="en-US"/>
        </a:p>
      </dgm:t>
    </dgm:pt>
    <dgm:pt modelId="{F9698FF3-818F-4E85-AE95-C02557D8A5E3}" type="sibTrans" cxnId="{55B0D841-BC2C-4DB1-AA0F-B6CD77891B32}">
      <dgm:prSet/>
      <dgm:spPr/>
      <dgm:t>
        <a:bodyPr/>
        <a:lstStyle/>
        <a:p>
          <a:endParaRPr lang="zh-CN" altLang="en-US"/>
        </a:p>
      </dgm:t>
    </dgm:pt>
    <dgm:pt modelId="{25AA016C-931E-4A6D-9790-C6B56A1950CC}">
      <dgm:prSet/>
      <dgm:spPr/>
      <dgm:t>
        <a:bodyPr/>
        <a:lstStyle/>
        <a:p>
          <a:r>
            <a:rPr lang="zh-CN" altLang="en-US" dirty="0"/>
            <a:t>全面加强知识产权保护</a:t>
          </a:r>
        </a:p>
      </dgm:t>
    </dgm:pt>
    <dgm:pt modelId="{8BD833BD-9F19-4C5E-8287-3BC7E3FBE4B7}" type="parTrans" cxnId="{ACF06EBF-5069-4A71-A538-87684ADE3112}">
      <dgm:prSet/>
      <dgm:spPr/>
      <dgm:t>
        <a:bodyPr/>
        <a:lstStyle/>
        <a:p>
          <a:endParaRPr lang="zh-CN" altLang="en-US"/>
        </a:p>
      </dgm:t>
    </dgm:pt>
    <dgm:pt modelId="{A72333B0-65B0-44DA-9A02-748FD476792B}" type="sibTrans" cxnId="{ACF06EBF-5069-4A71-A538-87684ADE3112}">
      <dgm:prSet/>
      <dgm:spPr/>
      <dgm:t>
        <a:bodyPr/>
        <a:lstStyle/>
        <a:p>
          <a:endParaRPr lang="zh-CN" altLang="en-US"/>
        </a:p>
      </dgm:t>
    </dgm:pt>
    <dgm:pt modelId="{18A7A254-21CD-4234-B01A-87AA504F020E}">
      <dgm:prSet/>
      <dgm:spPr/>
      <dgm:t>
        <a:bodyPr/>
        <a:lstStyle/>
        <a:p>
          <a:r>
            <a:rPr lang="zh-CN" dirty="0"/>
            <a:t>调动科技人员积极性、创造性</a:t>
          </a:r>
          <a:endParaRPr lang="zh-CN" altLang="en-US" dirty="0"/>
        </a:p>
      </dgm:t>
    </dgm:pt>
    <dgm:pt modelId="{0EDD75CA-9300-40B2-9826-3D4F47ED7656}" type="parTrans" cxnId="{9D2BCFAF-73D8-42D0-82B7-C1D03356EE0D}">
      <dgm:prSet/>
      <dgm:spPr/>
      <dgm:t>
        <a:bodyPr/>
        <a:lstStyle/>
        <a:p>
          <a:endParaRPr lang="zh-CN" altLang="en-US"/>
        </a:p>
      </dgm:t>
    </dgm:pt>
    <dgm:pt modelId="{BBFE67CE-F3B8-457D-B786-A3C883284EFE}" type="sibTrans" cxnId="{9D2BCFAF-73D8-42D0-82B7-C1D03356EE0D}">
      <dgm:prSet/>
      <dgm:spPr/>
      <dgm:t>
        <a:bodyPr/>
        <a:lstStyle/>
        <a:p>
          <a:endParaRPr lang="zh-CN" altLang="en-US"/>
        </a:p>
      </dgm:t>
    </dgm:pt>
    <dgm:pt modelId="{72BC4310-343D-4578-A942-A26CCE368604}" type="pres">
      <dgm:prSet presAssocID="{AD9C1928-09FC-435C-ADBF-D6AAF295BCDD}" presName="Name0" presStyleCnt="0">
        <dgm:presLayoutVars>
          <dgm:chPref val="1"/>
          <dgm:dir/>
          <dgm:animOne val="branch"/>
          <dgm:animLvl val="lvl"/>
          <dgm:resizeHandles val="exact"/>
        </dgm:presLayoutVars>
      </dgm:prSet>
      <dgm:spPr/>
    </dgm:pt>
    <dgm:pt modelId="{8228607B-9EC4-48DB-9A1A-67FAD84EB9E4}" type="pres">
      <dgm:prSet presAssocID="{BF7EE22C-1240-4A56-8313-48CDDC5A60D1}" presName="root1" presStyleCnt="0"/>
      <dgm:spPr/>
    </dgm:pt>
    <dgm:pt modelId="{88EA3674-3E20-456E-A905-535E69A9DFD0}" type="pres">
      <dgm:prSet presAssocID="{BF7EE22C-1240-4A56-8313-48CDDC5A60D1}" presName="LevelOneTextNode" presStyleLbl="node0" presStyleIdx="0" presStyleCnt="1" custScaleY="168586">
        <dgm:presLayoutVars>
          <dgm:chPref val="3"/>
        </dgm:presLayoutVars>
      </dgm:prSet>
      <dgm:spPr/>
    </dgm:pt>
    <dgm:pt modelId="{4FBEA262-E48C-4C25-A82F-496FEBBDB393}" type="pres">
      <dgm:prSet presAssocID="{BF7EE22C-1240-4A56-8313-48CDDC5A60D1}" presName="level2hierChild" presStyleCnt="0"/>
      <dgm:spPr/>
    </dgm:pt>
    <dgm:pt modelId="{B5BAC966-D5FD-4CBA-971E-A3ECE39CD03C}" type="pres">
      <dgm:prSet presAssocID="{01752A0D-8F46-472E-9B8B-D7DE0E3B29C7}" presName="conn2-1" presStyleLbl="parChTrans1D2" presStyleIdx="0" presStyleCnt="7"/>
      <dgm:spPr/>
    </dgm:pt>
    <dgm:pt modelId="{68788121-BD36-4E65-98DC-A4A93C2E1751}" type="pres">
      <dgm:prSet presAssocID="{01752A0D-8F46-472E-9B8B-D7DE0E3B29C7}" presName="connTx" presStyleLbl="parChTrans1D2" presStyleIdx="0" presStyleCnt="7"/>
      <dgm:spPr/>
    </dgm:pt>
    <dgm:pt modelId="{09AC020D-1BD7-4BE1-86F9-17721D6AAF7C}" type="pres">
      <dgm:prSet presAssocID="{ADAD5C16-77B0-4E98-BE35-8823D8B37253}" presName="root2" presStyleCnt="0"/>
      <dgm:spPr/>
    </dgm:pt>
    <dgm:pt modelId="{0D59DA5D-DC4D-41DA-9D57-0568568403F9}" type="pres">
      <dgm:prSet presAssocID="{ADAD5C16-77B0-4E98-BE35-8823D8B37253}" presName="LevelTwoTextNode" presStyleLbl="node2" presStyleIdx="0" presStyleCnt="7" custScaleX="317449">
        <dgm:presLayoutVars>
          <dgm:chPref val="3"/>
        </dgm:presLayoutVars>
      </dgm:prSet>
      <dgm:spPr/>
    </dgm:pt>
    <dgm:pt modelId="{9227792D-FE89-4403-BCBE-043CCA7CD4DC}" type="pres">
      <dgm:prSet presAssocID="{ADAD5C16-77B0-4E98-BE35-8823D8B37253}" presName="level3hierChild" presStyleCnt="0"/>
      <dgm:spPr/>
    </dgm:pt>
    <dgm:pt modelId="{5CC117FD-60A5-4CAB-92C8-846584D2EFF0}" type="pres">
      <dgm:prSet presAssocID="{73B9D52D-BD0C-432E-B6FE-8561810B13E8}" presName="conn2-1" presStyleLbl="parChTrans1D2" presStyleIdx="1" presStyleCnt="7"/>
      <dgm:spPr/>
    </dgm:pt>
    <dgm:pt modelId="{5F5294FA-A41B-4505-9988-74ED5B0B50C7}" type="pres">
      <dgm:prSet presAssocID="{73B9D52D-BD0C-432E-B6FE-8561810B13E8}" presName="connTx" presStyleLbl="parChTrans1D2" presStyleIdx="1" presStyleCnt="7"/>
      <dgm:spPr/>
    </dgm:pt>
    <dgm:pt modelId="{C0F662AF-4813-446B-BBD8-8FC1E019B53B}" type="pres">
      <dgm:prSet presAssocID="{E4208367-0111-49C5-A45E-207ED67856F3}" presName="root2" presStyleCnt="0"/>
      <dgm:spPr/>
    </dgm:pt>
    <dgm:pt modelId="{7908CF1D-4BE6-4351-AE20-E56251BBF10F}" type="pres">
      <dgm:prSet presAssocID="{E4208367-0111-49C5-A45E-207ED67856F3}" presName="LevelTwoTextNode" presStyleLbl="node2" presStyleIdx="1" presStyleCnt="7" custScaleX="319872">
        <dgm:presLayoutVars>
          <dgm:chPref val="3"/>
        </dgm:presLayoutVars>
      </dgm:prSet>
      <dgm:spPr/>
    </dgm:pt>
    <dgm:pt modelId="{CF2006F2-3C9F-4A14-AEB2-4DC45CA3E3CF}" type="pres">
      <dgm:prSet presAssocID="{E4208367-0111-49C5-A45E-207ED67856F3}" presName="level3hierChild" presStyleCnt="0"/>
      <dgm:spPr/>
    </dgm:pt>
    <dgm:pt modelId="{0DF181FE-F824-4607-A5E9-210D83989474}" type="pres">
      <dgm:prSet presAssocID="{8AED2B1E-1BFE-4961-960A-FD22AA4FDE59}" presName="conn2-1" presStyleLbl="parChTrans1D2" presStyleIdx="2" presStyleCnt="7"/>
      <dgm:spPr/>
    </dgm:pt>
    <dgm:pt modelId="{5296AD06-10CB-410C-81C4-B3A0741CF7DE}" type="pres">
      <dgm:prSet presAssocID="{8AED2B1E-1BFE-4961-960A-FD22AA4FDE59}" presName="connTx" presStyleLbl="parChTrans1D2" presStyleIdx="2" presStyleCnt="7"/>
      <dgm:spPr/>
    </dgm:pt>
    <dgm:pt modelId="{131880D2-BDFF-49E7-A608-3F542E90FE5D}" type="pres">
      <dgm:prSet presAssocID="{4147BD28-6B37-415C-9FDD-5F34C5DEBF92}" presName="root2" presStyleCnt="0"/>
      <dgm:spPr/>
    </dgm:pt>
    <dgm:pt modelId="{C3209D35-861E-4965-8C0E-8F44BB86FB43}" type="pres">
      <dgm:prSet presAssocID="{4147BD28-6B37-415C-9FDD-5F34C5DEBF92}" presName="LevelTwoTextNode" presStyleLbl="node2" presStyleIdx="2" presStyleCnt="7" custScaleX="319872">
        <dgm:presLayoutVars>
          <dgm:chPref val="3"/>
        </dgm:presLayoutVars>
      </dgm:prSet>
      <dgm:spPr/>
    </dgm:pt>
    <dgm:pt modelId="{05634FED-E979-492C-87F2-0EEA86E078E0}" type="pres">
      <dgm:prSet presAssocID="{4147BD28-6B37-415C-9FDD-5F34C5DEBF92}" presName="level3hierChild" presStyleCnt="0"/>
      <dgm:spPr/>
    </dgm:pt>
    <dgm:pt modelId="{759E7230-D66B-4520-A3F6-666D6B5FD300}" type="pres">
      <dgm:prSet presAssocID="{024DA5E2-C8BB-47C1-B6B8-B6AAAF7279C8}" presName="conn2-1" presStyleLbl="parChTrans1D2" presStyleIdx="3" presStyleCnt="7"/>
      <dgm:spPr/>
    </dgm:pt>
    <dgm:pt modelId="{F1649496-4EDF-4FE2-9CCA-C3F753FB432C}" type="pres">
      <dgm:prSet presAssocID="{024DA5E2-C8BB-47C1-B6B8-B6AAAF7279C8}" presName="connTx" presStyleLbl="parChTrans1D2" presStyleIdx="3" presStyleCnt="7"/>
      <dgm:spPr/>
    </dgm:pt>
    <dgm:pt modelId="{5E91C441-FD9A-4C46-AB29-3F07732BBC7E}" type="pres">
      <dgm:prSet presAssocID="{C8241B85-E6BB-430C-963F-022B6B4DBB7A}" presName="root2" presStyleCnt="0"/>
      <dgm:spPr/>
    </dgm:pt>
    <dgm:pt modelId="{DDDD26C5-6CDC-430F-A989-AACBB1075F7C}" type="pres">
      <dgm:prSet presAssocID="{C8241B85-E6BB-430C-963F-022B6B4DBB7A}" presName="LevelTwoTextNode" presStyleLbl="node2" presStyleIdx="3" presStyleCnt="7" custScaleX="317449" custScaleY="136318">
        <dgm:presLayoutVars>
          <dgm:chPref val="3"/>
        </dgm:presLayoutVars>
      </dgm:prSet>
      <dgm:spPr/>
    </dgm:pt>
    <dgm:pt modelId="{39A68AC0-F9C6-494B-8539-5C2EFB4B06FF}" type="pres">
      <dgm:prSet presAssocID="{C8241B85-E6BB-430C-963F-022B6B4DBB7A}" presName="level3hierChild" presStyleCnt="0"/>
      <dgm:spPr/>
    </dgm:pt>
    <dgm:pt modelId="{C884A5E2-5F75-4162-8DC5-4663C5FFAC4D}" type="pres">
      <dgm:prSet presAssocID="{606D5E37-ADD9-4641-9534-570C5110DFE5}" presName="conn2-1" presStyleLbl="parChTrans1D2" presStyleIdx="4" presStyleCnt="7"/>
      <dgm:spPr/>
    </dgm:pt>
    <dgm:pt modelId="{BF03B037-13AC-4703-A160-A31197BE5467}" type="pres">
      <dgm:prSet presAssocID="{606D5E37-ADD9-4641-9534-570C5110DFE5}" presName="connTx" presStyleLbl="parChTrans1D2" presStyleIdx="4" presStyleCnt="7"/>
      <dgm:spPr/>
    </dgm:pt>
    <dgm:pt modelId="{B1D26393-348F-4800-B14E-64D8D2976F01}" type="pres">
      <dgm:prSet presAssocID="{0F2BB6A1-C03F-48A2-87ED-6E18AE253572}" presName="root2" presStyleCnt="0"/>
      <dgm:spPr/>
    </dgm:pt>
    <dgm:pt modelId="{C391E8E5-D6DF-46D9-A7CC-0F7D3923E5FE}" type="pres">
      <dgm:prSet presAssocID="{0F2BB6A1-C03F-48A2-87ED-6E18AE253572}" presName="LevelTwoTextNode" presStyleLbl="node2" presStyleIdx="4" presStyleCnt="7" custScaleX="316897">
        <dgm:presLayoutVars>
          <dgm:chPref val="3"/>
        </dgm:presLayoutVars>
      </dgm:prSet>
      <dgm:spPr/>
    </dgm:pt>
    <dgm:pt modelId="{334CF1E9-8177-4DBC-B497-A5401C0D6BC1}" type="pres">
      <dgm:prSet presAssocID="{0F2BB6A1-C03F-48A2-87ED-6E18AE253572}" presName="level3hierChild" presStyleCnt="0"/>
      <dgm:spPr/>
    </dgm:pt>
    <dgm:pt modelId="{358C7627-4B35-4214-ABA4-B8D38E5C79C0}" type="pres">
      <dgm:prSet presAssocID="{8BD833BD-9F19-4C5E-8287-3BC7E3FBE4B7}" presName="conn2-1" presStyleLbl="parChTrans1D2" presStyleIdx="5" presStyleCnt="7"/>
      <dgm:spPr/>
    </dgm:pt>
    <dgm:pt modelId="{1251261F-E062-46CE-AB2F-5645B0352901}" type="pres">
      <dgm:prSet presAssocID="{8BD833BD-9F19-4C5E-8287-3BC7E3FBE4B7}" presName="connTx" presStyleLbl="parChTrans1D2" presStyleIdx="5" presStyleCnt="7"/>
      <dgm:spPr/>
    </dgm:pt>
    <dgm:pt modelId="{83CB8C92-D60C-494A-A511-91827721CC2F}" type="pres">
      <dgm:prSet presAssocID="{25AA016C-931E-4A6D-9790-C6B56A1950CC}" presName="root2" presStyleCnt="0"/>
      <dgm:spPr/>
    </dgm:pt>
    <dgm:pt modelId="{8E6B30FB-4552-4CAA-81E0-89C67B1D4EA2}" type="pres">
      <dgm:prSet presAssocID="{25AA016C-931E-4A6D-9790-C6B56A1950CC}" presName="LevelTwoTextNode" presStyleLbl="node2" presStyleIdx="5" presStyleCnt="7" custScaleX="317448">
        <dgm:presLayoutVars>
          <dgm:chPref val="3"/>
        </dgm:presLayoutVars>
      </dgm:prSet>
      <dgm:spPr/>
    </dgm:pt>
    <dgm:pt modelId="{16F48613-5CDB-4B2C-A8AE-9978D80E0C72}" type="pres">
      <dgm:prSet presAssocID="{25AA016C-931E-4A6D-9790-C6B56A1950CC}" presName="level3hierChild" presStyleCnt="0"/>
      <dgm:spPr/>
    </dgm:pt>
    <dgm:pt modelId="{4652405F-83A3-4CA1-B39B-1BB7CB408BF2}" type="pres">
      <dgm:prSet presAssocID="{0EDD75CA-9300-40B2-9826-3D4F47ED7656}" presName="conn2-1" presStyleLbl="parChTrans1D2" presStyleIdx="6" presStyleCnt="7"/>
      <dgm:spPr/>
    </dgm:pt>
    <dgm:pt modelId="{64304ACB-387C-4A42-9BA5-7F5D18F63844}" type="pres">
      <dgm:prSet presAssocID="{0EDD75CA-9300-40B2-9826-3D4F47ED7656}" presName="connTx" presStyleLbl="parChTrans1D2" presStyleIdx="6" presStyleCnt="7"/>
      <dgm:spPr/>
    </dgm:pt>
    <dgm:pt modelId="{F7B25E7D-DB51-47A2-AC02-6CA5DCF63B46}" type="pres">
      <dgm:prSet presAssocID="{18A7A254-21CD-4234-B01A-87AA504F020E}" presName="root2" presStyleCnt="0"/>
      <dgm:spPr/>
    </dgm:pt>
    <dgm:pt modelId="{8F429150-B78A-4CD3-80D5-F8E9422F60CF}" type="pres">
      <dgm:prSet presAssocID="{18A7A254-21CD-4234-B01A-87AA504F020E}" presName="LevelTwoTextNode" presStyleLbl="node2" presStyleIdx="6" presStyleCnt="7" custScaleX="316897">
        <dgm:presLayoutVars>
          <dgm:chPref val="3"/>
        </dgm:presLayoutVars>
      </dgm:prSet>
      <dgm:spPr/>
    </dgm:pt>
    <dgm:pt modelId="{EB90B799-8B6D-423E-BBE2-9AF6C9358540}" type="pres">
      <dgm:prSet presAssocID="{18A7A254-21CD-4234-B01A-87AA504F020E}" presName="level3hierChild" presStyleCnt="0"/>
      <dgm:spPr/>
    </dgm:pt>
  </dgm:ptLst>
  <dgm:cxnLst>
    <dgm:cxn modelId="{C1955E03-4ED0-4EDF-89EE-DFE2EFB2FE3D}" type="presOf" srcId="{AD9C1928-09FC-435C-ADBF-D6AAF295BCDD}" destId="{72BC4310-343D-4578-A942-A26CCE368604}" srcOrd="0" destOrd="0" presId="urn:microsoft.com/office/officeart/2008/layout/HorizontalMultiLevelHierarchy"/>
    <dgm:cxn modelId="{A1AAED0F-D3F4-4D1E-B993-3556446E0CFD}" type="presOf" srcId="{4147BD28-6B37-415C-9FDD-5F34C5DEBF92}" destId="{C3209D35-861E-4965-8C0E-8F44BB86FB43}" srcOrd="0" destOrd="0" presId="urn:microsoft.com/office/officeart/2008/layout/HorizontalMultiLevelHierarchy"/>
    <dgm:cxn modelId="{762AA013-B354-4B01-AF67-E7738B684F6D}" srcId="{BF7EE22C-1240-4A56-8313-48CDDC5A60D1}" destId="{ADAD5C16-77B0-4E98-BE35-8823D8B37253}" srcOrd="0" destOrd="0" parTransId="{01752A0D-8F46-472E-9B8B-D7DE0E3B29C7}" sibTransId="{37B84F80-DFDD-4187-92FE-9E9F16A63E3D}"/>
    <dgm:cxn modelId="{B99C201B-F28C-40A0-8EBB-DBF35069A773}" type="presOf" srcId="{73B9D52D-BD0C-432E-B6FE-8561810B13E8}" destId="{5F5294FA-A41B-4505-9988-74ED5B0B50C7}" srcOrd="1" destOrd="0" presId="urn:microsoft.com/office/officeart/2008/layout/HorizontalMultiLevelHierarchy"/>
    <dgm:cxn modelId="{55308823-75F4-4DC6-98E1-172F2E1637B5}" srcId="{AD9C1928-09FC-435C-ADBF-D6AAF295BCDD}" destId="{BF7EE22C-1240-4A56-8313-48CDDC5A60D1}" srcOrd="0" destOrd="0" parTransId="{F22DA5A4-5C15-49AE-82FE-F20CFEB78A82}" sibTransId="{DBCA89E4-D220-46A4-AC77-CCD19806CB5A}"/>
    <dgm:cxn modelId="{89375426-3EB6-452D-A359-510E84307FB5}" type="presOf" srcId="{8BD833BD-9F19-4C5E-8287-3BC7E3FBE4B7}" destId="{1251261F-E062-46CE-AB2F-5645B0352901}" srcOrd="1" destOrd="0" presId="urn:microsoft.com/office/officeart/2008/layout/HorizontalMultiLevelHierarchy"/>
    <dgm:cxn modelId="{C9754927-8A58-4305-8282-B49A9C2FF380}" type="presOf" srcId="{01752A0D-8F46-472E-9B8B-D7DE0E3B29C7}" destId="{68788121-BD36-4E65-98DC-A4A93C2E1751}" srcOrd="1" destOrd="0" presId="urn:microsoft.com/office/officeart/2008/layout/HorizontalMultiLevelHierarchy"/>
    <dgm:cxn modelId="{D4BEC828-F2FE-46D4-AC5B-AAC7EFF529A1}" type="presOf" srcId="{25AA016C-931E-4A6D-9790-C6B56A1950CC}" destId="{8E6B30FB-4552-4CAA-81E0-89C67B1D4EA2}" srcOrd="0" destOrd="0" presId="urn:microsoft.com/office/officeart/2008/layout/HorizontalMultiLevelHierarchy"/>
    <dgm:cxn modelId="{2FC5433B-9FAC-4F79-8CAB-633DA874B292}" type="presOf" srcId="{606D5E37-ADD9-4641-9534-570C5110DFE5}" destId="{BF03B037-13AC-4703-A160-A31197BE5467}" srcOrd="1" destOrd="0" presId="urn:microsoft.com/office/officeart/2008/layout/HorizontalMultiLevelHierarchy"/>
    <dgm:cxn modelId="{A371D73C-3930-4D5A-9A63-0FC364B15799}" type="presOf" srcId="{0EDD75CA-9300-40B2-9826-3D4F47ED7656}" destId="{4652405F-83A3-4CA1-B39B-1BB7CB408BF2}" srcOrd="0" destOrd="0" presId="urn:microsoft.com/office/officeart/2008/layout/HorizontalMultiLevelHierarchy"/>
    <dgm:cxn modelId="{D6B6F93D-62B0-4DA3-B211-633801452EC6}" type="presOf" srcId="{E4208367-0111-49C5-A45E-207ED67856F3}" destId="{7908CF1D-4BE6-4351-AE20-E56251BBF10F}" srcOrd="0" destOrd="0" presId="urn:microsoft.com/office/officeart/2008/layout/HorizontalMultiLevelHierarchy"/>
    <dgm:cxn modelId="{DF78783F-2285-4170-8C37-995F42569ABA}" srcId="{BF7EE22C-1240-4A56-8313-48CDDC5A60D1}" destId="{4147BD28-6B37-415C-9FDD-5F34C5DEBF92}" srcOrd="2" destOrd="0" parTransId="{8AED2B1E-1BFE-4961-960A-FD22AA4FDE59}" sibTransId="{B0FD820C-83EB-44D9-9A8F-EFAC1981B4A5}"/>
    <dgm:cxn modelId="{55B0D841-BC2C-4DB1-AA0F-B6CD77891B32}" srcId="{BF7EE22C-1240-4A56-8313-48CDDC5A60D1}" destId="{0F2BB6A1-C03F-48A2-87ED-6E18AE253572}" srcOrd="4" destOrd="0" parTransId="{606D5E37-ADD9-4641-9534-570C5110DFE5}" sibTransId="{F9698FF3-818F-4E85-AE95-C02557D8A5E3}"/>
    <dgm:cxn modelId="{6D4CF064-9B4F-47EA-88C3-2F6900A3DF32}" type="presOf" srcId="{8BD833BD-9F19-4C5E-8287-3BC7E3FBE4B7}" destId="{358C7627-4B35-4214-ABA4-B8D38E5C79C0}" srcOrd="0" destOrd="0" presId="urn:microsoft.com/office/officeart/2008/layout/HorizontalMultiLevelHierarchy"/>
    <dgm:cxn modelId="{E0D7754B-FDDB-4C2C-A513-F63E6099BDA7}" srcId="{BF7EE22C-1240-4A56-8313-48CDDC5A60D1}" destId="{C8241B85-E6BB-430C-963F-022B6B4DBB7A}" srcOrd="3" destOrd="0" parTransId="{024DA5E2-C8BB-47C1-B6B8-B6AAAF7279C8}" sibTransId="{8EA66A17-DF6D-448E-93A3-E0C56C7E6C01}"/>
    <dgm:cxn modelId="{B1958C4C-C488-4526-BD18-A55A21D2D449}" type="presOf" srcId="{01752A0D-8F46-472E-9B8B-D7DE0E3B29C7}" destId="{B5BAC966-D5FD-4CBA-971E-A3ECE39CD03C}" srcOrd="0" destOrd="0" presId="urn:microsoft.com/office/officeart/2008/layout/HorizontalMultiLevelHierarchy"/>
    <dgm:cxn modelId="{379ADE53-2A61-47B4-A8A0-ADB37856324C}" type="presOf" srcId="{0F2BB6A1-C03F-48A2-87ED-6E18AE253572}" destId="{C391E8E5-D6DF-46D9-A7CC-0F7D3923E5FE}" srcOrd="0" destOrd="0" presId="urn:microsoft.com/office/officeart/2008/layout/HorizontalMultiLevelHierarchy"/>
    <dgm:cxn modelId="{CE387975-EBDD-44B1-AF59-4C280C1929F9}" type="presOf" srcId="{024DA5E2-C8BB-47C1-B6B8-B6AAAF7279C8}" destId="{759E7230-D66B-4520-A3F6-666D6B5FD300}" srcOrd="0" destOrd="0" presId="urn:microsoft.com/office/officeart/2008/layout/HorizontalMultiLevelHierarchy"/>
    <dgm:cxn modelId="{4C3A4884-715A-48BA-9565-F12E010BA542}" type="presOf" srcId="{ADAD5C16-77B0-4E98-BE35-8823D8B37253}" destId="{0D59DA5D-DC4D-41DA-9D57-0568568403F9}" srcOrd="0" destOrd="0" presId="urn:microsoft.com/office/officeart/2008/layout/HorizontalMultiLevelHierarchy"/>
    <dgm:cxn modelId="{45362293-6040-4FCE-8210-F581877FE0CE}" type="presOf" srcId="{0EDD75CA-9300-40B2-9826-3D4F47ED7656}" destId="{64304ACB-387C-4A42-9BA5-7F5D18F63844}" srcOrd="1" destOrd="0" presId="urn:microsoft.com/office/officeart/2008/layout/HorizontalMultiLevelHierarchy"/>
    <dgm:cxn modelId="{AC265196-9949-40FC-BC5E-B5472359DC21}" type="presOf" srcId="{8AED2B1E-1BFE-4961-960A-FD22AA4FDE59}" destId="{5296AD06-10CB-410C-81C4-B3A0741CF7DE}" srcOrd="1" destOrd="0" presId="urn:microsoft.com/office/officeart/2008/layout/HorizontalMultiLevelHierarchy"/>
    <dgm:cxn modelId="{FCD77298-B4D2-46B2-9836-700678E8057A}" type="presOf" srcId="{8AED2B1E-1BFE-4961-960A-FD22AA4FDE59}" destId="{0DF181FE-F824-4607-A5E9-210D83989474}" srcOrd="0" destOrd="0" presId="urn:microsoft.com/office/officeart/2008/layout/HorizontalMultiLevelHierarchy"/>
    <dgm:cxn modelId="{9A0E27A4-78A7-493F-B3A9-5EB4746DCC8B}" type="presOf" srcId="{606D5E37-ADD9-4641-9534-570C5110DFE5}" destId="{C884A5E2-5F75-4162-8DC5-4663C5FFAC4D}" srcOrd="0" destOrd="0" presId="urn:microsoft.com/office/officeart/2008/layout/HorizontalMultiLevelHierarchy"/>
    <dgm:cxn modelId="{9D2BCFAF-73D8-42D0-82B7-C1D03356EE0D}" srcId="{BF7EE22C-1240-4A56-8313-48CDDC5A60D1}" destId="{18A7A254-21CD-4234-B01A-87AA504F020E}" srcOrd="6" destOrd="0" parTransId="{0EDD75CA-9300-40B2-9826-3D4F47ED7656}" sibTransId="{BBFE67CE-F3B8-457D-B786-A3C883284EFE}"/>
    <dgm:cxn modelId="{C5AD73B8-BE64-4D77-AE0D-0C69066CA664}" type="presOf" srcId="{BF7EE22C-1240-4A56-8313-48CDDC5A60D1}" destId="{88EA3674-3E20-456E-A905-535E69A9DFD0}" srcOrd="0" destOrd="0" presId="urn:microsoft.com/office/officeart/2008/layout/HorizontalMultiLevelHierarchy"/>
    <dgm:cxn modelId="{ACF06EBF-5069-4A71-A538-87684ADE3112}" srcId="{BF7EE22C-1240-4A56-8313-48CDDC5A60D1}" destId="{25AA016C-931E-4A6D-9790-C6B56A1950CC}" srcOrd="5" destOrd="0" parTransId="{8BD833BD-9F19-4C5E-8287-3BC7E3FBE4B7}" sibTransId="{A72333B0-65B0-44DA-9A02-748FD476792B}"/>
    <dgm:cxn modelId="{8C35AEC8-79D4-4103-8F92-8A148D8168B6}" type="presOf" srcId="{18A7A254-21CD-4234-B01A-87AA504F020E}" destId="{8F429150-B78A-4CD3-80D5-F8E9422F60CF}" srcOrd="0" destOrd="0" presId="urn:microsoft.com/office/officeart/2008/layout/HorizontalMultiLevelHierarchy"/>
    <dgm:cxn modelId="{E7F7F9D2-00A2-460F-905C-A6B787FF2653}" type="presOf" srcId="{024DA5E2-C8BB-47C1-B6B8-B6AAAF7279C8}" destId="{F1649496-4EDF-4FE2-9CCA-C3F753FB432C}" srcOrd="1" destOrd="0" presId="urn:microsoft.com/office/officeart/2008/layout/HorizontalMultiLevelHierarchy"/>
    <dgm:cxn modelId="{588795D8-8E81-432E-8F2A-F7D9A42858BF}" type="presOf" srcId="{73B9D52D-BD0C-432E-B6FE-8561810B13E8}" destId="{5CC117FD-60A5-4CAB-92C8-846584D2EFF0}" srcOrd="0" destOrd="0" presId="urn:microsoft.com/office/officeart/2008/layout/HorizontalMultiLevelHierarchy"/>
    <dgm:cxn modelId="{C55779E1-6089-4C95-9BE5-EDDC090E879E}" srcId="{BF7EE22C-1240-4A56-8313-48CDDC5A60D1}" destId="{E4208367-0111-49C5-A45E-207ED67856F3}" srcOrd="1" destOrd="0" parTransId="{73B9D52D-BD0C-432E-B6FE-8561810B13E8}" sibTransId="{C2463275-8C07-4C9C-9471-8086020145E3}"/>
    <dgm:cxn modelId="{5364B6EB-101F-433D-940A-28741B2E2D5F}" type="presOf" srcId="{C8241B85-E6BB-430C-963F-022B6B4DBB7A}" destId="{DDDD26C5-6CDC-430F-A989-AACBB1075F7C}" srcOrd="0" destOrd="0" presId="urn:microsoft.com/office/officeart/2008/layout/HorizontalMultiLevelHierarchy"/>
    <dgm:cxn modelId="{2CF8206B-C007-42E1-B5A6-58866AFBC9D5}" type="presParOf" srcId="{72BC4310-343D-4578-A942-A26CCE368604}" destId="{8228607B-9EC4-48DB-9A1A-67FAD84EB9E4}" srcOrd="0" destOrd="0" presId="urn:microsoft.com/office/officeart/2008/layout/HorizontalMultiLevelHierarchy"/>
    <dgm:cxn modelId="{D9D5D8EE-3513-41A0-BE44-8D1987012BF4}" type="presParOf" srcId="{8228607B-9EC4-48DB-9A1A-67FAD84EB9E4}" destId="{88EA3674-3E20-456E-A905-535E69A9DFD0}" srcOrd="0" destOrd="0" presId="urn:microsoft.com/office/officeart/2008/layout/HorizontalMultiLevelHierarchy"/>
    <dgm:cxn modelId="{EF309FDB-FC8B-49C3-9317-D4B83144AE56}" type="presParOf" srcId="{8228607B-9EC4-48DB-9A1A-67FAD84EB9E4}" destId="{4FBEA262-E48C-4C25-A82F-496FEBBDB393}" srcOrd="1" destOrd="0" presId="urn:microsoft.com/office/officeart/2008/layout/HorizontalMultiLevelHierarchy"/>
    <dgm:cxn modelId="{570CAA02-371A-4CAC-9443-CC958F45F4EA}" type="presParOf" srcId="{4FBEA262-E48C-4C25-A82F-496FEBBDB393}" destId="{B5BAC966-D5FD-4CBA-971E-A3ECE39CD03C}" srcOrd="0" destOrd="0" presId="urn:microsoft.com/office/officeart/2008/layout/HorizontalMultiLevelHierarchy"/>
    <dgm:cxn modelId="{0939F547-8F69-46FD-A7CD-5CC6E0B3737C}" type="presParOf" srcId="{B5BAC966-D5FD-4CBA-971E-A3ECE39CD03C}" destId="{68788121-BD36-4E65-98DC-A4A93C2E1751}" srcOrd="0" destOrd="0" presId="urn:microsoft.com/office/officeart/2008/layout/HorizontalMultiLevelHierarchy"/>
    <dgm:cxn modelId="{20631B68-AF38-4DD6-BD0F-178189549F71}" type="presParOf" srcId="{4FBEA262-E48C-4C25-A82F-496FEBBDB393}" destId="{09AC020D-1BD7-4BE1-86F9-17721D6AAF7C}" srcOrd="1" destOrd="0" presId="urn:microsoft.com/office/officeart/2008/layout/HorizontalMultiLevelHierarchy"/>
    <dgm:cxn modelId="{F71A736A-3959-41F3-9C54-AB5F55E2C15C}" type="presParOf" srcId="{09AC020D-1BD7-4BE1-86F9-17721D6AAF7C}" destId="{0D59DA5D-DC4D-41DA-9D57-0568568403F9}" srcOrd="0" destOrd="0" presId="urn:microsoft.com/office/officeart/2008/layout/HorizontalMultiLevelHierarchy"/>
    <dgm:cxn modelId="{759D950A-54AA-4EC6-BB18-9F086FE37DA1}" type="presParOf" srcId="{09AC020D-1BD7-4BE1-86F9-17721D6AAF7C}" destId="{9227792D-FE89-4403-BCBE-043CCA7CD4DC}" srcOrd="1" destOrd="0" presId="urn:microsoft.com/office/officeart/2008/layout/HorizontalMultiLevelHierarchy"/>
    <dgm:cxn modelId="{2A056BDB-ED8E-41FD-85FA-C5A7A9EC2E81}" type="presParOf" srcId="{4FBEA262-E48C-4C25-A82F-496FEBBDB393}" destId="{5CC117FD-60A5-4CAB-92C8-846584D2EFF0}" srcOrd="2" destOrd="0" presId="urn:microsoft.com/office/officeart/2008/layout/HorizontalMultiLevelHierarchy"/>
    <dgm:cxn modelId="{08790F7A-A818-4520-8BBD-5183E599C907}" type="presParOf" srcId="{5CC117FD-60A5-4CAB-92C8-846584D2EFF0}" destId="{5F5294FA-A41B-4505-9988-74ED5B0B50C7}" srcOrd="0" destOrd="0" presId="urn:microsoft.com/office/officeart/2008/layout/HorizontalMultiLevelHierarchy"/>
    <dgm:cxn modelId="{601F527F-EF29-4C13-A060-A9CD566FE0A3}" type="presParOf" srcId="{4FBEA262-E48C-4C25-A82F-496FEBBDB393}" destId="{C0F662AF-4813-446B-BBD8-8FC1E019B53B}" srcOrd="3" destOrd="0" presId="urn:microsoft.com/office/officeart/2008/layout/HorizontalMultiLevelHierarchy"/>
    <dgm:cxn modelId="{2098376F-226F-4122-8E37-9EF1FABA3DCC}" type="presParOf" srcId="{C0F662AF-4813-446B-BBD8-8FC1E019B53B}" destId="{7908CF1D-4BE6-4351-AE20-E56251BBF10F}" srcOrd="0" destOrd="0" presId="urn:microsoft.com/office/officeart/2008/layout/HorizontalMultiLevelHierarchy"/>
    <dgm:cxn modelId="{B3458003-B147-456B-86A5-F75FF86D957C}" type="presParOf" srcId="{C0F662AF-4813-446B-BBD8-8FC1E019B53B}" destId="{CF2006F2-3C9F-4A14-AEB2-4DC45CA3E3CF}" srcOrd="1" destOrd="0" presId="urn:microsoft.com/office/officeart/2008/layout/HorizontalMultiLevelHierarchy"/>
    <dgm:cxn modelId="{EF5B4C8D-928D-480E-B730-103D3183EA87}" type="presParOf" srcId="{4FBEA262-E48C-4C25-A82F-496FEBBDB393}" destId="{0DF181FE-F824-4607-A5E9-210D83989474}" srcOrd="4" destOrd="0" presId="urn:microsoft.com/office/officeart/2008/layout/HorizontalMultiLevelHierarchy"/>
    <dgm:cxn modelId="{F9212F4B-F692-42E1-AF3A-735C837292F3}" type="presParOf" srcId="{0DF181FE-F824-4607-A5E9-210D83989474}" destId="{5296AD06-10CB-410C-81C4-B3A0741CF7DE}" srcOrd="0" destOrd="0" presId="urn:microsoft.com/office/officeart/2008/layout/HorizontalMultiLevelHierarchy"/>
    <dgm:cxn modelId="{F50C9C80-38F0-49A2-A185-9F12700289EB}" type="presParOf" srcId="{4FBEA262-E48C-4C25-A82F-496FEBBDB393}" destId="{131880D2-BDFF-49E7-A608-3F542E90FE5D}" srcOrd="5" destOrd="0" presId="urn:microsoft.com/office/officeart/2008/layout/HorizontalMultiLevelHierarchy"/>
    <dgm:cxn modelId="{CB5F84B1-E9CE-4B09-875E-7DE422415900}" type="presParOf" srcId="{131880D2-BDFF-49E7-A608-3F542E90FE5D}" destId="{C3209D35-861E-4965-8C0E-8F44BB86FB43}" srcOrd="0" destOrd="0" presId="urn:microsoft.com/office/officeart/2008/layout/HorizontalMultiLevelHierarchy"/>
    <dgm:cxn modelId="{7947044A-9293-4D2E-9602-7F24B1B31808}" type="presParOf" srcId="{131880D2-BDFF-49E7-A608-3F542E90FE5D}" destId="{05634FED-E979-492C-87F2-0EEA86E078E0}" srcOrd="1" destOrd="0" presId="urn:microsoft.com/office/officeart/2008/layout/HorizontalMultiLevelHierarchy"/>
    <dgm:cxn modelId="{590221BD-BA80-4DF4-873A-D67292C790F0}" type="presParOf" srcId="{4FBEA262-E48C-4C25-A82F-496FEBBDB393}" destId="{759E7230-D66B-4520-A3F6-666D6B5FD300}" srcOrd="6" destOrd="0" presId="urn:microsoft.com/office/officeart/2008/layout/HorizontalMultiLevelHierarchy"/>
    <dgm:cxn modelId="{4FE740DA-3412-4B1D-8524-511484C5477C}" type="presParOf" srcId="{759E7230-D66B-4520-A3F6-666D6B5FD300}" destId="{F1649496-4EDF-4FE2-9CCA-C3F753FB432C}" srcOrd="0" destOrd="0" presId="urn:microsoft.com/office/officeart/2008/layout/HorizontalMultiLevelHierarchy"/>
    <dgm:cxn modelId="{688738EA-9086-4D07-8517-EF3C2B2F1C73}" type="presParOf" srcId="{4FBEA262-E48C-4C25-A82F-496FEBBDB393}" destId="{5E91C441-FD9A-4C46-AB29-3F07732BBC7E}" srcOrd="7" destOrd="0" presId="urn:microsoft.com/office/officeart/2008/layout/HorizontalMultiLevelHierarchy"/>
    <dgm:cxn modelId="{D9C9DD63-1AF3-4D60-8184-5D21A950A7A4}" type="presParOf" srcId="{5E91C441-FD9A-4C46-AB29-3F07732BBC7E}" destId="{DDDD26C5-6CDC-430F-A989-AACBB1075F7C}" srcOrd="0" destOrd="0" presId="urn:microsoft.com/office/officeart/2008/layout/HorizontalMultiLevelHierarchy"/>
    <dgm:cxn modelId="{FFD9C1A1-1770-49E6-8ED5-43473A1898C0}" type="presParOf" srcId="{5E91C441-FD9A-4C46-AB29-3F07732BBC7E}" destId="{39A68AC0-F9C6-494B-8539-5C2EFB4B06FF}" srcOrd="1" destOrd="0" presId="urn:microsoft.com/office/officeart/2008/layout/HorizontalMultiLevelHierarchy"/>
    <dgm:cxn modelId="{30D36214-7170-40BB-8F61-2CBF3C9BE340}" type="presParOf" srcId="{4FBEA262-E48C-4C25-A82F-496FEBBDB393}" destId="{C884A5E2-5F75-4162-8DC5-4663C5FFAC4D}" srcOrd="8" destOrd="0" presId="urn:microsoft.com/office/officeart/2008/layout/HorizontalMultiLevelHierarchy"/>
    <dgm:cxn modelId="{DB2F86E5-4727-4B05-B8DC-3F330A1343DD}" type="presParOf" srcId="{C884A5E2-5F75-4162-8DC5-4663C5FFAC4D}" destId="{BF03B037-13AC-4703-A160-A31197BE5467}" srcOrd="0" destOrd="0" presId="urn:microsoft.com/office/officeart/2008/layout/HorizontalMultiLevelHierarchy"/>
    <dgm:cxn modelId="{D4799078-11BC-492F-9090-803151CA7848}" type="presParOf" srcId="{4FBEA262-E48C-4C25-A82F-496FEBBDB393}" destId="{B1D26393-348F-4800-B14E-64D8D2976F01}" srcOrd="9" destOrd="0" presId="urn:microsoft.com/office/officeart/2008/layout/HorizontalMultiLevelHierarchy"/>
    <dgm:cxn modelId="{B2DABBC0-4C4C-468B-81EF-2B0C8F1F506F}" type="presParOf" srcId="{B1D26393-348F-4800-B14E-64D8D2976F01}" destId="{C391E8E5-D6DF-46D9-A7CC-0F7D3923E5FE}" srcOrd="0" destOrd="0" presId="urn:microsoft.com/office/officeart/2008/layout/HorizontalMultiLevelHierarchy"/>
    <dgm:cxn modelId="{A36320C6-13B5-437C-91A7-CBD77882CAAB}" type="presParOf" srcId="{B1D26393-348F-4800-B14E-64D8D2976F01}" destId="{334CF1E9-8177-4DBC-B497-A5401C0D6BC1}" srcOrd="1" destOrd="0" presId="urn:microsoft.com/office/officeart/2008/layout/HorizontalMultiLevelHierarchy"/>
    <dgm:cxn modelId="{8665F9FE-45F9-41B6-8EF5-4432B5A6EA42}" type="presParOf" srcId="{4FBEA262-E48C-4C25-A82F-496FEBBDB393}" destId="{358C7627-4B35-4214-ABA4-B8D38E5C79C0}" srcOrd="10" destOrd="0" presId="urn:microsoft.com/office/officeart/2008/layout/HorizontalMultiLevelHierarchy"/>
    <dgm:cxn modelId="{8D2B7461-474B-4298-951C-DC16F7B1B5C4}" type="presParOf" srcId="{358C7627-4B35-4214-ABA4-B8D38E5C79C0}" destId="{1251261F-E062-46CE-AB2F-5645B0352901}" srcOrd="0" destOrd="0" presId="urn:microsoft.com/office/officeart/2008/layout/HorizontalMultiLevelHierarchy"/>
    <dgm:cxn modelId="{39C87389-A818-4033-A08D-E455255B60A9}" type="presParOf" srcId="{4FBEA262-E48C-4C25-A82F-496FEBBDB393}" destId="{83CB8C92-D60C-494A-A511-91827721CC2F}" srcOrd="11" destOrd="0" presId="urn:microsoft.com/office/officeart/2008/layout/HorizontalMultiLevelHierarchy"/>
    <dgm:cxn modelId="{15DC1814-6BFA-4AC6-8BBF-04C169DF877B}" type="presParOf" srcId="{83CB8C92-D60C-494A-A511-91827721CC2F}" destId="{8E6B30FB-4552-4CAA-81E0-89C67B1D4EA2}" srcOrd="0" destOrd="0" presId="urn:microsoft.com/office/officeart/2008/layout/HorizontalMultiLevelHierarchy"/>
    <dgm:cxn modelId="{AA0F8CC6-5BF4-4264-B32D-349DBE6F4D04}" type="presParOf" srcId="{83CB8C92-D60C-494A-A511-91827721CC2F}" destId="{16F48613-5CDB-4B2C-A8AE-9978D80E0C72}" srcOrd="1" destOrd="0" presId="urn:microsoft.com/office/officeart/2008/layout/HorizontalMultiLevelHierarchy"/>
    <dgm:cxn modelId="{2F48CF96-8EC3-4224-BFA5-A7E4AE3E8936}" type="presParOf" srcId="{4FBEA262-E48C-4C25-A82F-496FEBBDB393}" destId="{4652405F-83A3-4CA1-B39B-1BB7CB408BF2}" srcOrd="12" destOrd="0" presId="urn:microsoft.com/office/officeart/2008/layout/HorizontalMultiLevelHierarchy"/>
    <dgm:cxn modelId="{10D6FC5C-EF80-4B30-BA7B-C2E462BCF85D}" type="presParOf" srcId="{4652405F-83A3-4CA1-B39B-1BB7CB408BF2}" destId="{64304ACB-387C-4A42-9BA5-7F5D18F63844}" srcOrd="0" destOrd="0" presId="urn:microsoft.com/office/officeart/2008/layout/HorizontalMultiLevelHierarchy"/>
    <dgm:cxn modelId="{BA9B1237-EED3-426C-9A28-285C22372CA0}" type="presParOf" srcId="{4FBEA262-E48C-4C25-A82F-496FEBBDB393}" destId="{F7B25E7D-DB51-47A2-AC02-6CA5DCF63B46}" srcOrd="13" destOrd="0" presId="urn:microsoft.com/office/officeart/2008/layout/HorizontalMultiLevelHierarchy"/>
    <dgm:cxn modelId="{E945048A-B891-42A4-B6C0-9227E694B9AC}" type="presParOf" srcId="{F7B25E7D-DB51-47A2-AC02-6CA5DCF63B46}" destId="{8F429150-B78A-4CD3-80D5-F8E9422F60CF}" srcOrd="0" destOrd="0" presId="urn:microsoft.com/office/officeart/2008/layout/HorizontalMultiLevelHierarchy"/>
    <dgm:cxn modelId="{AB1EB3A9-9F38-49EB-B6E7-12EDDF851D4C}" type="presParOf" srcId="{F7B25E7D-DB51-47A2-AC02-6CA5DCF63B46}" destId="{EB90B799-8B6D-423E-BBE2-9AF6C935854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1B1FE8-A82D-4D6C-93DC-03D0965287F3}" type="doc">
      <dgm:prSet loTypeId="urn:microsoft.com/office/officeart/2005/8/layout/hList7" loCatId="process" qsTypeId="urn:microsoft.com/office/officeart/2005/8/quickstyle/simple1" qsCatId="simple" csTypeId="urn:microsoft.com/office/officeart/2005/8/colors/accent2_2" csCatId="accent2" phldr="1"/>
      <dgm:spPr/>
    </dgm:pt>
    <dgm:pt modelId="{A22D6FD2-C09F-45B0-9431-0FDA0DAFEDDF}">
      <dgm:prSet phldrT="[文本]"/>
      <dgm:spPr/>
      <dgm:t>
        <a:bodyPr/>
        <a:lstStyle/>
        <a:p>
          <a:r>
            <a:rPr lang="zh-CN" dirty="0"/>
            <a:t>加大深度贫困地区脱贫攻坚力度</a:t>
          </a:r>
          <a:endParaRPr lang="zh-CN" altLang="en-US" dirty="0"/>
        </a:p>
      </dgm:t>
    </dgm:pt>
    <dgm:pt modelId="{35B9194F-6CD6-48FF-8BE4-0C9FC6C4C65C}" type="parTrans" cxnId="{93FC9DE5-6BB2-4CB9-A23E-8506FED99760}">
      <dgm:prSet/>
      <dgm:spPr/>
      <dgm:t>
        <a:bodyPr/>
        <a:lstStyle/>
        <a:p>
          <a:endParaRPr lang="zh-CN" altLang="en-US"/>
        </a:p>
      </dgm:t>
    </dgm:pt>
    <dgm:pt modelId="{C3F596B7-8934-4D61-AFEB-E0A054AF3717}" type="sibTrans" cxnId="{93FC9DE5-6BB2-4CB9-A23E-8506FED99760}">
      <dgm:prSet/>
      <dgm:spPr/>
      <dgm:t>
        <a:bodyPr/>
        <a:lstStyle/>
        <a:p>
          <a:endParaRPr lang="zh-CN" altLang="en-US"/>
        </a:p>
      </dgm:t>
    </dgm:pt>
    <dgm:pt modelId="{F501E49C-9A9F-4EFA-9053-1312DD773B37}">
      <dgm:prSet phldrT="[文本]" custT="1"/>
      <dgm:spPr/>
      <dgm:t>
        <a:bodyPr/>
        <a:lstStyle/>
        <a:p>
          <a:pPr algn="ctr"/>
          <a:r>
            <a:rPr lang="en-US" altLang="zh-CN" sz="1500" dirty="0"/>
            <a:t> </a:t>
          </a:r>
          <a:r>
            <a:rPr lang="zh-CN" sz="1800" dirty="0"/>
            <a:t>大力扶持贫困地区发展特色优势产业</a:t>
          </a:r>
          <a:endParaRPr lang="zh-CN" altLang="en-US" sz="1800" dirty="0"/>
        </a:p>
      </dgm:t>
    </dgm:pt>
    <dgm:pt modelId="{FA9CADF1-F173-4B67-8C28-C013CD5FCE1A}" type="parTrans" cxnId="{8314C4AF-95F7-4D1D-9C48-BFA5D6F3FD2D}">
      <dgm:prSet/>
      <dgm:spPr/>
      <dgm:t>
        <a:bodyPr/>
        <a:lstStyle/>
        <a:p>
          <a:endParaRPr lang="zh-CN" altLang="en-US"/>
        </a:p>
      </dgm:t>
    </dgm:pt>
    <dgm:pt modelId="{A7A6CE28-3C57-4C4B-8207-969F77025117}" type="sibTrans" cxnId="{8314C4AF-95F7-4D1D-9C48-BFA5D6F3FD2D}">
      <dgm:prSet/>
      <dgm:spPr/>
      <dgm:t>
        <a:bodyPr/>
        <a:lstStyle/>
        <a:p>
          <a:endParaRPr lang="zh-CN" altLang="en-US"/>
        </a:p>
      </dgm:t>
    </dgm:pt>
    <dgm:pt modelId="{8FE14387-2C44-4484-BE83-BE775B11DE4F}">
      <dgm:prSet phldrT="[文本]" custT="1"/>
      <dgm:spPr/>
      <dgm:t>
        <a:bodyPr/>
        <a:lstStyle/>
        <a:p>
          <a:pPr algn="ctr"/>
          <a:endParaRPr lang="en-US" altLang="zh-CN" sz="1600" dirty="0"/>
        </a:p>
        <a:p>
          <a:pPr algn="ctr"/>
          <a:r>
            <a:rPr lang="zh-CN" altLang="en-US" sz="1600" dirty="0"/>
            <a:t>开展贫困地区控辍保学专项行动、明显降低辍学率</a:t>
          </a:r>
        </a:p>
      </dgm:t>
    </dgm:pt>
    <dgm:pt modelId="{17569622-A580-4D36-99DC-D40B1115C3DA}" type="parTrans" cxnId="{86A46AD3-2396-45A0-82D7-108DAC7C8FAD}">
      <dgm:prSet/>
      <dgm:spPr/>
      <dgm:t>
        <a:bodyPr/>
        <a:lstStyle/>
        <a:p>
          <a:endParaRPr lang="zh-CN" altLang="en-US"/>
        </a:p>
      </dgm:t>
    </dgm:pt>
    <dgm:pt modelId="{D74F9C3F-BBE3-4613-B09F-1CF1B9455EDC}" type="sibTrans" cxnId="{86A46AD3-2396-45A0-82D7-108DAC7C8FAD}">
      <dgm:prSet/>
      <dgm:spPr/>
      <dgm:t>
        <a:bodyPr/>
        <a:lstStyle/>
        <a:p>
          <a:endParaRPr lang="zh-CN" altLang="en-US"/>
        </a:p>
      </dgm:t>
    </dgm:pt>
    <dgm:pt modelId="{4B30ABEA-4FE3-40A6-AF4D-62AEE9F68E94}">
      <dgm:prSet custT="1"/>
      <dgm:spPr/>
      <dgm:t>
        <a:bodyPr/>
        <a:lstStyle/>
        <a:p>
          <a:pPr algn="ctr"/>
          <a:endParaRPr lang="en-US" altLang="zh-CN" sz="1600" dirty="0"/>
        </a:p>
        <a:p>
          <a:pPr algn="ctr"/>
          <a:r>
            <a:rPr lang="zh-CN" altLang="en-US" sz="1600" dirty="0"/>
            <a:t>对摘帽县和脱贫人口的扶持政策要保持一段时间</a:t>
          </a:r>
        </a:p>
      </dgm:t>
    </dgm:pt>
    <dgm:pt modelId="{CCC55BDF-9858-442B-8A2C-F96E14DAC2DD}" type="parTrans" cxnId="{418CFB38-6969-40B8-A76D-FF6FAF7BF339}">
      <dgm:prSet/>
      <dgm:spPr/>
      <dgm:t>
        <a:bodyPr/>
        <a:lstStyle/>
        <a:p>
          <a:endParaRPr lang="zh-CN" altLang="en-US"/>
        </a:p>
      </dgm:t>
    </dgm:pt>
    <dgm:pt modelId="{CF031717-71A9-4666-B6A0-5E708894D24E}" type="sibTrans" cxnId="{418CFB38-6969-40B8-A76D-FF6FAF7BF339}">
      <dgm:prSet/>
      <dgm:spPr/>
      <dgm:t>
        <a:bodyPr/>
        <a:lstStyle/>
        <a:p>
          <a:endParaRPr lang="zh-CN" altLang="en-US"/>
        </a:p>
      </dgm:t>
    </dgm:pt>
    <dgm:pt modelId="{2E2AFE1E-7E59-43CF-AB65-20979A41EA63}">
      <dgm:prSet/>
      <dgm:spPr/>
      <dgm:t>
        <a:bodyPr/>
        <a:lstStyle/>
        <a:p>
          <a:r>
            <a:rPr lang="zh-CN" dirty="0"/>
            <a:t>完善考核监督机制</a:t>
          </a:r>
          <a:endParaRPr lang="zh-CN" altLang="en-US" dirty="0"/>
        </a:p>
      </dgm:t>
    </dgm:pt>
    <dgm:pt modelId="{03AD68AE-B88A-4722-82C5-5D23419E1F1E}" type="parTrans" cxnId="{28AF6216-DB69-4DA7-83EA-BF9228128740}">
      <dgm:prSet/>
      <dgm:spPr/>
      <dgm:t>
        <a:bodyPr/>
        <a:lstStyle/>
        <a:p>
          <a:endParaRPr lang="zh-CN" altLang="en-US"/>
        </a:p>
      </dgm:t>
    </dgm:pt>
    <dgm:pt modelId="{E9F9DD27-6DA7-41D6-8365-CB43DB42665C}" type="sibTrans" cxnId="{28AF6216-DB69-4DA7-83EA-BF9228128740}">
      <dgm:prSet/>
      <dgm:spPr/>
      <dgm:t>
        <a:bodyPr/>
        <a:lstStyle/>
        <a:p>
          <a:endParaRPr lang="zh-CN" altLang="en-US"/>
        </a:p>
      </dgm:t>
    </dgm:pt>
    <dgm:pt modelId="{0F0CE6F3-3AD9-4083-B226-881C9549B61E}" type="pres">
      <dgm:prSet presAssocID="{D81B1FE8-A82D-4D6C-93DC-03D0965287F3}" presName="Name0" presStyleCnt="0">
        <dgm:presLayoutVars>
          <dgm:dir/>
          <dgm:resizeHandles val="exact"/>
        </dgm:presLayoutVars>
      </dgm:prSet>
      <dgm:spPr/>
    </dgm:pt>
    <dgm:pt modelId="{9442B01C-D59D-4A51-AC5E-58BC4B43DEDE}" type="pres">
      <dgm:prSet presAssocID="{D81B1FE8-A82D-4D6C-93DC-03D0965287F3}" presName="fgShape" presStyleLbl="fgShp" presStyleIdx="0" presStyleCnt="1"/>
      <dgm:spPr/>
    </dgm:pt>
    <dgm:pt modelId="{E2C9D6A7-9EFE-47B2-AEAF-4E5C57A20B76}" type="pres">
      <dgm:prSet presAssocID="{D81B1FE8-A82D-4D6C-93DC-03D0965287F3}" presName="linComp" presStyleCnt="0"/>
      <dgm:spPr/>
    </dgm:pt>
    <dgm:pt modelId="{4CE1EA84-ADD6-4D2E-A731-AC654B0F44F6}" type="pres">
      <dgm:prSet presAssocID="{A22D6FD2-C09F-45B0-9431-0FDA0DAFEDDF}" presName="compNode" presStyleCnt="0"/>
      <dgm:spPr/>
    </dgm:pt>
    <dgm:pt modelId="{040BA7FC-BE09-4566-B03F-72D977922640}" type="pres">
      <dgm:prSet presAssocID="{A22D6FD2-C09F-45B0-9431-0FDA0DAFEDDF}" presName="bkgdShape" presStyleLbl="node1" presStyleIdx="0" presStyleCnt="5"/>
      <dgm:spPr/>
    </dgm:pt>
    <dgm:pt modelId="{C004F70D-8A85-42C5-82A5-2EDCD056DC23}" type="pres">
      <dgm:prSet presAssocID="{A22D6FD2-C09F-45B0-9431-0FDA0DAFEDDF}" presName="nodeTx" presStyleLbl="node1" presStyleIdx="0" presStyleCnt="5">
        <dgm:presLayoutVars>
          <dgm:bulletEnabled val="1"/>
        </dgm:presLayoutVars>
      </dgm:prSet>
      <dgm:spPr/>
    </dgm:pt>
    <dgm:pt modelId="{B452F4B0-557A-455A-B025-B5F727531AD6}" type="pres">
      <dgm:prSet presAssocID="{A22D6FD2-C09F-45B0-9431-0FDA0DAFEDDF}" presName="invisiNode" presStyleLbl="node1" presStyleIdx="0" presStyleCnt="5"/>
      <dgm:spPr/>
    </dgm:pt>
    <dgm:pt modelId="{FB93A0FA-9388-4976-AC95-165DF42CE68A}" type="pres">
      <dgm:prSet presAssocID="{A22D6FD2-C09F-45B0-9431-0FDA0DAFEDDF}"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dgm:spPr>
    </dgm:pt>
    <dgm:pt modelId="{AC279295-7D58-4B6D-9DD5-FD686FDE26DE}" type="pres">
      <dgm:prSet presAssocID="{C3F596B7-8934-4D61-AFEB-E0A054AF3717}" presName="sibTrans" presStyleLbl="sibTrans2D1" presStyleIdx="0" presStyleCnt="0"/>
      <dgm:spPr/>
    </dgm:pt>
    <dgm:pt modelId="{4E76BBC5-9C4E-40E1-9505-1C43F8F63C5D}" type="pres">
      <dgm:prSet presAssocID="{F501E49C-9A9F-4EFA-9053-1312DD773B37}" presName="compNode" presStyleCnt="0"/>
      <dgm:spPr/>
    </dgm:pt>
    <dgm:pt modelId="{8C34C539-536F-4199-96E9-0CAF54828E15}" type="pres">
      <dgm:prSet presAssocID="{F501E49C-9A9F-4EFA-9053-1312DD773B37}" presName="bkgdShape" presStyleLbl="node1" presStyleIdx="1" presStyleCnt="5"/>
      <dgm:spPr/>
    </dgm:pt>
    <dgm:pt modelId="{FAE3D8DE-0CE5-4D0D-ABD8-670C45A89F06}" type="pres">
      <dgm:prSet presAssocID="{F501E49C-9A9F-4EFA-9053-1312DD773B37}" presName="nodeTx" presStyleLbl="node1" presStyleIdx="1" presStyleCnt="5">
        <dgm:presLayoutVars>
          <dgm:bulletEnabled val="1"/>
        </dgm:presLayoutVars>
      </dgm:prSet>
      <dgm:spPr/>
    </dgm:pt>
    <dgm:pt modelId="{897FE133-9A67-46E0-A0D7-81164BBCD0F2}" type="pres">
      <dgm:prSet presAssocID="{F501E49C-9A9F-4EFA-9053-1312DD773B37}" presName="invisiNode" presStyleLbl="node1" presStyleIdx="1" presStyleCnt="5"/>
      <dgm:spPr/>
    </dgm:pt>
    <dgm:pt modelId="{AEC58E7E-6903-4BBE-AC12-723060CCC878}" type="pres">
      <dgm:prSet presAssocID="{F501E49C-9A9F-4EFA-9053-1312DD773B37}" presName="imagNode" presStyleLbl="fgImgPlace1" presStyleIdx="1"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dgm:spPr>
    </dgm:pt>
    <dgm:pt modelId="{1C72EF11-CAE9-496C-9B14-43646FDBD677}" type="pres">
      <dgm:prSet presAssocID="{A7A6CE28-3C57-4C4B-8207-969F77025117}" presName="sibTrans" presStyleLbl="sibTrans2D1" presStyleIdx="0" presStyleCnt="0"/>
      <dgm:spPr/>
    </dgm:pt>
    <dgm:pt modelId="{93017E05-09EB-4028-8CFA-09F40133DD88}" type="pres">
      <dgm:prSet presAssocID="{8FE14387-2C44-4484-BE83-BE775B11DE4F}" presName="compNode" presStyleCnt="0"/>
      <dgm:spPr/>
    </dgm:pt>
    <dgm:pt modelId="{678FDC67-8663-46B0-8C68-2C728EEA2E04}" type="pres">
      <dgm:prSet presAssocID="{8FE14387-2C44-4484-BE83-BE775B11DE4F}" presName="bkgdShape" presStyleLbl="node1" presStyleIdx="2" presStyleCnt="5"/>
      <dgm:spPr/>
    </dgm:pt>
    <dgm:pt modelId="{85B96236-4B76-4C80-ABA2-8789DC10032A}" type="pres">
      <dgm:prSet presAssocID="{8FE14387-2C44-4484-BE83-BE775B11DE4F}" presName="nodeTx" presStyleLbl="node1" presStyleIdx="2" presStyleCnt="5">
        <dgm:presLayoutVars>
          <dgm:bulletEnabled val="1"/>
        </dgm:presLayoutVars>
      </dgm:prSet>
      <dgm:spPr/>
    </dgm:pt>
    <dgm:pt modelId="{146AF288-7639-4751-851F-297D89478E32}" type="pres">
      <dgm:prSet presAssocID="{8FE14387-2C44-4484-BE83-BE775B11DE4F}" presName="invisiNode" presStyleLbl="node1" presStyleIdx="2" presStyleCnt="5"/>
      <dgm:spPr/>
    </dgm:pt>
    <dgm:pt modelId="{CA82BCA4-BE71-4A86-9FFA-92300D1E5E12}" type="pres">
      <dgm:prSet presAssocID="{8FE14387-2C44-4484-BE83-BE775B11DE4F}" presName="imagNode" presStyleLbl="fgImgPlace1" presStyleIdx="2"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dgm:spPr>
    </dgm:pt>
    <dgm:pt modelId="{668D1F7F-62B3-4C2E-B4A6-463CE7D07990}" type="pres">
      <dgm:prSet presAssocID="{D74F9C3F-BBE3-4613-B09F-1CF1B9455EDC}" presName="sibTrans" presStyleLbl="sibTrans2D1" presStyleIdx="0" presStyleCnt="0"/>
      <dgm:spPr/>
    </dgm:pt>
    <dgm:pt modelId="{130C3920-8603-4EBB-801A-93CEE877D11E}" type="pres">
      <dgm:prSet presAssocID="{4B30ABEA-4FE3-40A6-AF4D-62AEE9F68E94}" presName="compNode" presStyleCnt="0"/>
      <dgm:spPr/>
    </dgm:pt>
    <dgm:pt modelId="{D7521C2D-0B0D-4DF6-B952-8E599C590E94}" type="pres">
      <dgm:prSet presAssocID="{4B30ABEA-4FE3-40A6-AF4D-62AEE9F68E94}" presName="bkgdShape" presStyleLbl="node1" presStyleIdx="3" presStyleCnt="5"/>
      <dgm:spPr/>
    </dgm:pt>
    <dgm:pt modelId="{62577085-8148-4D17-BD23-2AB3FA55429A}" type="pres">
      <dgm:prSet presAssocID="{4B30ABEA-4FE3-40A6-AF4D-62AEE9F68E94}" presName="nodeTx" presStyleLbl="node1" presStyleIdx="3" presStyleCnt="5">
        <dgm:presLayoutVars>
          <dgm:bulletEnabled val="1"/>
        </dgm:presLayoutVars>
      </dgm:prSet>
      <dgm:spPr/>
    </dgm:pt>
    <dgm:pt modelId="{167010C4-E2FC-42B1-8FCA-E9E950F71928}" type="pres">
      <dgm:prSet presAssocID="{4B30ABEA-4FE3-40A6-AF4D-62AEE9F68E94}" presName="invisiNode" presStyleLbl="node1" presStyleIdx="3" presStyleCnt="5"/>
      <dgm:spPr/>
    </dgm:pt>
    <dgm:pt modelId="{0BB5A9E8-1035-46E9-9C7A-D53CBB875E0E}" type="pres">
      <dgm:prSet presAssocID="{4B30ABEA-4FE3-40A6-AF4D-62AEE9F68E94}" presName="imagNode" presStyleLbl="fgImgPlace1" presStyleIdx="3"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dgm:spPr>
    </dgm:pt>
    <dgm:pt modelId="{C7396B71-8ED1-42FA-9EB9-D39D0AE25256}" type="pres">
      <dgm:prSet presAssocID="{CF031717-71A9-4666-B6A0-5E708894D24E}" presName="sibTrans" presStyleLbl="sibTrans2D1" presStyleIdx="0" presStyleCnt="0"/>
      <dgm:spPr/>
    </dgm:pt>
    <dgm:pt modelId="{A626FE3B-5163-480F-B38E-759236F7FD97}" type="pres">
      <dgm:prSet presAssocID="{2E2AFE1E-7E59-43CF-AB65-20979A41EA63}" presName="compNode" presStyleCnt="0"/>
      <dgm:spPr/>
    </dgm:pt>
    <dgm:pt modelId="{5EBE20B4-5299-43BF-B734-B554A59B1396}" type="pres">
      <dgm:prSet presAssocID="{2E2AFE1E-7E59-43CF-AB65-20979A41EA63}" presName="bkgdShape" presStyleLbl="node1" presStyleIdx="4" presStyleCnt="5"/>
      <dgm:spPr/>
    </dgm:pt>
    <dgm:pt modelId="{F47F9CD4-4E28-4621-B7F0-47BCBCEA4064}" type="pres">
      <dgm:prSet presAssocID="{2E2AFE1E-7E59-43CF-AB65-20979A41EA63}" presName="nodeTx" presStyleLbl="node1" presStyleIdx="4" presStyleCnt="5">
        <dgm:presLayoutVars>
          <dgm:bulletEnabled val="1"/>
        </dgm:presLayoutVars>
      </dgm:prSet>
      <dgm:spPr/>
    </dgm:pt>
    <dgm:pt modelId="{8BCEAB5D-A600-46AE-9C18-880CA49FF12A}" type="pres">
      <dgm:prSet presAssocID="{2E2AFE1E-7E59-43CF-AB65-20979A41EA63}" presName="invisiNode" presStyleLbl="node1" presStyleIdx="4" presStyleCnt="5"/>
      <dgm:spPr/>
    </dgm:pt>
    <dgm:pt modelId="{ECB78F0F-96B6-48C5-A819-3D45C90E3449}" type="pres">
      <dgm:prSet presAssocID="{2E2AFE1E-7E59-43CF-AB65-20979A41EA63}" presName="imagNode" presStyleLbl="fgImgPlace1" presStyleIdx="4"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dgm:spPr>
    </dgm:pt>
  </dgm:ptLst>
  <dgm:cxnLst>
    <dgm:cxn modelId="{28AF6216-DB69-4DA7-83EA-BF9228128740}" srcId="{D81B1FE8-A82D-4D6C-93DC-03D0965287F3}" destId="{2E2AFE1E-7E59-43CF-AB65-20979A41EA63}" srcOrd="4" destOrd="0" parTransId="{03AD68AE-B88A-4722-82C5-5D23419E1F1E}" sibTransId="{E9F9DD27-6DA7-41D6-8365-CB43DB42665C}"/>
    <dgm:cxn modelId="{8FA0D820-F697-4039-9E53-2324F5B5EBE9}" type="presOf" srcId="{A22D6FD2-C09F-45B0-9431-0FDA0DAFEDDF}" destId="{040BA7FC-BE09-4566-B03F-72D977922640}" srcOrd="0" destOrd="0" presId="urn:microsoft.com/office/officeart/2005/8/layout/hList7"/>
    <dgm:cxn modelId="{418CFB38-6969-40B8-A76D-FF6FAF7BF339}" srcId="{D81B1FE8-A82D-4D6C-93DC-03D0965287F3}" destId="{4B30ABEA-4FE3-40A6-AF4D-62AEE9F68E94}" srcOrd="3" destOrd="0" parTransId="{CCC55BDF-9858-442B-8A2C-F96E14DAC2DD}" sibTransId="{CF031717-71A9-4666-B6A0-5E708894D24E}"/>
    <dgm:cxn modelId="{CD8EF93A-7F6E-4227-B933-55D5885BF417}" type="presOf" srcId="{F501E49C-9A9F-4EFA-9053-1312DD773B37}" destId="{8C34C539-536F-4199-96E9-0CAF54828E15}" srcOrd="0" destOrd="0" presId="urn:microsoft.com/office/officeart/2005/8/layout/hList7"/>
    <dgm:cxn modelId="{4E312D57-60E1-48E4-9B89-D94111A0090B}" type="presOf" srcId="{F501E49C-9A9F-4EFA-9053-1312DD773B37}" destId="{FAE3D8DE-0CE5-4D0D-ABD8-670C45A89F06}" srcOrd="1" destOrd="0" presId="urn:microsoft.com/office/officeart/2005/8/layout/hList7"/>
    <dgm:cxn modelId="{D13FB978-98B6-47E6-9D17-395117F832F0}" type="presOf" srcId="{D81B1FE8-A82D-4D6C-93DC-03D0965287F3}" destId="{0F0CE6F3-3AD9-4083-B226-881C9549B61E}" srcOrd="0" destOrd="0" presId="urn:microsoft.com/office/officeart/2005/8/layout/hList7"/>
    <dgm:cxn modelId="{3CC8397C-94FF-4EFF-B60D-81CA47096467}" type="presOf" srcId="{C3F596B7-8934-4D61-AFEB-E0A054AF3717}" destId="{AC279295-7D58-4B6D-9DD5-FD686FDE26DE}" srcOrd="0" destOrd="0" presId="urn:microsoft.com/office/officeart/2005/8/layout/hList7"/>
    <dgm:cxn modelId="{375C048E-3022-47B6-8866-07D087C7F6FF}" type="presOf" srcId="{8FE14387-2C44-4484-BE83-BE775B11DE4F}" destId="{678FDC67-8663-46B0-8C68-2C728EEA2E04}" srcOrd="0" destOrd="0" presId="urn:microsoft.com/office/officeart/2005/8/layout/hList7"/>
    <dgm:cxn modelId="{B8A0379B-BCE4-423F-8112-3BFA5AA75E6B}" type="presOf" srcId="{CF031717-71A9-4666-B6A0-5E708894D24E}" destId="{C7396B71-8ED1-42FA-9EB9-D39D0AE25256}" srcOrd="0" destOrd="0" presId="urn:microsoft.com/office/officeart/2005/8/layout/hList7"/>
    <dgm:cxn modelId="{8314C4AF-95F7-4D1D-9C48-BFA5D6F3FD2D}" srcId="{D81B1FE8-A82D-4D6C-93DC-03D0965287F3}" destId="{F501E49C-9A9F-4EFA-9053-1312DD773B37}" srcOrd="1" destOrd="0" parTransId="{FA9CADF1-F173-4B67-8C28-C013CD5FCE1A}" sibTransId="{A7A6CE28-3C57-4C4B-8207-969F77025117}"/>
    <dgm:cxn modelId="{052F2AC4-63F8-41E4-ACA6-5988FFEEB172}" type="presOf" srcId="{4B30ABEA-4FE3-40A6-AF4D-62AEE9F68E94}" destId="{62577085-8148-4D17-BD23-2AB3FA55429A}" srcOrd="1" destOrd="0" presId="urn:microsoft.com/office/officeart/2005/8/layout/hList7"/>
    <dgm:cxn modelId="{09BC56C5-2925-40F9-8846-EF40957E8CA1}" type="presOf" srcId="{A22D6FD2-C09F-45B0-9431-0FDA0DAFEDDF}" destId="{C004F70D-8A85-42C5-82A5-2EDCD056DC23}" srcOrd="1" destOrd="0" presId="urn:microsoft.com/office/officeart/2005/8/layout/hList7"/>
    <dgm:cxn modelId="{A2FF72C8-763E-4A47-91A0-EFEE5CE3F763}" type="presOf" srcId="{A7A6CE28-3C57-4C4B-8207-969F77025117}" destId="{1C72EF11-CAE9-496C-9B14-43646FDBD677}" srcOrd="0" destOrd="0" presId="urn:microsoft.com/office/officeart/2005/8/layout/hList7"/>
    <dgm:cxn modelId="{507B92CE-3FB5-455A-B9D7-16A4A22BCEF7}" type="presOf" srcId="{8FE14387-2C44-4484-BE83-BE775B11DE4F}" destId="{85B96236-4B76-4C80-ABA2-8789DC10032A}" srcOrd="1" destOrd="0" presId="urn:microsoft.com/office/officeart/2005/8/layout/hList7"/>
    <dgm:cxn modelId="{F2B0E6CF-0353-44ED-9E73-92B2A99FFBE2}" type="presOf" srcId="{2E2AFE1E-7E59-43CF-AB65-20979A41EA63}" destId="{5EBE20B4-5299-43BF-B734-B554A59B1396}" srcOrd="0" destOrd="0" presId="urn:microsoft.com/office/officeart/2005/8/layout/hList7"/>
    <dgm:cxn modelId="{78857CD0-CC6A-4493-883E-97B7606CF921}" type="presOf" srcId="{4B30ABEA-4FE3-40A6-AF4D-62AEE9F68E94}" destId="{D7521C2D-0B0D-4DF6-B952-8E599C590E94}" srcOrd="0" destOrd="0" presId="urn:microsoft.com/office/officeart/2005/8/layout/hList7"/>
    <dgm:cxn modelId="{86A46AD3-2396-45A0-82D7-108DAC7C8FAD}" srcId="{D81B1FE8-A82D-4D6C-93DC-03D0965287F3}" destId="{8FE14387-2C44-4484-BE83-BE775B11DE4F}" srcOrd="2" destOrd="0" parTransId="{17569622-A580-4D36-99DC-D40B1115C3DA}" sibTransId="{D74F9C3F-BBE3-4613-B09F-1CF1B9455EDC}"/>
    <dgm:cxn modelId="{93FC9DE5-6BB2-4CB9-A23E-8506FED99760}" srcId="{D81B1FE8-A82D-4D6C-93DC-03D0965287F3}" destId="{A22D6FD2-C09F-45B0-9431-0FDA0DAFEDDF}" srcOrd="0" destOrd="0" parTransId="{35B9194F-6CD6-48FF-8BE4-0C9FC6C4C65C}" sibTransId="{C3F596B7-8934-4D61-AFEB-E0A054AF3717}"/>
    <dgm:cxn modelId="{42EAA4F2-C878-4BAD-8D2B-A05297203AEE}" type="presOf" srcId="{2E2AFE1E-7E59-43CF-AB65-20979A41EA63}" destId="{F47F9CD4-4E28-4621-B7F0-47BCBCEA4064}" srcOrd="1" destOrd="0" presId="urn:microsoft.com/office/officeart/2005/8/layout/hList7"/>
    <dgm:cxn modelId="{FC1F4CFC-F35E-4483-AF55-39B5252393FF}" type="presOf" srcId="{D74F9C3F-BBE3-4613-B09F-1CF1B9455EDC}" destId="{668D1F7F-62B3-4C2E-B4A6-463CE7D07990}" srcOrd="0" destOrd="0" presId="urn:microsoft.com/office/officeart/2005/8/layout/hList7"/>
    <dgm:cxn modelId="{141E0509-F1FF-42CB-BFE0-9759C5B588F9}" type="presParOf" srcId="{0F0CE6F3-3AD9-4083-B226-881C9549B61E}" destId="{9442B01C-D59D-4A51-AC5E-58BC4B43DEDE}" srcOrd="0" destOrd="0" presId="urn:microsoft.com/office/officeart/2005/8/layout/hList7"/>
    <dgm:cxn modelId="{BA44483B-FC9D-4A91-B956-EAEFC4D7C9FB}" type="presParOf" srcId="{0F0CE6F3-3AD9-4083-B226-881C9549B61E}" destId="{E2C9D6A7-9EFE-47B2-AEAF-4E5C57A20B76}" srcOrd="1" destOrd="0" presId="urn:microsoft.com/office/officeart/2005/8/layout/hList7"/>
    <dgm:cxn modelId="{A4C6308F-CE7F-42CE-BD23-12F37DA5DB97}" type="presParOf" srcId="{E2C9D6A7-9EFE-47B2-AEAF-4E5C57A20B76}" destId="{4CE1EA84-ADD6-4D2E-A731-AC654B0F44F6}" srcOrd="0" destOrd="0" presId="urn:microsoft.com/office/officeart/2005/8/layout/hList7"/>
    <dgm:cxn modelId="{30329A56-5AC6-4249-974D-0B7D5633ED0F}" type="presParOf" srcId="{4CE1EA84-ADD6-4D2E-A731-AC654B0F44F6}" destId="{040BA7FC-BE09-4566-B03F-72D977922640}" srcOrd="0" destOrd="0" presId="urn:microsoft.com/office/officeart/2005/8/layout/hList7"/>
    <dgm:cxn modelId="{A36ECBEC-47DE-4CF7-8F6B-3F2FFF7FA244}" type="presParOf" srcId="{4CE1EA84-ADD6-4D2E-A731-AC654B0F44F6}" destId="{C004F70D-8A85-42C5-82A5-2EDCD056DC23}" srcOrd="1" destOrd="0" presId="urn:microsoft.com/office/officeart/2005/8/layout/hList7"/>
    <dgm:cxn modelId="{339730E1-70E3-4E18-A439-FC53F47E5D2C}" type="presParOf" srcId="{4CE1EA84-ADD6-4D2E-A731-AC654B0F44F6}" destId="{B452F4B0-557A-455A-B025-B5F727531AD6}" srcOrd="2" destOrd="0" presId="urn:microsoft.com/office/officeart/2005/8/layout/hList7"/>
    <dgm:cxn modelId="{623967A1-1EB6-4C70-8485-1BF5173E9EFA}" type="presParOf" srcId="{4CE1EA84-ADD6-4D2E-A731-AC654B0F44F6}" destId="{FB93A0FA-9388-4976-AC95-165DF42CE68A}" srcOrd="3" destOrd="0" presId="urn:microsoft.com/office/officeart/2005/8/layout/hList7"/>
    <dgm:cxn modelId="{D5E178DB-BC7F-4343-89C1-B7E44F8A4D9B}" type="presParOf" srcId="{E2C9D6A7-9EFE-47B2-AEAF-4E5C57A20B76}" destId="{AC279295-7D58-4B6D-9DD5-FD686FDE26DE}" srcOrd="1" destOrd="0" presId="urn:microsoft.com/office/officeart/2005/8/layout/hList7"/>
    <dgm:cxn modelId="{DD1D096B-CADE-495E-AEC8-A907D1DBCBC1}" type="presParOf" srcId="{E2C9D6A7-9EFE-47B2-AEAF-4E5C57A20B76}" destId="{4E76BBC5-9C4E-40E1-9505-1C43F8F63C5D}" srcOrd="2" destOrd="0" presId="urn:microsoft.com/office/officeart/2005/8/layout/hList7"/>
    <dgm:cxn modelId="{2E5D82DF-1265-44DF-829F-063D0CE24419}" type="presParOf" srcId="{4E76BBC5-9C4E-40E1-9505-1C43F8F63C5D}" destId="{8C34C539-536F-4199-96E9-0CAF54828E15}" srcOrd="0" destOrd="0" presId="urn:microsoft.com/office/officeart/2005/8/layout/hList7"/>
    <dgm:cxn modelId="{EF2EFCF5-013F-4E81-A0A0-F5D9A7C3ADF1}" type="presParOf" srcId="{4E76BBC5-9C4E-40E1-9505-1C43F8F63C5D}" destId="{FAE3D8DE-0CE5-4D0D-ABD8-670C45A89F06}" srcOrd="1" destOrd="0" presId="urn:microsoft.com/office/officeart/2005/8/layout/hList7"/>
    <dgm:cxn modelId="{C192D739-F3B2-4FC5-8CD4-F02D6CA508DC}" type="presParOf" srcId="{4E76BBC5-9C4E-40E1-9505-1C43F8F63C5D}" destId="{897FE133-9A67-46E0-A0D7-81164BBCD0F2}" srcOrd="2" destOrd="0" presId="urn:microsoft.com/office/officeart/2005/8/layout/hList7"/>
    <dgm:cxn modelId="{24D30B80-A554-41E2-BD8F-9FBD264BF6F5}" type="presParOf" srcId="{4E76BBC5-9C4E-40E1-9505-1C43F8F63C5D}" destId="{AEC58E7E-6903-4BBE-AC12-723060CCC878}" srcOrd="3" destOrd="0" presId="urn:microsoft.com/office/officeart/2005/8/layout/hList7"/>
    <dgm:cxn modelId="{25CFB866-F6A5-4A9D-A711-86FAEFEFD5B4}" type="presParOf" srcId="{E2C9D6A7-9EFE-47B2-AEAF-4E5C57A20B76}" destId="{1C72EF11-CAE9-496C-9B14-43646FDBD677}" srcOrd="3" destOrd="0" presId="urn:microsoft.com/office/officeart/2005/8/layout/hList7"/>
    <dgm:cxn modelId="{6DAEA3CE-A6D0-4ACE-A6E6-E902F4ECA800}" type="presParOf" srcId="{E2C9D6A7-9EFE-47B2-AEAF-4E5C57A20B76}" destId="{93017E05-09EB-4028-8CFA-09F40133DD88}" srcOrd="4" destOrd="0" presId="urn:microsoft.com/office/officeart/2005/8/layout/hList7"/>
    <dgm:cxn modelId="{8AC308AA-F1A3-4B61-8818-2B8778315587}" type="presParOf" srcId="{93017E05-09EB-4028-8CFA-09F40133DD88}" destId="{678FDC67-8663-46B0-8C68-2C728EEA2E04}" srcOrd="0" destOrd="0" presId="urn:microsoft.com/office/officeart/2005/8/layout/hList7"/>
    <dgm:cxn modelId="{5B0B4262-8534-49FC-B5B9-159AEF2F0A34}" type="presParOf" srcId="{93017E05-09EB-4028-8CFA-09F40133DD88}" destId="{85B96236-4B76-4C80-ABA2-8789DC10032A}" srcOrd="1" destOrd="0" presId="urn:microsoft.com/office/officeart/2005/8/layout/hList7"/>
    <dgm:cxn modelId="{E143CD68-BE91-49B2-8EE0-82EEAEB8D368}" type="presParOf" srcId="{93017E05-09EB-4028-8CFA-09F40133DD88}" destId="{146AF288-7639-4751-851F-297D89478E32}" srcOrd="2" destOrd="0" presId="urn:microsoft.com/office/officeart/2005/8/layout/hList7"/>
    <dgm:cxn modelId="{88F9A99E-389E-4EC1-A0C4-CA8F1EB77639}" type="presParOf" srcId="{93017E05-09EB-4028-8CFA-09F40133DD88}" destId="{CA82BCA4-BE71-4A86-9FFA-92300D1E5E12}" srcOrd="3" destOrd="0" presId="urn:microsoft.com/office/officeart/2005/8/layout/hList7"/>
    <dgm:cxn modelId="{62964A40-538B-435E-AD61-B2EE35FED86F}" type="presParOf" srcId="{E2C9D6A7-9EFE-47B2-AEAF-4E5C57A20B76}" destId="{668D1F7F-62B3-4C2E-B4A6-463CE7D07990}" srcOrd="5" destOrd="0" presId="urn:microsoft.com/office/officeart/2005/8/layout/hList7"/>
    <dgm:cxn modelId="{7883A463-4EA0-412E-AB61-EFD6D713BF0C}" type="presParOf" srcId="{E2C9D6A7-9EFE-47B2-AEAF-4E5C57A20B76}" destId="{130C3920-8603-4EBB-801A-93CEE877D11E}" srcOrd="6" destOrd="0" presId="urn:microsoft.com/office/officeart/2005/8/layout/hList7"/>
    <dgm:cxn modelId="{6913C4EA-AC0B-4C9A-AD5C-6CFB56185E93}" type="presParOf" srcId="{130C3920-8603-4EBB-801A-93CEE877D11E}" destId="{D7521C2D-0B0D-4DF6-B952-8E599C590E94}" srcOrd="0" destOrd="0" presId="urn:microsoft.com/office/officeart/2005/8/layout/hList7"/>
    <dgm:cxn modelId="{B918002A-8272-43CD-8C32-DE277331F352}" type="presParOf" srcId="{130C3920-8603-4EBB-801A-93CEE877D11E}" destId="{62577085-8148-4D17-BD23-2AB3FA55429A}" srcOrd="1" destOrd="0" presId="urn:microsoft.com/office/officeart/2005/8/layout/hList7"/>
    <dgm:cxn modelId="{044A8573-2403-425B-8795-65119D109C5F}" type="presParOf" srcId="{130C3920-8603-4EBB-801A-93CEE877D11E}" destId="{167010C4-E2FC-42B1-8FCA-E9E950F71928}" srcOrd="2" destOrd="0" presId="urn:microsoft.com/office/officeart/2005/8/layout/hList7"/>
    <dgm:cxn modelId="{FA3037C9-1BEF-41F2-BC1D-727C0FD4B7D7}" type="presParOf" srcId="{130C3920-8603-4EBB-801A-93CEE877D11E}" destId="{0BB5A9E8-1035-46E9-9C7A-D53CBB875E0E}" srcOrd="3" destOrd="0" presId="urn:microsoft.com/office/officeart/2005/8/layout/hList7"/>
    <dgm:cxn modelId="{FF30C169-A73E-4F0E-8838-415ADB9D598F}" type="presParOf" srcId="{E2C9D6A7-9EFE-47B2-AEAF-4E5C57A20B76}" destId="{C7396B71-8ED1-42FA-9EB9-D39D0AE25256}" srcOrd="7" destOrd="0" presId="urn:microsoft.com/office/officeart/2005/8/layout/hList7"/>
    <dgm:cxn modelId="{A0229F74-DA55-43DA-991F-3DA292A4A512}" type="presParOf" srcId="{E2C9D6A7-9EFE-47B2-AEAF-4E5C57A20B76}" destId="{A626FE3B-5163-480F-B38E-759236F7FD97}" srcOrd="8" destOrd="0" presId="urn:microsoft.com/office/officeart/2005/8/layout/hList7"/>
    <dgm:cxn modelId="{910CB183-8BB4-47C4-A307-BB6454CE26E8}" type="presParOf" srcId="{A626FE3B-5163-480F-B38E-759236F7FD97}" destId="{5EBE20B4-5299-43BF-B734-B554A59B1396}" srcOrd="0" destOrd="0" presId="urn:microsoft.com/office/officeart/2005/8/layout/hList7"/>
    <dgm:cxn modelId="{A1C2A39D-2EAE-4D8D-B0A5-B07C4B9B9C8A}" type="presParOf" srcId="{A626FE3B-5163-480F-B38E-759236F7FD97}" destId="{F47F9CD4-4E28-4621-B7F0-47BCBCEA4064}" srcOrd="1" destOrd="0" presId="urn:microsoft.com/office/officeart/2005/8/layout/hList7"/>
    <dgm:cxn modelId="{23541459-B1C0-4AF9-BAE1-7E7D53A0DBBB}" type="presParOf" srcId="{A626FE3B-5163-480F-B38E-759236F7FD97}" destId="{8BCEAB5D-A600-46AE-9C18-880CA49FF12A}" srcOrd="2" destOrd="0" presId="urn:microsoft.com/office/officeart/2005/8/layout/hList7"/>
    <dgm:cxn modelId="{301A8E6A-3F4F-455C-9CAD-E897CD273D17}" type="presParOf" srcId="{A626FE3B-5163-480F-B38E-759236F7FD97}" destId="{ECB78F0F-96B6-48C5-A819-3D45C90E344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4F471E-8DBF-4015-A801-BD67A3C37BDD}" type="doc">
      <dgm:prSet loTypeId="urn:microsoft.com/office/officeart/2005/8/layout/vList3" loCatId="picture" qsTypeId="urn:microsoft.com/office/officeart/2005/8/quickstyle/simple1" qsCatId="simple" csTypeId="urn:microsoft.com/office/officeart/2005/8/colors/accent1_2" csCatId="accent1" phldr="1"/>
      <dgm:spPr/>
    </dgm:pt>
    <dgm:pt modelId="{3F09AC1C-5F25-425A-9F62-9FC9AD255B16}">
      <dgm:prSet phldrT="[文本]"/>
      <dgm:spPr>
        <a:solidFill>
          <a:schemeClr val="accent6"/>
        </a:solidFill>
      </dgm:spPr>
      <dgm:t>
        <a:bodyPr/>
        <a:lstStyle/>
        <a:p>
          <a:r>
            <a:rPr lang="zh-CN" dirty="0"/>
            <a:t>稳定粮食产量，优化品种结构</a:t>
          </a:r>
          <a:endParaRPr lang="zh-CN" altLang="en-US" dirty="0"/>
        </a:p>
      </dgm:t>
    </dgm:pt>
    <dgm:pt modelId="{678A49A4-DE0F-4312-9C1F-297ED8432B09}" type="parTrans" cxnId="{2CF13CBA-787E-49BF-A6B5-AD4C6EF98B1D}">
      <dgm:prSet/>
      <dgm:spPr/>
      <dgm:t>
        <a:bodyPr/>
        <a:lstStyle/>
        <a:p>
          <a:endParaRPr lang="zh-CN" altLang="en-US"/>
        </a:p>
      </dgm:t>
    </dgm:pt>
    <dgm:pt modelId="{F187FD20-6E86-4D8D-AFA9-8F05B6B93E7F}" type="sibTrans" cxnId="{2CF13CBA-787E-49BF-A6B5-AD4C6EF98B1D}">
      <dgm:prSet/>
      <dgm:spPr/>
      <dgm:t>
        <a:bodyPr/>
        <a:lstStyle/>
        <a:p>
          <a:endParaRPr lang="zh-CN" altLang="en-US"/>
        </a:p>
      </dgm:t>
    </dgm:pt>
    <dgm:pt modelId="{1367E9A7-FB8D-4240-9255-E0385D4A824D}">
      <dgm:prSet phldrT="[文本]"/>
      <dgm:spPr>
        <a:solidFill>
          <a:schemeClr val="accent6"/>
        </a:solidFill>
      </dgm:spPr>
      <dgm:t>
        <a:bodyPr/>
        <a:lstStyle/>
        <a:p>
          <a:r>
            <a:rPr lang="zh-CN" dirty="0"/>
            <a:t>加强农田水利建设，新增高标准农田</a:t>
          </a:r>
          <a:r>
            <a:rPr lang="en-US" dirty="0"/>
            <a:t>8000</a:t>
          </a:r>
          <a:r>
            <a:rPr lang="zh-CN" dirty="0"/>
            <a:t>万亩以上</a:t>
          </a:r>
          <a:endParaRPr lang="zh-CN" altLang="en-US" dirty="0"/>
        </a:p>
      </dgm:t>
    </dgm:pt>
    <dgm:pt modelId="{330D0C4E-7CF6-438B-87D2-EA87F0A1004E}" type="parTrans" cxnId="{8699A6EA-4AEF-44A7-A8A2-4211A265285A}">
      <dgm:prSet/>
      <dgm:spPr/>
      <dgm:t>
        <a:bodyPr/>
        <a:lstStyle/>
        <a:p>
          <a:endParaRPr lang="zh-CN" altLang="en-US"/>
        </a:p>
      </dgm:t>
    </dgm:pt>
    <dgm:pt modelId="{F751198B-CB04-4162-9D38-561CAC35DC8A}" type="sibTrans" cxnId="{8699A6EA-4AEF-44A7-A8A2-4211A265285A}">
      <dgm:prSet/>
      <dgm:spPr/>
      <dgm:t>
        <a:bodyPr/>
        <a:lstStyle/>
        <a:p>
          <a:endParaRPr lang="zh-CN" altLang="en-US"/>
        </a:p>
      </dgm:t>
    </dgm:pt>
    <dgm:pt modelId="{975BA3C2-BC54-4295-A6AC-F8298C24B138}">
      <dgm:prSet phldrT="[文本]"/>
      <dgm:spPr>
        <a:solidFill>
          <a:schemeClr val="accent6"/>
        </a:solidFill>
      </dgm:spPr>
      <dgm:t>
        <a:bodyPr/>
        <a:lstStyle/>
        <a:p>
          <a:r>
            <a:rPr lang="zh-CN" altLang="en-US" dirty="0"/>
            <a:t>稳定生猪等畜禽生产</a:t>
          </a:r>
        </a:p>
      </dgm:t>
    </dgm:pt>
    <dgm:pt modelId="{EA7A8B92-8763-489C-B8EF-C7076501BFCF}" type="parTrans" cxnId="{0E0CCDAF-92FB-4371-B798-70F0F784FAAA}">
      <dgm:prSet/>
      <dgm:spPr/>
      <dgm:t>
        <a:bodyPr/>
        <a:lstStyle/>
        <a:p>
          <a:endParaRPr lang="zh-CN" altLang="en-US"/>
        </a:p>
      </dgm:t>
    </dgm:pt>
    <dgm:pt modelId="{6DB7A2FB-3899-4F8E-9420-1107341720A8}" type="sibTrans" cxnId="{0E0CCDAF-92FB-4371-B798-70F0F784FAAA}">
      <dgm:prSet/>
      <dgm:spPr/>
      <dgm:t>
        <a:bodyPr/>
        <a:lstStyle/>
        <a:p>
          <a:endParaRPr lang="zh-CN" altLang="en-US"/>
        </a:p>
      </dgm:t>
    </dgm:pt>
    <dgm:pt modelId="{222E6EC6-594C-425C-A3A5-16082A7FE045}">
      <dgm:prSet/>
      <dgm:spPr>
        <a:solidFill>
          <a:schemeClr val="accent6"/>
        </a:solidFill>
      </dgm:spPr>
      <dgm:t>
        <a:bodyPr/>
        <a:lstStyle/>
        <a:p>
          <a:r>
            <a:rPr lang="zh-CN" altLang="en-US" dirty="0"/>
            <a:t>加快农业科技改革创新</a:t>
          </a:r>
        </a:p>
      </dgm:t>
    </dgm:pt>
    <dgm:pt modelId="{4A95FA8C-CB7E-451E-8213-E9A164C91CEB}" type="parTrans" cxnId="{21059819-2C03-4EE9-AA6C-772FC485045D}">
      <dgm:prSet/>
      <dgm:spPr/>
      <dgm:t>
        <a:bodyPr/>
        <a:lstStyle/>
        <a:p>
          <a:endParaRPr lang="zh-CN" altLang="en-US"/>
        </a:p>
      </dgm:t>
    </dgm:pt>
    <dgm:pt modelId="{433A58BF-E4E3-48B8-B610-C1DF012494AA}" type="sibTrans" cxnId="{21059819-2C03-4EE9-AA6C-772FC485045D}">
      <dgm:prSet/>
      <dgm:spPr/>
      <dgm:t>
        <a:bodyPr/>
        <a:lstStyle/>
        <a:p>
          <a:endParaRPr lang="zh-CN" altLang="en-US"/>
        </a:p>
      </dgm:t>
    </dgm:pt>
    <dgm:pt modelId="{B2CE61A4-D9BC-43BF-886B-4D992CAC1ECF}">
      <dgm:prSet/>
      <dgm:spPr>
        <a:solidFill>
          <a:schemeClr val="accent6"/>
        </a:solidFill>
      </dgm:spPr>
      <dgm:t>
        <a:bodyPr/>
        <a:lstStyle/>
        <a:p>
          <a:r>
            <a:rPr lang="zh-CN" altLang="en-US" dirty="0"/>
            <a:t>培育家庭农场、农民合作社等新型经营主体</a:t>
          </a:r>
        </a:p>
      </dgm:t>
    </dgm:pt>
    <dgm:pt modelId="{ED59215A-2022-422B-94AF-374289018A75}" type="parTrans" cxnId="{75FEB654-02A1-45C3-84EA-0E3370803273}">
      <dgm:prSet/>
      <dgm:spPr/>
      <dgm:t>
        <a:bodyPr/>
        <a:lstStyle/>
        <a:p>
          <a:endParaRPr lang="zh-CN" altLang="en-US"/>
        </a:p>
      </dgm:t>
    </dgm:pt>
    <dgm:pt modelId="{DDFAF9AD-6F39-49AC-946D-B14094DB468E}" type="sibTrans" cxnId="{75FEB654-02A1-45C3-84EA-0E3370803273}">
      <dgm:prSet/>
      <dgm:spPr/>
      <dgm:t>
        <a:bodyPr/>
        <a:lstStyle/>
        <a:p>
          <a:endParaRPr lang="zh-CN" altLang="en-US"/>
        </a:p>
      </dgm:t>
    </dgm:pt>
    <dgm:pt modelId="{EBEA8038-D414-41AA-A11C-6657CC16D163}">
      <dgm:prSet/>
      <dgm:spPr>
        <a:solidFill>
          <a:schemeClr val="accent6"/>
        </a:solidFill>
      </dgm:spPr>
      <dgm:t>
        <a:bodyPr/>
        <a:lstStyle/>
        <a:p>
          <a:r>
            <a:rPr lang="zh-CN" altLang="en-US" dirty="0"/>
            <a:t>落实和完善农产品加工支持政策</a:t>
          </a:r>
        </a:p>
      </dgm:t>
    </dgm:pt>
    <dgm:pt modelId="{F2763642-1A47-434A-8FD2-70B3093E5A6D}" type="parTrans" cxnId="{D8BD35D6-940C-4271-9028-5F5FAB8C2C49}">
      <dgm:prSet/>
      <dgm:spPr/>
      <dgm:t>
        <a:bodyPr/>
        <a:lstStyle/>
        <a:p>
          <a:endParaRPr lang="zh-CN" altLang="en-US"/>
        </a:p>
      </dgm:t>
    </dgm:pt>
    <dgm:pt modelId="{C93E7CD8-CE58-4754-951D-A74309FC562B}" type="sibTrans" cxnId="{D8BD35D6-940C-4271-9028-5F5FAB8C2C49}">
      <dgm:prSet/>
      <dgm:spPr/>
      <dgm:t>
        <a:bodyPr/>
        <a:lstStyle/>
        <a:p>
          <a:endParaRPr lang="zh-CN" altLang="en-US"/>
        </a:p>
      </dgm:t>
    </dgm:pt>
    <dgm:pt modelId="{7FE2B3A9-AF13-4EB6-8E12-E07E35C83003}">
      <dgm:prSet/>
      <dgm:spPr>
        <a:solidFill>
          <a:schemeClr val="accent6"/>
        </a:solidFill>
      </dgm:spPr>
      <dgm:t>
        <a:bodyPr/>
        <a:lstStyle/>
        <a:p>
          <a:r>
            <a:rPr lang="zh-CN" altLang="en-US" dirty="0"/>
            <a:t>支持返乡入乡创业创新</a:t>
          </a:r>
        </a:p>
      </dgm:t>
    </dgm:pt>
    <dgm:pt modelId="{1EDFACA8-FD9B-4C9A-87BE-E0D920CC947F}" type="parTrans" cxnId="{9516801C-C744-467C-B839-CFBA42E38E1A}">
      <dgm:prSet/>
      <dgm:spPr/>
      <dgm:t>
        <a:bodyPr/>
        <a:lstStyle/>
        <a:p>
          <a:endParaRPr lang="zh-CN" altLang="en-US"/>
        </a:p>
      </dgm:t>
    </dgm:pt>
    <dgm:pt modelId="{284C5BAF-4519-497B-BC39-76DDB6CDD5F9}" type="sibTrans" cxnId="{9516801C-C744-467C-B839-CFBA42E38E1A}">
      <dgm:prSet/>
      <dgm:spPr/>
      <dgm:t>
        <a:bodyPr/>
        <a:lstStyle/>
        <a:p>
          <a:endParaRPr lang="zh-CN" altLang="en-US"/>
        </a:p>
      </dgm:t>
    </dgm:pt>
    <dgm:pt modelId="{BFE3DB4B-4D7F-4E59-8AB0-E91EA182210C}">
      <dgm:prSet/>
      <dgm:spPr>
        <a:solidFill>
          <a:schemeClr val="accent6"/>
        </a:solidFill>
      </dgm:spPr>
      <dgm:t>
        <a:bodyPr/>
        <a:lstStyle/>
        <a:p>
          <a:r>
            <a:rPr lang="zh-CN" dirty="0"/>
            <a:t>确保农民工按时拿到应有的报酬</a:t>
          </a:r>
          <a:endParaRPr lang="zh-CN" altLang="en-US" dirty="0"/>
        </a:p>
      </dgm:t>
    </dgm:pt>
    <dgm:pt modelId="{7643200F-1268-435E-BF4C-50A81180C666}" type="parTrans" cxnId="{9337078C-77D2-49D4-98DB-4258295C0746}">
      <dgm:prSet/>
      <dgm:spPr/>
      <dgm:t>
        <a:bodyPr/>
        <a:lstStyle/>
        <a:p>
          <a:endParaRPr lang="zh-CN" altLang="en-US"/>
        </a:p>
      </dgm:t>
    </dgm:pt>
    <dgm:pt modelId="{A3A4CC41-A223-4E18-B8B8-D707F800408D}" type="sibTrans" cxnId="{9337078C-77D2-49D4-98DB-4258295C0746}">
      <dgm:prSet/>
      <dgm:spPr/>
      <dgm:t>
        <a:bodyPr/>
        <a:lstStyle/>
        <a:p>
          <a:endParaRPr lang="zh-CN" altLang="en-US"/>
        </a:p>
      </dgm:t>
    </dgm:pt>
    <dgm:pt modelId="{B1338BB0-6EC5-4B23-8CE8-B59A2BEB7C53}" type="pres">
      <dgm:prSet presAssocID="{594F471E-8DBF-4015-A801-BD67A3C37BDD}" presName="linearFlow" presStyleCnt="0">
        <dgm:presLayoutVars>
          <dgm:dir/>
          <dgm:resizeHandles val="exact"/>
        </dgm:presLayoutVars>
      </dgm:prSet>
      <dgm:spPr/>
    </dgm:pt>
    <dgm:pt modelId="{6CB2A9A6-1BDC-493E-B57B-32A87D2D520C}" type="pres">
      <dgm:prSet presAssocID="{3F09AC1C-5F25-425A-9F62-9FC9AD255B16}" presName="composite" presStyleCnt="0"/>
      <dgm:spPr/>
    </dgm:pt>
    <dgm:pt modelId="{C5AC593C-F0CD-46AE-BA98-5F4564A6C27F}" type="pres">
      <dgm:prSet presAssocID="{3F09AC1C-5F25-425A-9F62-9FC9AD255B16}" presName="imgShp" presStyleLbl="fgImgPlace1" presStyleIdx="0" presStyleCnt="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pt>
    <dgm:pt modelId="{DF7E0A88-D976-4DC6-8B86-7DC53BE1DAF0}" type="pres">
      <dgm:prSet presAssocID="{3F09AC1C-5F25-425A-9F62-9FC9AD255B16}" presName="txShp" presStyleLbl="node1" presStyleIdx="0" presStyleCnt="8">
        <dgm:presLayoutVars>
          <dgm:bulletEnabled val="1"/>
        </dgm:presLayoutVars>
      </dgm:prSet>
      <dgm:spPr/>
    </dgm:pt>
    <dgm:pt modelId="{C8461F1A-2844-4609-AE44-E84A21A6E1D5}" type="pres">
      <dgm:prSet presAssocID="{F187FD20-6E86-4D8D-AFA9-8F05B6B93E7F}" presName="spacing" presStyleCnt="0"/>
      <dgm:spPr/>
    </dgm:pt>
    <dgm:pt modelId="{67481ED0-BF5D-45D4-84B2-033F5FBE8EF8}" type="pres">
      <dgm:prSet presAssocID="{1367E9A7-FB8D-4240-9255-E0385D4A824D}" presName="composite" presStyleCnt="0"/>
      <dgm:spPr/>
    </dgm:pt>
    <dgm:pt modelId="{22A04019-F8DE-4F45-8B03-1325B1CDD4B3}" type="pres">
      <dgm:prSet presAssocID="{1367E9A7-FB8D-4240-9255-E0385D4A824D}" presName="imgShp" presStyleLbl="fgImgPlace1" presStyleIdx="1" presStyleCnt="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pt>
    <dgm:pt modelId="{93C359EE-84F8-41EB-AFC0-FAF77E0A6CDC}" type="pres">
      <dgm:prSet presAssocID="{1367E9A7-FB8D-4240-9255-E0385D4A824D}" presName="txShp" presStyleLbl="node1" presStyleIdx="1" presStyleCnt="8">
        <dgm:presLayoutVars>
          <dgm:bulletEnabled val="1"/>
        </dgm:presLayoutVars>
      </dgm:prSet>
      <dgm:spPr/>
    </dgm:pt>
    <dgm:pt modelId="{362473D9-4BE1-4470-A697-530E3AF693DD}" type="pres">
      <dgm:prSet presAssocID="{F751198B-CB04-4162-9D38-561CAC35DC8A}" presName="spacing" presStyleCnt="0"/>
      <dgm:spPr/>
    </dgm:pt>
    <dgm:pt modelId="{D548A1CD-817B-4FAE-9A2B-121A28751EC9}" type="pres">
      <dgm:prSet presAssocID="{975BA3C2-BC54-4295-A6AC-F8298C24B138}" presName="composite" presStyleCnt="0"/>
      <dgm:spPr/>
    </dgm:pt>
    <dgm:pt modelId="{5DF85F0D-72B0-4E5B-92ED-96336E28AA85}" type="pres">
      <dgm:prSet presAssocID="{975BA3C2-BC54-4295-A6AC-F8298C24B138}" presName="imgShp" presStyleLbl="fgImgPlace1" presStyleIdx="2" presStyleCnt="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pt>
    <dgm:pt modelId="{34E57296-944F-4346-A82A-F6A3BDEEFBAA}" type="pres">
      <dgm:prSet presAssocID="{975BA3C2-BC54-4295-A6AC-F8298C24B138}" presName="txShp" presStyleLbl="node1" presStyleIdx="2" presStyleCnt="8">
        <dgm:presLayoutVars>
          <dgm:bulletEnabled val="1"/>
        </dgm:presLayoutVars>
      </dgm:prSet>
      <dgm:spPr/>
    </dgm:pt>
    <dgm:pt modelId="{025AC0FD-46BB-4077-8E25-E8D8F96D88B7}" type="pres">
      <dgm:prSet presAssocID="{6DB7A2FB-3899-4F8E-9420-1107341720A8}" presName="spacing" presStyleCnt="0"/>
      <dgm:spPr/>
    </dgm:pt>
    <dgm:pt modelId="{1A6B47DB-A0D9-4CC0-9A00-FBCB3551A13B}" type="pres">
      <dgm:prSet presAssocID="{222E6EC6-594C-425C-A3A5-16082A7FE045}" presName="composite" presStyleCnt="0"/>
      <dgm:spPr/>
    </dgm:pt>
    <dgm:pt modelId="{0581220E-AA4E-46FA-85D7-80BE11A66A36}" type="pres">
      <dgm:prSet presAssocID="{222E6EC6-594C-425C-A3A5-16082A7FE045}" presName="imgShp" presStyleLbl="fgImgPlace1" presStyleIdx="3" presStyleCnt="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pt>
    <dgm:pt modelId="{1D859334-EC02-456A-8078-F00C2C40B250}" type="pres">
      <dgm:prSet presAssocID="{222E6EC6-594C-425C-A3A5-16082A7FE045}" presName="txShp" presStyleLbl="node1" presStyleIdx="3" presStyleCnt="8">
        <dgm:presLayoutVars>
          <dgm:bulletEnabled val="1"/>
        </dgm:presLayoutVars>
      </dgm:prSet>
      <dgm:spPr/>
    </dgm:pt>
    <dgm:pt modelId="{91CCFC0E-7AD6-4B02-8054-B893AAB75A80}" type="pres">
      <dgm:prSet presAssocID="{433A58BF-E4E3-48B8-B610-C1DF012494AA}" presName="spacing" presStyleCnt="0"/>
      <dgm:spPr/>
    </dgm:pt>
    <dgm:pt modelId="{7973E081-44C8-43B4-AEAC-1BDC7CE913A0}" type="pres">
      <dgm:prSet presAssocID="{B2CE61A4-D9BC-43BF-886B-4D992CAC1ECF}" presName="composite" presStyleCnt="0"/>
      <dgm:spPr/>
    </dgm:pt>
    <dgm:pt modelId="{504587F7-C7DA-4B37-BF8F-A0075CC4DDF7}" type="pres">
      <dgm:prSet presAssocID="{B2CE61A4-D9BC-43BF-886B-4D992CAC1ECF}" presName="imgShp" presStyleLbl="fgImgPlace1" presStyleIdx="4" presStyleCnt="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pt>
    <dgm:pt modelId="{531AD80B-063F-4171-9168-E6565D9A9029}" type="pres">
      <dgm:prSet presAssocID="{B2CE61A4-D9BC-43BF-886B-4D992CAC1ECF}" presName="txShp" presStyleLbl="node1" presStyleIdx="4" presStyleCnt="8">
        <dgm:presLayoutVars>
          <dgm:bulletEnabled val="1"/>
        </dgm:presLayoutVars>
      </dgm:prSet>
      <dgm:spPr/>
    </dgm:pt>
    <dgm:pt modelId="{A3A430BE-7016-4C39-8404-4327B410B937}" type="pres">
      <dgm:prSet presAssocID="{DDFAF9AD-6F39-49AC-946D-B14094DB468E}" presName="spacing" presStyleCnt="0"/>
      <dgm:spPr/>
    </dgm:pt>
    <dgm:pt modelId="{3E5B63FC-9A02-4199-B86D-939E8E476F2D}" type="pres">
      <dgm:prSet presAssocID="{EBEA8038-D414-41AA-A11C-6657CC16D163}" presName="composite" presStyleCnt="0"/>
      <dgm:spPr/>
    </dgm:pt>
    <dgm:pt modelId="{303DE570-D134-4558-B2D3-7B11C5BDF67B}" type="pres">
      <dgm:prSet presAssocID="{EBEA8038-D414-41AA-A11C-6657CC16D163}" presName="imgShp" presStyleLbl="fgImgPlace1" presStyleIdx="5" presStyleCnt="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pt>
    <dgm:pt modelId="{317FB3A4-BF93-4839-AB84-7A0744D71E0A}" type="pres">
      <dgm:prSet presAssocID="{EBEA8038-D414-41AA-A11C-6657CC16D163}" presName="txShp" presStyleLbl="node1" presStyleIdx="5" presStyleCnt="8">
        <dgm:presLayoutVars>
          <dgm:bulletEnabled val="1"/>
        </dgm:presLayoutVars>
      </dgm:prSet>
      <dgm:spPr/>
    </dgm:pt>
    <dgm:pt modelId="{B89FB96F-4DBB-446F-A11D-A786DAA961D7}" type="pres">
      <dgm:prSet presAssocID="{C93E7CD8-CE58-4754-951D-A74309FC562B}" presName="spacing" presStyleCnt="0"/>
      <dgm:spPr/>
    </dgm:pt>
    <dgm:pt modelId="{12E54F48-0D2F-4A6B-A557-DC771297392E}" type="pres">
      <dgm:prSet presAssocID="{7FE2B3A9-AF13-4EB6-8E12-E07E35C83003}" presName="composite" presStyleCnt="0"/>
      <dgm:spPr/>
    </dgm:pt>
    <dgm:pt modelId="{C5BE61C0-F4F1-48CD-AFFD-67D7D314A3A7}" type="pres">
      <dgm:prSet presAssocID="{7FE2B3A9-AF13-4EB6-8E12-E07E35C83003}" presName="imgShp" presStyleLbl="fgImgPlace1" presStyleIdx="6" presStyleCnt="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pt>
    <dgm:pt modelId="{A054E39B-119A-4BB0-B3CB-16975B715D59}" type="pres">
      <dgm:prSet presAssocID="{7FE2B3A9-AF13-4EB6-8E12-E07E35C83003}" presName="txShp" presStyleLbl="node1" presStyleIdx="6" presStyleCnt="8">
        <dgm:presLayoutVars>
          <dgm:bulletEnabled val="1"/>
        </dgm:presLayoutVars>
      </dgm:prSet>
      <dgm:spPr/>
    </dgm:pt>
    <dgm:pt modelId="{03668A9E-2777-4CF3-A57C-D66C83BD6484}" type="pres">
      <dgm:prSet presAssocID="{284C5BAF-4519-497B-BC39-76DDB6CDD5F9}" presName="spacing" presStyleCnt="0"/>
      <dgm:spPr/>
    </dgm:pt>
    <dgm:pt modelId="{778F5030-A53F-4A90-80D2-88FC8E79A759}" type="pres">
      <dgm:prSet presAssocID="{BFE3DB4B-4D7F-4E59-8AB0-E91EA182210C}" presName="composite" presStyleCnt="0"/>
      <dgm:spPr/>
    </dgm:pt>
    <dgm:pt modelId="{FEA4ED98-76EF-477E-A32C-4BAF0DFB6048}" type="pres">
      <dgm:prSet presAssocID="{BFE3DB4B-4D7F-4E59-8AB0-E91EA182210C}" presName="imgShp" presStyleLbl="fgImgPlace1" presStyleIdx="7" presStyleCnt="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pt>
    <dgm:pt modelId="{F47DC133-30A9-4183-8472-01F7CAAB58C9}" type="pres">
      <dgm:prSet presAssocID="{BFE3DB4B-4D7F-4E59-8AB0-E91EA182210C}" presName="txShp" presStyleLbl="node1" presStyleIdx="7" presStyleCnt="8">
        <dgm:presLayoutVars>
          <dgm:bulletEnabled val="1"/>
        </dgm:presLayoutVars>
      </dgm:prSet>
      <dgm:spPr/>
    </dgm:pt>
  </dgm:ptLst>
  <dgm:cxnLst>
    <dgm:cxn modelId="{21059819-2C03-4EE9-AA6C-772FC485045D}" srcId="{594F471E-8DBF-4015-A801-BD67A3C37BDD}" destId="{222E6EC6-594C-425C-A3A5-16082A7FE045}" srcOrd="3" destOrd="0" parTransId="{4A95FA8C-CB7E-451E-8213-E9A164C91CEB}" sibTransId="{433A58BF-E4E3-48B8-B610-C1DF012494AA}"/>
    <dgm:cxn modelId="{9516801C-C744-467C-B839-CFBA42E38E1A}" srcId="{594F471E-8DBF-4015-A801-BD67A3C37BDD}" destId="{7FE2B3A9-AF13-4EB6-8E12-E07E35C83003}" srcOrd="6" destOrd="0" parTransId="{1EDFACA8-FD9B-4C9A-87BE-E0D920CC947F}" sibTransId="{284C5BAF-4519-497B-BC39-76DDB6CDD5F9}"/>
    <dgm:cxn modelId="{E644D22D-EB7B-47E1-B9A8-07AB4D256313}" type="presOf" srcId="{975BA3C2-BC54-4295-A6AC-F8298C24B138}" destId="{34E57296-944F-4346-A82A-F6A3BDEEFBAA}" srcOrd="0" destOrd="0" presId="urn:microsoft.com/office/officeart/2005/8/layout/vList3"/>
    <dgm:cxn modelId="{26888D2E-1AA6-4C99-9270-45A6EE112351}" type="presOf" srcId="{7FE2B3A9-AF13-4EB6-8E12-E07E35C83003}" destId="{A054E39B-119A-4BB0-B3CB-16975B715D59}" srcOrd="0" destOrd="0" presId="urn:microsoft.com/office/officeart/2005/8/layout/vList3"/>
    <dgm:cxn modelId="{5EB2415F-C5A9-4396-AB89-F4EC53C5B183}" type="presOf" srcId="{1367E9A7-FB8D-4240-9255-E0385D4A824D}" destId="{93C359EE-84F8-41EB-AFC0-FAF77E0A6CDC}" srcOrd="0" destOrd="0" presId="urn:microsoft.com/office/officeart/2005/8/layout/vList3"/>
    <dgm:cxn modelId="{37A43660-E308-4A13-AFAE-810967B9FE5C}" type="presOf" srcId="{EBEA8038-D414-41AA-A11C-6657CC16D163}" destId="{317FB3A4-BF93-4839-AB84-7A0744D71E0A}" srcOrd="0" destOrd="0" presId="urn:microsoft.com/office/officeart/2005/8/layout/vList3"/>
    <dgm:cxn modelId="{176AB368-395E-469F-84DD-07F863B48A1B}" type="presOf" srcId="{594F471E-8DBF-4015-A801-BD67A3C37BDD}" destId="{B1338BB0-6EC5-4B23-8CE8-B59A2BEB7C53}" srcOrd="0" destOrd="0" presId="urn:microsoft.com/office/officeart/2005/8/layout/vList3"/>
    <dgm:cxn modelId="{63F3A854-7E01-4C25-851E-101620B9E9C9}" type="presOf" srcId="{3F09AC1C-5F25-425A-9F62-9FC9AD255B16}" destId="{DF7E0A88-D976-4DC6-8B86-7DC53BE1DAF0}" srcOrd="0" destOrd="0" presId="urn:microsoft.com/office/officeart/2005/8/layout/vList3"/>
    <dgm:cxn modelId="{75FEB654-02A1-45C3-84EA-0E3370803273}" srcId="{594F471E-8DBF-4015-A801-BD67A3C37BDD}" destId="{B2CE61A4-D9BC-43BF-886B-4D992CAC1ECF}" srcOrd="4" destOrd="0" parTransId="{ED59215A-2022-422B-94AF-374289018A75}" sibTransId="{DDFAF9AD-6F39-49AC-946D-B14094DB468E}"/>
    <dgm:cxn modelId="{9337078C-77D2-49D4-98DB-4258295C0746}" srcId="{594F471E-8DBF-4015-A801-BD67A3C37BDD}" destId="{BFE3DB4B-4D7F-4E59-8AB0-E91EA182210C}" srcOrd="7" destOrd="0" parTransId="{7643200F-1268-435E-BF4C-50A81180C666}" sibTransId="{A3A4CC41-A223-4E18-B8B8-D707F800408D}"/>
    <dgm:cxn modelId="{947CDF8E-901C-44FB-83B0-0695F7E58AB2}" type="presOf" srcId="{222E6EC6-594C-425C-A3A5-16082A7FE045}" destId="{1D859334-EC02-456A-8078-F00C2C40B250}" srcOrd="0" destOrd="0" presId="urn:microsoft.com/office/officeart/2005/8/layout/vList3"/>
    <dgm:cxn modelId="{0E0CCDAF-92FB-4371-B798-70F0F784FAAA}" srcId="{594F471E-8DBF-4015-A801-BD67A3C37BDD}" destId="{975BA3C2-BC54-4295-A6AC-F8298C24B138}" srcOrd="2" destOrd="0" parTransId="{EA7A8B92-8763-489C-B8EF-C7076501BFCF}" sibTransId="{6DB7A2FB-3899-4F8E-9420-1107341720A8}"/>
    <dgm:cxn modelId="{2CF13CBA-787E-49BF-A6B5-AD4C6EF98B1D}" srcId="{594F471E-8DBF-4015-A801-BD67A3C37BDD}" destId="{3F09AC1C-5F25-425A-9F62-9FC9AD255B16}" srcOrd="0" destOrd="0" parTransId="{678A49A4-DE0F-4312-9C1F-297ED8432B09}" sibTransId="{F187FD20-6E86-4D8D-AFA9-8F05B6B93E7F}"/>
    <dgm:cxn modelId="{29CF68D5-9052-462E-8E54-79518816AC99}" type="presOf" srcId="{B2CE61A4-D9BC-43BF-886B-4D992CAC1ECF}" destId="{531AD80B-063F-4171-9168-E6565D9A9029}" srcOrd="0" destOrd="0" presId="urn:microsoft.com/office/officeart/2005/8/layout/vList3"/>
    <dgm:cxn modelId="{D8BD35D6-940C-4271-9028-5F5FAB8C2C49}" srcId="{594F471E-8DBF-4015-A801-BD67A3C37BDD}" destId="{EBEA8038-D414-41AA-A11C-6657CC16D163}" srcOrd="5" destOrd="0" parTransId="{F2763642-1A47-434A-8FD2-70B3093E5A6D}" sibTransId="{C93E7CD8-CE58-4754-951D-A74309FC562B}"/>
    <dgm:cxn modelId="{8699A6EA-4AEF-44A7-A8A2-4211A265285A}" srcId="{594F471E-8DBF-4015-A801-BD67A3C37BDD}" destId="{1367E9A7-FB8D-4240-9255-E0385D4A824D}" srcOrd="1" destOrd="0" parTransId="{330D0C4E-7CF6-438B-87D2-EA87F0A1004E}" sibTransId="{F751198B-CB04-4162-9D38-561CAC35DC8A}"/>
    <dgm:cxn modelId="{632FB7F0-B833-4D01-B88D-87D4087AC02E}" type="presOf" srcId="{BFE3DB4B-4D7F-4E59-8AB0-E91EA182210C}" destId="{F47DC133-30A9-4183-8472-01F7CAAB58C9}" srcOrd="0" destOrd="0" presId="urn:microsoft.com/office/officeart/2005/8/layout/vList3"/>
    <dgm:cxn modelId="{DDD1249B-5771-43CA-91DB-E62442271F3C}" type="presParOf" srcId="{B1338BB0-6EC5-4B23-8CE8-B59A2BEB7C53}" destId="{6CB2A9A6-1BDC-493E-B57B-32A87D2D520C}" srcOrd="0" destOrd="0" presId="urn:microsoft.com/office/officeart/2005/8/layout/vList3"/>
    <dgm:cxn modelId="{4D1DE09C-6F3B-4148-98A7-CF02CAADF9E9}" type="presParOf" srcId="{6CB2A9A6-1BDC-493E-B57B-32A87D2D520C}" destId="{C5AC593C-F0CD-46AE-BA98-5F4564A6C27F}" srcOrd="0" destOrd="0" presId="urn:microsoft.com/office/officeart/2005/8/layout/vList3"/>
    <dgm:cxn modelId="{ECEE9180-7617-4069-B8C3-C8772160F889}" type="presParOf" srcId="{6CB2A9A6-1BDC-493E-B57B-32A87D2D520C}" destId="{DF7E0A88-D976-4DC6-8B86-7DC53BE1DAF0}" srcOrd="1" destOrd="0" presId="urn:microsoft.com/office/officeart/2005/8/layout/vList3"/>
    <dgm:cxn modelId="{C24C03BC-6AFC-424D-B38D-7DE5B446F770}" type="presParOf" srcId="{B1338BB0-6EC5-4B23-8CE8-B59A2BEB7C53}" destId="{C8461F1A-2844-4609-AE44-E84A21A6E1D5}" srcOrd="1" destOrd="0" presId="urn:microsoft.com/office/officeart/2005/8/layout/vList3"/>
    <dgm:cxn modelId="{33B3A9BB-6040-40C2-B4EA-5D3FBF8ABE04}" type="presParOf" srcId="{B1338BB0-6EC5-4B23-8CE8-B59A2BEB7C53}" destId="{67481ED0-BF5D-45D4-84B2-033F5FBE8EF8}" srcOrd="2" destOrd="0" presId="urn:microsoft.com/office/officeart/2005/8/layout/vList3"/>
    <dgm:cxn modelId="{CC76512D-29CD-4F58-B702-F485E19417A2}" type="presParOf" srcId="{67481ED0-BF5D-45D4-84B2-033F5FBE8EF8}" destId="{22A04019-F8DE-4F45-8B03-1325B1CDD4B3}" srcOrd="0" destOrd="0" presId="urn:microsoft.com/office/officeart/2005/8/layout/vList3"/>
    <dgm:cxn modelId="{5B865ECA-65AE-4B13-A4D1-607BDD6FD7A7}" type="presParOf" srcId="{67481ED0-BF5D-45D4-84B2-033F5FBE8EF8}" destId="{93C359EE-84F8-41EB-AFC0-FAF77E0A6CDC}" srcOrd="1" destOrd="0" presId="urn:microsoft.com/office/officeart/2005/8/layout/vList3"/>
    <dgm:cxn modelId="{A67A302F-506A-47C2-B229-7E29F77A01C7}" type="presParOf" srcId="{B1338BB0-6EC5-4B23-8CE8-B59A2BEB7C53}" destId="{362473D9-4BE1-4470-A697-530E3AF693DD}" srcOrd="3" destOrd="0" presId="urn:microsoft.com/office/officeart/2005/8/layout/vList3"/>
    <dgm:cxn modelId="{0FE85D25-353D-4C37-A472-E83C56DD39C0}" type="presParOf" srcId="{B1338BB0-6EC5-4B23-8CE8-B59A2BEB7C53}" destId="{D548A1CD-817B-4FAE-9A2B-121A28751EC9}" srcOrd="4" destOrd="0" presId="urn:microsoft.com/office/officeart/2005/8/layout/vList3"/>
    <dgm:cxn modelId="{AE859CFD-A84D-443D-A4AE-898BD9E46D45}" type="presParOf" srcId="{D548A1CD-817B-4FAE-9A2B-121A28751EC9}" destId="{5DF85F0D-72B0-4E5B-92ED-96336E28AA85}" srcOrd="0" destOrd="0" presId="urn:microsoft.com/office/officeart/2005/8/layout/vList3"/>
    <dgm:cxn modelId="{1EA57843-F3F9-4AA1-AF87-21E20CAE6A77}" type="presParOf" srcId="{D548A1CD-817B-4FAE-9A2B-121A28751EC9}" destId="{34E57296-944F-4346-A82A-F6A3BDEEFBAA}" srcOrd="1" destOrd="0" presId="urn:microsoft.com/office/officeart/2005/8/layout/vList3"/>
    <dgm:cxn modelId="{C8AA7667-E2F3-484E-BB40-98AD5C5DDE87}" type="presParOf" srcId="{B1338BB0-6EC5-4B23-8CE8-B59A2BEB7C53}" destId="{025AC0FD-46BB-4077-8E25-E8D8F96D88B7}" srcOrd="5" destOrd="0" presId="urn:microsoft.com/office/officeart/2005/8/layout/vList3"/>
    <dgm:cxn modelId="{78F4ECF0-673B-458A-A1D1-D2BD38BA1119}" type="presParOf" srcId="{B1338BB0-6EC5-4B23-8CE8-B59A2BEB7C53}" destId="{1A6B47DB-A0D9-4CC0-9A00-FBCB3551A13B}" srcOrd="6" destOrd="0" presId="urn:microsoft.com/office/officeart/2005/8/layout/vList3"/>
    <dgm:cxn modelId="{2C24323B-1901-46E8-A147-E2B29FF2AF79}" type="presParOf" srcId="{1A6B47DB-A0D9-4CC0-9A00-FBCB3551A13B}" destId="{0581220E-AA4E-46FA-85D7-80BE11A66A36}" srcOrd="0" destOrd="0" presId="urn:microsoft.com/office/officeart/2005/8/layout/vList3"/>
    <dgm:cxn modelId="{1120F55B-A55D-4819-84DD-F1B3655842A0}" type="presParOf" srcId="{1A6B47DB-A0D9-4CC0-9A00-FBCB3551A13B}" destId="{1D859334-EC02-456A-8078-F00C2C40B250}" srcOrd="1" destOrd="0" presId="urn:microsoft.com/office/officeart/2005/8/layout/vList3"/>
    <dgm:cxn modelId="{0F7C5FEE-56A9-46DC-BB98-D7C66EAD0584}" type="presParOf" srcId="{B1338BB0-6EC5-4B23-8CE8-B59A2BEB7C53}" destId="{91CCFC0E-7AD6-4B02-8054-B893AAB75A80}" srcOrd="7" destOrd="0" presId="urn:microsoft.com/office/officeart/2005/8/layout/vList3"/>
    <dgm:cxn modelId="{7BFA34FB-20B8-4CC8-936D-1BFA982AFF53}" type="presParOf" srcId="{B1338BB0-6EC5-4B23-8CE8-B59A2BEB7C53}" destId="{7973E081-44C8-43B4-AEAC-1BDC7CE913A0}" srcOrd="8" destOrd="0" presId="urn:microsoft.com/office/officeart/2005/8/layout/vList3"/>
    <dgm:cxn modelId="{962F9FE8-5F2D-49BF-A7EC-732D2B56B647}" type="presParOf" srcId="{7973E081-44C8-43B4-AEAC-1BDC7CE913A0}" destId="{504587F7-C7DA-4B37-BF8F-A0075CC4DDF7}" srcOrd="0" destOrd="0" presId="urn:microsoft.com/office/officeart/2005/8/layout/vList3"/>
    <dgm:cxn modelId="{E7D643B3-FDF0-481A-9217-CEA1EACEC6DD}" type="presParOf" srcId="{7973E081-44C8-43B4-AEAC-1BDC7CE913A0}" destId="{531AD80B-063F-4171-9168-E6565D9A9029}" srcOrd="1" destOrd="0" presId="urn:microsoft.com/office/officeart/2005/8/layout/vList3"/>
    <dgm:cxn modelId="{D99EF70D-CC7D-4D74-8EC9-DFB1872B1591}" type="presParOf" srcId="{B1338BB0-6EC5-4B23-8CE8-B59A2BEB7C53}" destId="{A3A430BE-7016-4C39-8404-4327B410B937}" srcOrd="9" destOrd="0" presId="urn:microsoft.com/office/officeart/2005/8/layout/vList3"/>
    <dgm:cxn modelId="{5D443E8F-E159-4FA6-BC09-1EED2F99CFD4}" type="presParOf" srcId="{B1338BB0-6EC5-4B23-8CE8-B59A2BEB7C53}" destId="{3E5B63FC-9A02-4199-B86D-939E8E476F2D}" srcOrd="10" destOrd="0" presId="urn:microsoft.com/office/officeart/2005/8/layout/vList3"/>
    <dgm:cxn modelId="{AE0D908A-50E9-4B49-9E1F-C94904F3C77B}" type="presParOf" srcId="{3E5B63FC-9A02-4199-B86D-939E8E476F2D}" destId="{303DE570-D134-4558-B2D3-7B11C5BDF67B}" srcOrd="0" destOrd="0" presId="urn:microsoft.com/office/officeart/2005/8/layout/vList3"/>
    <dgm:cxn modelId="{387073CB-7282-46D1-83DF-F0D334AB78CD}" type="presParOf" srcId="{3E5B63FC-9A02-4199-B86D-939E8E476F2D}" destId="{317FB3A4-BF93-4839-AB84-7A0744D71E0A}" srcOrd="1" destOrd="0" presId="urn:microsoft.com/office/officeart/2005/8/layout/vList3"/>
    <dgm:cxn modelId="{70390CD4-B0FE-487D-827C-AFF6E486DC7B}" type="presParOf" srcId="{B1338BB0-6EC5-4B23-8CE8-B59A2BEB7C53}" destId="{B89FB96F-4DBB-446F-A11D-A786DAA961D7}" srcOrd="11" destOrd="0" presId="urn:microsoft.com/office/officeart/2005/8/layout/vList3"/>
    <dgm:cxn modelId="{822CA2E3-E45E-44EB-B835-68DB0137CC9A}" type="presParOf" srcId="{B1338BB0-6EC5-4B23-8CE8-B59A2BEB7C53}" destId="{12E54F48-0D2F-4A6B-A557-DC771297392E}" srcOrd="12" destOrd="0" presId="urn:microsoft.com/office/officeart/2005/8/layout/vList3"/>
    <dgm:cxn modelId="{1E6374D7-9A49-4A7D-87EB-5BB5F8B0A42D}" type="presParOf" srcId="{12E54F48-0D2F-4A6B-A557-DC771297392E}" destId="{C5BE61C0-F4F1-48CD-AFFD-67D7D314A3A7}" srcOrd="0" destOrd="0" presId="urn:microsoft.com/office/officeart/2005/8/layout/vList3"/>
    <dgm:cxn modelId="{92DA3F6A-7FF9-4675-BF72-016E14EA0721}" type="presParOf" srcId="{12E54F48-0D2F-4A6B-A557-DC771297392E}" destId="{A054E39B-119A-4BB0-B3CB-16975B715D59}" srcOrd="1" destOrd="0" presId="urn:microsoft.com/office/officeart/2005/8/layout/vList3"/>
    <dgm:cxn modelId="{9EB2C4EB-2FB0-421E-8D30-B2CA61330CB8}" type="presParOf" srcId="{B1338BB0-6EC5-4B23-8CE8-B59A2BEB7C53}" destId="{03668A9E-2777-4CF3-A57C-D66C83BD6484}" srcOrd="13" destOrd="0" presId="urn:microsoft.com/office/officeart/2005/8/layout/vList3"/>
    <dgm:cxn modelId="{C4CF4069-ACD2-4C85-B49F-48DDC98239AA}" type="presParOf" srcId="{B1338BB0-6EC5-4B23-8CE8-B59A2BEB7C53}" destId="{778F5030-A53F-4A90-80D2-88FC8E79A759}" srcOrd="14" destOrd="0" presId="urn:microsoft.com/office/officeart/2005/8/layout/vList3"/>
    <dgm:cxn modelId="{3A3E2421-1892-4808-BE88-D56F7369CBCE}" type="presParOf" srcId="{778F5030-A53F-4A90-80D2-88FC8E79A759}" destId="{FEA4ED98-76EF-477E-A32C-4BAF0DFB6048}" srcOrd="0" destOrd="0" presId="urn:microsoft.com/office/officeart/2005/8/layout/vList3"/>
    <dgm:cxn modelId="{EBB91343-479F-46C2-B19E-236FDDD72887}" type="presParOf" srcId="{778F5030-A53F-4A90-80D2-88FC8E79A759}" destId="{F47DC133-30A9-4183-8472-01F7CAAB58C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BEC267-3D42-4BD7-87DE-3B7FC86C2A3C}" type="doc">
      <dgm:prSet loTypeId="urn:microsoft.com/office/officeart/2005/8/layout/process1" loCatId="process" qsTypeId="urn:microsoft.com/office/officeart/2005/8/quickstyle/simple1" qsCatId="simple" csTypeId="urn:microsoft.com/office/officeart/2005/8/colors/accent2_4" csCatId="accent2" phldr="1"/>
      <dgm:spPr/>
    </dgm:pt>
    <dgm:pt modelId="{0105BA63-FE4B-407F-BD32-3AD3F3C9193A}">
      <dgm:prSet phldrT="[文本]"/>
      <dgm:spPr/>
      <dgm:t>
        <a:bodyPr/>
        <a:lstStyle/>
        <a:p>
          <a:r>
            <a:rPr lang="zh-CN" dirty="0"/>
            <a:t>中心城市</a:t>
          </a:r>
          <a:endParaRPr lang="zh-CN" altLang="en-US" dirty="0"/>
        </a:p>
      </dgm:t>
    </dgm:pt>
    <dgm:pt modelId="{DF90394C-A88B-4C7B-8C3C-32A5DF677297}" type="parTrans" cxnId="{386C4B4A-3083-4CE6-897F-5318B70E6701}">
      <dgm:prSet/>
      <dgm:spPr/>
      <dgm:t>
        <a:bodyPr/>
        <a:lstStyle/>
        <a:p>
          <a:endParaRPr lang="zh-CN" altLang="en-US"/>
        </a:p>
      </dgm:t>
    </dgm:pt>
    <dgm:pt modelId="{D3A5B189-4325-4AB0-9AF0-5C03FD9AC661}" type="sibTrans" cxnId="{386C4B4A-3083-4CE6-897F-5318B70E6701}">
      <dgm:prSet/>
      <dgm:spPr/>
      <dgm:t>
        <a:bodyPr/>
        <a:lstStyle/>
        <a:p>
          <a:endParaRPr lang="zh-CN" altLang="en-US"/>
        </a:p>
      </dgm:t>
    </dgm:pt>
    <dgm:pt modelId="{33B5C8FB-FFA7-4956-98FF-D91575D5D4D1}">
      <dgm:prSet phldrT="[文本]"/>
      <dgm:spPr/>
      <dgm:t>
        <a:bodyPr/>
        <a:lstStyle/>
        <a:p>
          <a:r>
            <a:rPr lang="zh-CN" dirty="0"/>
            <a:t>城市群</a:t>
          </a:r>
          <a:endParaRPr lang="zh-CN" altLang="en-US" dirty="0"/>
        </a:p>
      </dgm:t>
    </dgm:pt>
    <dgm:pt modelId="{663A4102-BD3F-4C8B-B1F4-96450631E355}" type="parTrans" cxnId="{9269949B-8760-43E8-B073-79F7E9EB0F9F}">
      <dgm:prSet/>
      <dgm:spPr/>
      <dgm:t>
        <a:bodyPr/>
        <a:lstStyle/>
        <a:p>
          <a:endParaRPr lang="zh-CN" altLang="en-US"/>
        </a:p>
      </dgm:t>
    </dgm:pt>
    <dgm:pt modelId="{9264BA85-724B-477E-A086-FB4C19E19555}" type="sibTrans" cxnId="{9269949B-8760-43E8-B073-79F7E9EB0F9F}">
      <dgm:prSet/>
      <dgm:spPr/>
      <dgm:t>
        <a:bodyPr/>
        <a:lstStyle/>
        <a:p>
          <a:endParaRPr lang="zh-CN" altLang="en-US"/>
        </a:p>
      </dgm:t>
    </dgm:pt>
    <dgm:pt modelId="{F3ED0A62-D604-4D3F-8084-0B9E639D7452}">
      <dgm:prSet phldrT="[文本]"/>
      <dgm:spPr/>
      <dgm:t>
        <a:bodyPr/>
        <a:lstStyle/>
        <a:p>
          <a:r>
            <a:rPr lang="zh-CN" dirty="0"/>
            <a:t>区域发展</a:t>
          </a:r>
          <a:endParaRPr lang="zh-CN" altLang="en-US" dirty="0"/>
        </a:p>
      </dgm:t>
    </dgm:pt>
    <dgm:pt modelId="{3E87CD8F-B713-4F0C-BC75-B607BA3D711A}" type="parTrans" cxnId="{7ACDFFF8-262B-49DF-90E8-B71864431F5F}">
      <dgm:prSet/>
      <dgm:spPr/>
      <dgm:t>
        <a:bodyPr/>
        <a:lstStyle/>
        <a:p>
          <a:endParaRPr lang="zh-CN" altLang="en-US"/>
        </a:p>
      </dgm:t>
    </dgm:pt>
    <dgm:pt modelId="{C5CB500D-5136-4035-A7C3-5DFA8E438071}" type="sibTrans" cxnId="{7ACDFFF8-262B-49DF-90E8-B71864431F5F}">
      <dgm:prSet/>
      <dgm:spPr/>
      <dgm:t>
        <a:bodyPr/>
        <a:lstStyle/>
        <a:p>
          <a:endParaRPr lang="zh-CN" altLang="en-US"/>
        </a:p>
      </dgm:t>
    </dgm:pt>
    <dgm:pt modelId="{3603E68D-407E-4309-9454-EA03FE8D3463}" type="pres">
      <dgm:prSet presAssocID="{57BEC267-3D42-4BD7-87DE-3B7FC86C2A3C}" presName="Name0" presStyleCnt="0">
        <dgm:presLayoutVars>
          <dgm:dir/>
          <dgm:resizeHandles val="exact"/>
        </dgm:presLayoutVars>
      </dgm:prSet>
      <dgm:spPr/>
    </dgm:pt>
    <dgm:pt modelId="{418FF636-6AF7-41D1-B35F-FBFB0A4A8D25}" type="pres">
      <dgm:prSet presAssocID="{0105BA63-FE4B-407F-BD32-3AD3F3C9193A}" presName="node" presStyleLbl="node1" presStyleIdx="0" presStyleCnt="3">
        <dgm:presLayoutVars>
          <dgm:bulletEnabled val="1"/>
        </dgm:presLayoutVars>
      </dgm:prSet>
      <dgm:spPr/>
    </dgm:pt>
    <dgm:pt modelId="{23B67366-6831-4E96-810A-54312EF56E5E}" type="pres">
      <dgm:prSet presAssocID="{D3A5B189-4325-4AB0-9AF0-5C03FD9AC661}" presName="sibTrans" presStyleLbl="sibTrans2D1" presStyleIdx="0" presStyleCnt="2"/>
      <dgm:spPr/>
    </dgm:pt>
    <dgm:pt modelId="{AB299D81-73AB-45A4-A52E-D41D48AE4FE1}" type="pres">
      <dgm:prSet presAssocID="{D3A5B189-4325-4AB0-9AF0-5C03FD9AC661}" presName="connectorText" presStyleLbl="sibTrans2D1" presStyleIdx="0" presStyleCnt="2"/>
      <dgm:spPr/>
    </dgm:pt>
    <dgm:pt modelId="{AD6D1BCF-6F14-4C8B-B6B8-BFC575CBA6D5}" type="pres">
      <dgm:prSet presAssocID="{33B5C8FB-FFA7-4956-98FF-D91575D5D4D1}" presName="node" presStyleLbl="node1" presStyleIdx="1" presStyleCnt="3">
        <dgm:presLayoutVars>
          <dgm:bulletEnabled val="1"/>
        </dgm:presLayoutVars>
      </dgm:prSet>
      <dgm:spPr/>
    </dgm:pt>
    <dgm:pt modelId="{8A446D6E-D32C-48FC-B6D8-5B8AC978884B}" type="pres">
      <dgm:prSet presAssocID="{9264BA85-724B-477E-A086-FB4C19E19555}" presName="sibTrans" presStyleLbl="sibTrans2D1" presStyleIdx="1" presStyleCnt="2"/>
      <dgm:spPr/>
    </dgm:pt>
    <dgm:pt modelId="{F0CFB4CE-6DE9-4B5E-B3CB-8518C4D34258}" type="pres">
      <dgm:prSet presAssocID="{9264BA85-724B-477E-A086-FB4C19E19555}" presName="connectorText" presStyleLbl="sibTrans2D1" presStyleIdx="1" presStyleCnt="2"/>
      <dgm:spPr/>
    </dgm:pt>
    <dgm:pt modelId="{F004079B-59F6-42E5-801E-9311FECDFE10}" type="pres">
      <dgm:prSet presAssocID="{F3ED0A62-D604-4D3F-8084-0B9E639D7452}" presName="node" presStyleLbl="node1" presStyleIdx="2" presStyleCnt="3">
        <dgm:presLayoutVars>
          <dgm:bulletEnabled val="1"/>
        </dgm:presLayoutVars>
      </dgm:prSet>
      <dgm:spPr/>
    </dgm:pt>
  </dgm:ptLst>
  <dgm:cxnLst>
    <dgm:cxn modelId="{711E2136-D667-47B7-A2F3-A11CB0E7A7D2}" type="presOf" srcId="{0105BA63-FE4B-407F-BD32-3AD3F3C9193A}" destId="{418FF636-6AF7-41D1-B35F-FBFB0A4A8D25}" srcOrd="0" destOrd="0" presId="urn:microsoft.com/office/officeart/2005/8/layout/process1"/>
    <dgm:cxn modelId="{EE9B4F66-1A97-4FD3-A2D2-3637E5CCBDA7}" type="presOf" srcId="{33B5C8FB-FFA7-4956-98FF-D91575D5D4D1}" destId="{AD6D1BCF-6F14-4C8B-B6B8-BFC575CBA6D5}" srcOrd="0" destOrd="0" presId="urn:microsoft.com/office/officeart/2005/8/layout/process1"/>
    <dgm:cxn modelId="{386C4B4A-3083-4CE6-897F-5318B70E6701}" srcId="{57BEC267-3D42-4BD7-87DE-3B7FC86C2A3C}" destId="{0105BA63-FE4B-407F-BD32-3AD3F3C9193A}" srcOrd="0" destOrd="0" parTransId="{DF90394C-A88B-4C7B-8C3C-32A5DF677297}" sibTransId="{D3A5B189-4325-4AB0-9AF0-5C03FD9AC661}"/>
    <dgm:cxn modelId="{29ACD150-6CA7-474F-9FC4-516ACD1DA8B7}" type="presOf" srcId="{F3ED0A62-D604-4D3F-8084-0B9E639D7452}" destId="{F004079B-59F6-42E5-801E-9311FECDFE10}" srcOrd="0" destOrd="0" presId="urn:microsoft.com/office/officeart/2005/8/layout/process1"/>
    <dgm:cxn modelId="{C3FD1855-F28C-42CD-BD38-D6E2B075376F}" type="presOf" srcId="{57BEC267-3D42-4BD7-87DE-3B7FC86C2A3C}" destId="{3603E68D-407E-4309-9454-EA03FE8D3463}" srcOrd="0" destOrd="0" presId="urn:microsoft.com/office/officeart/2005/8/layout/process1"/>
    <dgm:cxn modelId="{594C8685-8B74-4526-B043-AFE4C161EE82}" type="presOf" srcId="{9264BA85-724B-477E-A086-FB4C19E19555}" destId="{8A446D6E-D32C-48FC-B6D8-5B8AC978884B}" srcOrd="0" destOrd="0" presId="urn:microsoft.com/office/officeart/2005/8/layout/process1"/>
    <dgm:cxn modelId="{9269949B-8760-43E8-B073-79F7E9EB0F9F}" srcId="{57BEC267-3D42-4BD7-87DE-3B7FC86C2A3C}" destId="{33B5C8FB-FFA7-4956-98FF-D91575D5D4D1}" srcOrd="1" destOrd="0" parTransId="{663A4102-BD3F-4C8B-B1F4-96450631E355}" sibTransId="{9264BA85-724B-477E-A086-FB4C19E19555}"/>
    <dgm:cxn modelId="{D7BCADA7-C058-48F1-AB47-FFEFBF762983}" type="presOf" srcId="{D3A5B189-4325-4AB0-9AF0-5C03FD9AC661}" destId="{AB299D81-73AB-45A4-A52E-D41D48AE4FE1}" srcOrd="1" destOrd="0" presId="urn:microsoft.com/office/officeart/2005/8/layout/process1"/>
    <dgm:cxn modelId="{8F9F9DA9-2E74-42D3-9532-1229352751A9}" type="presOf" srcId="{9264BA85-724B-477E-A086-FB4C19E19555}" destId="{F0CFB4CE-6DE9-4B5E-B3CB-8518C4D34258}" srcOrd="1" destOrd="0" presId="urn:microsoft.com/office/officeart/2005/8/layout/process1"/>
    <dgm:cxn modelId="{2DFB97BB-E7EE-46B8-B5DE-A6B66620F301}" type="presOf" srcId="{D3A5B189-4325-4AB0-9AF0-5C03FD9AC661}" destId="{23B67366-6831-4E96-810A-54312EF56E5E}" srcOrd="0" destOrd="0" presId="urn:microsoft.com/office/officeart/2005/8/layout/process1"/>
    <dgm:cxn modelId="{7ACDFFF8-262B-49DF-90E8-B71864431F5F}" srcId="{57BEC267-3D42-4BD7-87DE-3B7FC86C2A3C}" destId="{F3ED0A62-D604-4D3F-8084-0B9E639D7452}" srcOrd="2" destOrd="0" parTransId="{3E87CD8F-B713-4F0C-BC75-B607BA3D711A}" sibTransId="{C5CB500D-5136-4035-A7C3-5DFA8E438071}"/>
    <dgm:cxn modelId="{FAD8DE2D-A428-44B1-894D-1963F8C83624}" type="presParOf" srcId="{3603E68D-407E-4309-9454-EA03FE8D3463}" destId="{418FF636-6AF7-41D1-B35F-FBFB0A4A8D25}" srcOrd="0" destOrd="0" presId="urn:microsoft.com/office/officeart/2005/8/layout/process1"/>
    <dgm:cxn modelId="{B897E7D9-C589-4FC0-9865-2854319324C1}" type="presParOf" srcId="{3603E68D-407E-4309-9454-EA03FE8D3463}" destId="{23B67366-6831-4E96-810A-54312EF56E5E}" srcOrd="1" destOrd="0" presId="urn:microsoft.com/office/officeart/2005/8/layout/process1"/>
    <dgm:cxn modelId="{5087A213-813E-4851-ABAE-C35EDAFCE885}" type="presParOf" srcId="{23B67366-6831-4E96-810A-54312EF56E5E}" destId="{AB299D81-73AB-45A4-A52E-D41D48AE4FE1}" srcOrd="0" destOrd="0" presId="urn:microsoft.com/office/officeart/2005/8/layout/process1"/>
    <dgm:cxn modelId="{B04532DF-E10C-421B-88C5-BDA9F4ED8DC9}" type="presParOf" srcId="{3603E68D-407E-4309-9454-EA03FE8D3463}" destId="{AD6D1BCF-6F14-4C8B-B6B8-BFC575CBA6D5}" srcOrd="2" destOrd="0" presId="urn:microsoft.com/office/officeart/2005/8/layout/process1"/>
    <dgm:cxn modelId="{A7AFF060-400F-404D-8416-BA48F77F82D2}" type="presParOf" srcId="{3603E68D-407E-4309-9454-EA03FE8D3463}" destId="{8A446D6E-D32C-48FC-B6D8-5B8AC978884B}" srcOrd="3" destOrd="0" presId="urn:microsoft.com/office/officeart/2005/8/layout/process1"/>
    <dgm:cxn modelId="{3F45ECB2-B118-4E08-B7F6-C329BF3B77C0}" type="presParOf" srcId="{8A446D6E-D32C-48FC-B6D8-5B8AC978884B}" destId="{F0CFB4CE-6DE9-4B5E-B3CB-8518C4D34258}" srcOrd="0" destOrd="0" presId="urn:microsoft.com/office/officeart/2005/8/layout/process1"/>
    <dgm:cxn modelId="{274F5AE0-6068-4C63-A0DB-3A010C14B701}" type="presParOf" srcId="{3603E68D-407E-4309-9454-EA03FE8D3463}" destId="{F004079B-59F6-42E5-801E-9311FECDFE1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7955D0-FC32-4743-83EF-CDA7D9E5420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9149F6BE-37FF-497B-87A8-D5090DE53D4D}">
      <dgm:prSet phldrT="[文本]"/>
      <dgm:spPr/>
      <dgm:t>
        <a:bodyPr/>
        <a:lstStyle/>
        <a:p>
          <a:r>
            <a:rPr lang="zh-CN" dirty="0"/>
            <a:t>加大预算公开改革力度</a:t>
          </a:r>
          <a:endParaRPr lang="zh-CN" altLang="en-US" dirty="0"/>
        </a:p>
      </dgm:t>
    </dgm:pt>
    <dgm:pt modelId="{706A62C0-3AE9-4CA6-8B65-F277A4D2D606}" type="parTrans" cxnId="{DE38A0D4-6A22-44AC-B7AB-B743EC257D03}">
      <dgm:prSet/>
      <dgm:spPr/>
      <dgm:t>
        <a:bodyPr/>
        <a:lstStyle/>
        <a:p>
          <a:endParaRPr lang="zh-CN" altLang="en-US"/>
        </a:p>
      </dgm:t>
    </dgm:pt>
    <dgm:pt modelId="{3D26F7BC-1009-4C8C-AD27-E6A5254ECD32}" type="sibTrans" cxnId="{DE38A0D4-6A22-44AC-B7AB-B743EC257D03}">
      <dgm:prSet/>
      <dgm:spPr/>
      <dgm:t>
        <a:bodyPr/>
        <a:lstStyle/>
        <a:p>
          <a:endParaRPr lang="zh-CN" altLang="en-US"/>
        </a:p>
      </dgm:t>
    </dgm:pt>
    <dgm:pt modelId="{88E2B934-A2D2-4F30-B4E0-4EF442C6D747}">
      <dgm:prSet phldrT="[文本]"/>
      <dgm:spPr/>
      <dgm:t>
        <a:bodyPr/>
        <a:lstStyle/>
        <a:p>
          <a:r>
            <a:rPr lang="zh-CN" dirty="0"/>
            <a:t>全面实施预算绩效管理</a:t>
          </a:r>
          <a:endParaRPr lang="zh-CN" altLang="en-US" dirty="0"/>
        </a:p>
      </dgm:t>
    </dgm:pt>
    <dgm:pt modelId="{C6A4D579-8E0C-49C8-B01F-918BFD01E4F0}" type="parTrans" cxnId="{44EA42B9-B320-4246-ACC5-169F14E1270F}">
      <dgm:prSet/>
      <dgm:spPr/>
      <dgm:t>
        <a:bodyPr/>
        <a:lstStyle/>
        <a:p>
          <a:endParaRPr lang="zh-CN" altLang="en-US"/>
        </a:p>
      </dgm:t>
    </dgm:pt>
    <dgm:pt modelId="{65FF03BF-7969-45BA-9395-158624A842D4}" type="sibTrans" cxnId="{44EA42B9-B320-4246-ACC5-169F14E1270F}">
      <dgm:prSet/>
      <dgm:spPr/>
      <dgm:t>
        <a:bodyPr/>
        <a:lstStyle/>
        <a:p>
          <a:endParaRPr lang="zh-CN" altLang="en-US"/>
        </a:p>
      </dgm:t>
    </dgm:pt>
    <dgm:pt modelId="{A16ABF8E-B506-4285-9B8C-F0C0CA83D29C}">
      <dgm:prSet phldrT="[文本]"/>
      <dgm:spPr/>
      <dgm:t>
        <a:bodyPr/>
        <a:lstStyle/>
        <a:p>
          <a:r>
            <a:rPr lang="zh-CN" altLang="en-US" dirty="0"/>
            <a:t>深化中央与地方财政事权和支出责任划分改革</a:t>
          </a:r>
        </a:p>
      </dgm:t>
    </dgm:pt>
    <dgm:pt modelId="{F7373BE5-5ED3-4D9C-BA6F-6130019740E6}" type="parTrans" cxnId="{5B5B8A14-E43F-4CFD-9CA3-E694FBB116C2}">
      <dgm:prSet/>
      <dgm:spPr/>
      <dgm:t>
        <a:bodyPr/>
        <a:lstStyle/>
        <a:p>
          <a:endParaRPr lang="zh-CN" altLang="en-US"/>
        </a:p>
      </dgm:t>
    </dgm:pt>
    <dgm:pt modelId="{F8FBF91D-E11D-49E6-9424-C85E41312CF6}" type="sibTrans" cxnId="{5B5B8A14-E43F-4CFD-9CA3-E694FBB116C2}">
      <dgm:prSet/>
      <dgm:spPr/>
      <dgm:t>
        <a:bodyPr/>
        <a:lstStyle/>
        <a:p>
          <a:endParaRPr lang="zh-CN" altLang="en-US"/>
        </a:p>
      </dgm:t>
    </dgm:pt>
    <dgm:pt modelId="{CFF6EB08-12FC-4829-B3A5-F639D060CD5A}">
      <dgm:prSet/>
      <dgm:spPr/>
      <dgm:t>
        <a:bodyPr/>
        <a:lstStyle/>
        <a:p>
          <a:r>
            <a:rPr lang="zh-CN" altLang="en-US" dirty="0"/>
            <a:t>推进中央与地方收入划分改革</a:t>
          </a:r>
        </a:p>
      </dgm:t>
    </dgm:pt>
    <dgm:pt modelId="{B763A7A8-7293-430B-842C-6B7EB555C1FC}" type="parTrans" cxnId="{D98A63EB-AD75-4156-AAF9-BA5B1C4C8FCB}">
      <dgm:prSet/>
      <dgm:spPr/>
      <dgm:t>
        <a:bodyPr/>
        <a:lstStyle/>
        <a:p>
          <a:endParaRPr lang="zh-CN" altLang="en-US"/>
        </a:p>
      </dgm:t>
    </dgm:pt>
    <dgm:pt modelId="{85BF7102-3C62-4372-AFFD-1D993ECB8850}" type="sibTrans" cxnId="{D98A63EB-AD75-4156-AAF9-BA5B1C4C8FCB}">
      <dgm:prSet/>
      <dgm:spPr/>
      <dgm:t>
        <a:bodyPr/>
        <a:lstStyle/>
        <a:p>
          <a:endParaRPr lang="zh-CN" altLang="en-US"/>
        </a:p>
      </dgm:t>
    </dgm:pt>
    <dgm:pt modelId="{DC6B89D9-7517-4331-AD90-75D28EC74693}">
      <dgm:prSet/>
      <dgm:spPr/>
      <dgm:t>
        <a:bodyPr/>
        <a:lstStyle/>
        <a:p>
          <a:r>
            <a:rPr lang="zh-CN" altLang="en-US" dirty="0"/>
            <a:t>完善转移支付制度</a:t>
          </a:r>
        </a:p>
      </dgm:t>
    </dgm:pt>
    <dgm:pt modelId="{1AE35A02-B5FD-4060-A627-6BA32570F1FF}" type="parTrans" cxnId="{353240B0-757C-4742-820C-FF3F8A251D81}">
      <dgm:prSet/>
      <dgm:spPr/>
      <dgm:t>
        <a:bodyPr/>
        <a:lstStyle/>
        <a:p>
          <a:endParaRPr lang="zh-CN" altLang="en-US"/>
        </a:p>
      </dgm:t>
    </dgm:pt>
    <dgm:pt modelId="{EF1CDDB3-F948-49AD-92D8-9DDC8AF8FD5E}" type="sibTrans" cxnId="{353240B0-757C-4742-820C-FF3F8A251D81}">
      <dgm:prSet/>
      <dgm:spPr/>
      <dgm:t>
        <a:bodyPr/>
        <a:lstStyle/>
        <a:p>
          <a:endParaRPr lang="zh-CN" altLang="en-US"/>
        </a:p>
      </dgm:t>
    </dgm:pt>
    <dgm:pt modelId="{4F2E07EE-E189-4511-AF4F-AE9EAF85F080}">
      <dgm:prSet/>
      <dgm:spPr/>
      <dgm:t>
        <a:bodyPr/>
        <a:lstStyle/>
        <a:p>
          <a:r>
            <a:rPr lang="zh-CN" altLang="en-US" dirty="0"/>
            <a:t>健全地方税体系</a:t>
          </a:r>
        </a:p>
      </dgm:t>
    </dgm:pt>
    <dgm:pt modelId="{4B0D3AA3-CAA4-498F-9E87-24F000E2F092}" type="parTrans" cxnId="{A4A8BA1C-7384-4136-A54D-4109F8EBA37B}">
      <dgm:prSet/>
      <dgm:spPr/>
      <dgm:t>
        <a:bodyPr/>
        <a:lstStyle/>
        <a:p>
          <a:endParaRPr lang="zh-CN" altLang="en-US"/>
        </a:p>
      </dgm:t>
    </dgm:pt>
    <dgm:pt modelId="{7396DE97-D18F-4B3E-B9BB-CDF719E8D46D}" type="sibTrans" cxnId="{A4A8BA1C-7384-4136-A54D-4109F8EBA37B}">
      <dgm:prSet/>
      <dgm:spPr/>
      <dgm:t>
        <a:bodyPr/>
        <a:lstStyle/>
        <a:p>
          <a:endParaRPr lang="zh-CN" altLang="en-US"/>
        </a:p>
      </dgm:t>
    </dgm:pt>
    <dgm:pt modelId="{58FE4BEE-FB08-4D02-8B0A-75814EFAC5FF}">
      <dgm:prSet/>
      <dgm:spPr/>
      <dgm:t>
        <a:bodyPr/>
        <a:lstStyle/>
        <a:p>
          <a:r>
            <a:rPr lang="zh-CN" dirty="0"/>
            <a:t>稳步推进房地产税立法</a:t>
          </a:r>
          <a:endParaRPr lang="zh-CN" altLang="en-US" dirty="0"/>
        </a:p>
      </dgm:t>
    </dgm:pt>
    <dgm:pt modelId="{76113E8D-D407-452E-9F00-554B22E4CFAB}" type="parTrans" cxnId="{6A3D66AE-303D-462C-995D-35B4E3D9FC8A}">
      <dgm:prSet/>
      <dgm:spPr/>
      <dgm:t>
        <a:bodyPr/>
        <a:lstStyle/>
        <a:p>
          <a:endParaRPr lang="zh-CN" altLang="en-US"/>
        </a:p>
      </dgm:t>
    </dgm:pt>
    <dgm:pt modelId="{DAF94622-4C74-4FF4-B6B5-7D7514838AA9}" type="sibTrans" cxnId="{6A3D66AE-303D-462C-995D-35B4E3D9FC8A}">
      <dgm:prSet/>
      <dgm:spPr/>
      <dgm:t>
        <a:bodyPr/>
        <a:lstStyle/>
        <a:p>
          <a:endParaRPr lang="zh-CN" altLang="en-US"/>
        </a:p>
      </dgm:t>
    </dgm:pt>
    <dgm:pt modelId="{A915BE9B-77A6-425D-9637-FD19C49A67FC}" type="pres">
      <dgm:prSet presAssocID="{6A7955D0-FC32-4743-83EF-CDA7D9E5420B}" presName="Name0" presStyleCnt="0">
        <dgm:presLayoutVars>
          <dgm:dir/>
          <dgm:resizeHandles val="exact"/>
        </dgm:presLayoutVars>
      </dgm:prSet>
      <dgm:spPr/>
    </dgm:pt>
    <dgm:pt modelId="{041DE8C9-6BA5-4273-806C-64B8A74533F7}" type="pres">
      <dgm:prSet presAssocID="{9149F6BE-37FF-497B-87A8-D5090DE53D4D}" presName="composite" presStyleCnt="0"/>
      <dgm:spPr/>
    </dgm:pt>
    <dgm:pt modelId="{8D2A054B-9651-4C4B-9180-5CC00E6952BB}" type="pres">
      <dgm:prSet presAssocID="{9149F6BE-37FF-497B-87A8-D5090DE53D4D}" presName="rect1" presStyleLbl="trAlignAcc1" presStyleIdx="0" presStyleCnt="7">
        <dgm:presLayoutVars>
          <dgm:bulletEnabled val="1"/>
        </dgm:presLayoutVars>
      </dgm:prSet>
      <dgm:spPr/>
    </dgm:pt>
    <dgm:pt modelId="{1096FD9D-29A5-4410-A18F-9BF8B6CF1D15}" type="pres">
      <dgm:prSet presAssocID="{9149F6BE-37FF-497B-87A8-D5090DE53D4D}" presName="rect2" presStyleLbl="fgImgPlace1" presStyleIdx="0"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7000" r="-57000"/>
          </a:stretch>
        </a:blipFill>
      </dgm:spPr>
    </dgm:pt>
    <dgm:pt modelId="{75A0A55E-62C0-44F7-B827-EEB264350E8B}" type="pres">
      <dgm:prSet presAssocID="{3D26F7BC-1009-4C8C-AD27-E6A5254ECD32}" presName="sibTrans" presStyleCnt="0"/>
      <dgm:spPr/>
    </dgm:pt>
    <dgm:pt modelId="{4CE2E118-B957-4112-8089-EF744947B789}" type="pres">
      <dgm:prSet presAssocID="{88E2B934-A2D2-4F30-B4E0-4EF442C6D747}" presName="composite" presStyleCnt="0"/>
      <dgm:spPr/>
    </dgm:pt>
    <dgm:pt modelId="{9477477F-22DC-436A-8049-2B8BBE1B7248}" type="pres">
      <dgm:prSet presAssocID="{88E2B934-A2D2-4F30-B4E0-4EF442C6D747}" presName="rect1" presStyleLbl="trAlignAcc1" presStyleIdx="1" presStyleCnt="7">
        <dgm:presLayoutVars>
          <dgm:bulletEnabled val="1"/>
        </dgm:presLayoutVars>
      </dgm:prSet>
      <dgm:spPr/>
    </dgm:pt>
    <dgm:pt modelId="{B6D6FB35-ADB2-41E5-9C89-1DC651F09564}" type="pres">
      <dgm:prSet presAssocID="{88E2B934-A2D2-4F30-B4E0-4EF442C6D747}" presName="rect2" presStyleLbl="fgImgPlace1" presStyleIdx="1"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7000" r="-57000"/>
          </a:stretch>
        </a:blipFill>
      </dgm:spPr>
    </dgm:pt>
    <dgm:pt modelId="{35BB87CC-E48B-47F4-AC92-FBC7126F5A0A}" type="pres">
      <dgm:prSet presAssocID="{65FF03BF-7969-45BA-9395-158624A842D4}" presName="sibTrans" presStyleCnt="0"/>
      <dgm:spPr/>
    </dgm:pt>
    <dgm:pt modelId="{A7F03279-3028-4C62-A2C4-D20E18925755}" type="pres">
      <dgm:prSet presAssocID="{A16ABF8E-B506-4285-9B8C-F0C0CA83D29C}" presName="composite" presStyleCnt="0"/>
      <dgm:spPr/>
    </dgm:pt>
    <dgm:pt modelId="{EF89D024-EB1B-4A16-A602-D2BC5E5DC341}" type="pres">
      <dgm:prSet presAssocID="{A16ABF8E-B506-4285-9B8C-F0C0CA83D29C}" presName="rect1" presStyleLbl="trAlignAcc1" presStyleIdx="2" presStyleCnt="7">
        <dgm:presLayoutVars>
          <dgm:bulletEnabled val="1"/>
        </dgm:presLayoutVars>
      </dgm:prSet>
      <dgm:spPr/>
    </dgm:pt>
    <dgm:pt modelId="{655F889E-70E7-45A3-8B8A-838BA00EA286}" type="pres">
      <dgm:prSet presAssocID="{A16ABF8E-B506-4285-9B8C-F0C0CA83D29C}" presName="rect2" presStyleLbl="fgImgPlace1" presStyleIdx="2"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7000" r="-57000"/>
          </a:stretch>
        </a:blipFill>
      </dgm:spPr>
    </dgm:pt>
    <dgm:pt modelId="{27947323-D3E5-4591-A2A5-4FAA9E13E633}" type="pres">
      <dgm:prSet presAssocID="{F8FBF91D-E11D-49E6-9424-C85E41312CF6}" presName="sibTrans" presStyleCnt="0"/>
      <dgm:spPr/>
    </dgm:pt>
    <dgm:pt modelId="{FBA45589-EBE8-4869-83A9-F73FEDB97E3B}" type="pres">
      <dgm:prSet presAssocID="{CFF6EB08-12FC-4829-B3A5-F639D060CD5A}" presName="composite" presStyleCnt="0"/>
      <dgm:spPr/>
    </dgm:pt>
    <dgm:pt modelId="{5E80C721-D43D-42A3-899F-A64654948108}" type="pres">
      <dgm:prSet presAssocID="{CFF6EB08-12FC-4829-B3A5-F639D060CD5A}" presName="rect1" presStyleLbl="trAlignAcc1" presStyleIdx="3" presStyleCnt="7">
        <dgm:presLayoutVars>
          <dgm:bulletEnabled val="1"/>
        </dgm:presLayoutVars>
      </dgm:prSet>
      <dgm:spPr/>
    </dgm:pt>
    <dgm:pt modelId="{C483C2E5-AE6E-4BC0-82CD-5D252F2CD9D9}" type="pres">
      <dgm:prSet presAssocID="{CFF6EB08-12FC-4829-B3A5-F639D060CD5A}" presName="rect2" presStyleLbl="fgImgPlace1" presStyleIdx="3"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7000" r="-57000"/>
          </a:stretch>
        </a:blipFill>
      </dgm:spPr>
    </dgm:pt>
    <dgm:pt modelId="{191B527E-3ABA-4D24-85BD-773BFC675020}" type="pres">
      <dgm:prSet presAssocID="{85BF7102-3C62-4372-AFFD-1D993ECB8850}" presName="sibTrans" presStyleCnt="0"/>
      <dgm:spPr/>
    </dgm:pt>
    <dgm:pt modelId="{3204BBAB-B5FD-46C3-9ADE-92684EBDBC59}" type="pres">
      <dgm:prSet presAssocID="{DC6B89D9-7517-4331-AD90-75D28EC74693}" presName="composite" presStyleCnt="0"/>
      <dgm:spPr/>
    </dgm:pt>
    <dgm:pt modelId="{28E2C124-0A49-4469-9171-35661D7B2055}" type="pres">
      <dgm:prSet presAssocID="{DC6B89D9-7517-4331-AD90-75D28EC74693}" presName="rect1" presStyleLbl="trAlignAcc1" presStyleIdx="4" presStyleCnt="7">
        <dgm:presLayoutVars>
          <dgm:bulletEnabled val="1"/>
        </dgm:presLayoutVars>
      </dgm:prSet>
      <dgm:spPr/>
    </dgm:pt>
    <dgm:pt modelId="{63D9EB36-EA5D-4104-A575-B3D6B172D2AD}" type="pres">
      <dgm:prSet presAssocID="{DC6B89D9-7517-4331-AD90-75D28EC74693}" presName="rect2" presStyleLbl="fgImgPlace1" presStyleIdx="4"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7000" r="-57000"/>
          </a:stretch>
        </a:blipFill>
      </dgm:spPr>
    </dgm:pt>
    <dgm:pt modelId="{14BFA35E-C522-4A65-9B9D-005471A20622}" type="pres">
      <dgm:prSet presAssocID="{EF1CDDB3-F948-49AD-92D8-9DDC8AF8FD5E}" presName="sibTrans" presStyleCnt="0"/>
      <dgm:spPr/>
    </dgm:pt>
    <dgm:pt modelId="{E0F5125C-5ABF-4E9B-99F4-DA07DE5E484C}" type="pres">
      <dgm:prSet presAssocID="{4F2E07EE-E189-4511-AF4F-AE9EAF85F080}" presName="composite" presStyleCnt="0"/>
      <dgm:spPr/>
    </dgm:pt>
    <dgm:pt modelId="{BE4BC95E-FF31-4DAA-A6CF-F92D580B7A36}" type="pres">
      <dgm:prSet presAssocID="{4F2E07EE-E189-4511-AF4F-AE9EAF85F080}" presName="rect1" presStyleLbl="trAlignAcc1" presStyleIdx="5" presStyleCnt="7">
        <dgm:presLayoutVars>
          <dgm:bulletEnabled val="1"/>
        </dgm:presLayoutVars>
      </dgm:prSet>
      <dgm:spPr/>
    </dgm:pt>
    <dgm:pt modelId="{C593616E-4712-4C56-910B-88783938F86B}" type="pres">
      <dgm:prSet presAssocID="{4F2E07EE-E189-4511-AF4F-AE9EAF85F080}" presName="rect2" presStyleLbl="fgImgPlace1" presStyleIdx="5"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7000" r="-57000"/>
          </a:stretch>
        </a:blipFill>
      </dgm:spPr>
    </dgm:pt>
    <dgm:pt modelId="{7C467519-DE7B-41F1-B95B-C10CFA22D7DF}" type="pres">
      <dgm:prSet presAssocID="{7396DE97-D18F-4B3E-B9BB-CDF719E8D46D}" presName="sibTrans" presStyleCnt="0"/>
      <dgm:spPr/>
    </dgm:pt>
    <dgm:pt modelId="{1C973F05-C269-4F45-AAA7-DE7ED50FE629}" type="pres">
      <dgm:prSet presAssocID="{58FE4BEE-FB08-4D02-8B0A-75814EFAC5FF}" presName="composite" presStyleCnt="0"/>
      <dgm:spPr/>
    </dgm:pt>
    <dgm:pt modelId="{DBEB1458-D286-4CCA-8FCE-9A063B512B9D}" type="pres">
      <dgm:prSet presAssocID="{58FE4BEE-FB08-4D02-8B0A-75814EFAC5FF}" presName="rect1" presStyleLbl="trAlignAcc1" presStyleIdx="6" presStyleCnt="7" custLinFactNeighborX="42217" custLinFactNeighborY="-5329">
        <dgm:presLayoutVars>
          <dgm:bulletEnabled val="1"/>
        </dgm:presLayoutVars>
      </dgm:prSet>
      <dgm:spPr/>
    </dgm:pt>
    <dgm:pt modelId="{A5729E30-38B3-4597-ACCE-44F5D1C2BC72}" type="pres">
      <dgm:prSet presAssocID="{58FE4BEE-FB08-4D02-8B0A-75814EFAC5FF}" presName="rect2" presStyleLbl="fgImgPlace1" presStyleIdx="6" presStyleCnt="7" custLinFactX="85985" custLinFactNeighborX="100000" custLinFactNeighborY="559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7000" r="-57000"/>
          </a:stretch>
        </a:blipFill>
      </dgm:spPr>
    </dgm:pt>
  </dgm:ptLst>
  <dgm:cxnLst>
    <dgm:cxn modelId="{5B5B8A14-E43F-4CFD-9CA3-E694FBB116C2}" srcId="{6A7955D0-FC32-4743-83EF-CDA7D9E5420B}" destId="{A16ABF8E-B506-4285-9B8C-F0C0CA83D29C}" srcOrd="2" destOrd="0" parTransId="{F7373BE5-5ED3-4D9C-BA6F-6130019740E6}" sibTransId="{F8FBF91D-E11D-49E6-9424-C85E41312CF6}"/>
    <dgm:cxn modelId="{A4A8BA1C-7384-4136-A54D-4109F8EBA37B}" srcId="{6A7955D0-FC32-4743-83EF-CDA7D9E5420B}" destId="{4F2E07EE-E189-4511-AF4F-AE9EAF85F080}" srcOrd="5" destOrd="0" parTransId="{4B0D3AA3-CAA4-498F-9E87-24F000E2F092}" sibTransId="{7396DE97-D18F-4B3E-B9BB-CDF719E8D46D}"/>
    <dgm:cxn modelId="{0381AE23-C08C-4490-9FD9-14624C4446F3}" type="presOf" srcId="{9149F6BE-37FF-497B-87A8-D5090DE53D4D}" destId="{8D2A054B-9651-4C4B-9180-5CC00E6952BB}" srcOrd="0" destOrd="0" presId="urn:microsoft.com/office/officeart/2008/layout/PictureStrips"/>
    <dgm:cxn modelId="{4684666B-E214-48CE-AB57-FADDF3653D68}" type="presOf" srcId="{A16ABF8E-B506-4285-9B8C-F0C0CA83D29C}" destId="{EF89D024-EB1B-4A16-A602-D2BC5E5DC341}" srcOrd="0" destOrd="0" presId="urn:microsoft.com/office/officeart/2008/layout/PictureStrips"/>
    <dgm:cxn modelId="{926E3A7C-9A7D-40D4-8F4B-2B39EBB81451}" type="presOf" srcId="{6A7955D0-FC32-4743-83EF-CDA7D9E5420B}" destId="{A915BE9B-77A6-425D-9637-FD19C49A67FC}" srcOrd="0" destOrd="0" presId="urn:microsoft.com/office/officeart/2008/layout/PictureStrips"/>
    <dgm:cxn modelId="{88E9F47D-B9F3-4344-8EC0-751A79E02770}" type="presOf" srcId="{DC6B89D9-7517-4331-AD90-75D28EC74693}" destId="{28E2C124-0A49-4469-9171-35661D7B2055}" srcOrd="0" destOrd="0" presId="urn:microsoft.com/office/officeart/2008/layout/PictureStrips"/>
    <dgm:cxn modelId="{CB1B01AA-4308-4055-A0D9-BF612C6C9E20}" type="presOf" srcId="{58FE4BEE-FB08-4D02-8B0A-75814EFAC5FF}" destId="{DBEB1458-D286-4CCA-8FCE-9A063B512B9D}" srcOrd="0" destOrd="0" presId="urn:microsoft.com/office/officeart/2008/layout/PictureStrips"/>
    <dgm:cxn modelId="{6A3D66AE-303D-462C-995D-35B4E3D9FC8A}" srcId="{6A7955D0-FC32-4743-83EF-CDA7D9E5420B}" destId="{58FE4BEE-FB08-4D02-8B0A-75814EFAC5FF}" srcOrd="6" destOrd="0" parTransId="{76113E8D-D407-452E-9F00-554B22E4CFAB}" sibTransId="{DAF94622-4C74-4FF4-B6B5-7D7514838AA9}"/>
    <dgm:cxn modelId="{353240B0-757C-4742-820C-FF3F8A251D81}" srcId="{6A7955D0-FC32-4743-83EF-CDA7D9E5420B}" destId="{DC6B89D9-7517-4331-AD90-75D28EC74693}" srcOrd="4" destOrd="0" parTransId="{1AE35A02-B5FD-4060-A627-6BA32570F1FF}" sibTransId="{EF1CDDB3-F948-49AD-92D8-9DDC8AF8FD5E}"/>
    <dgm:cxn modelId="{86F614B2-8C39-46FF-B2B2-85E4090ADA1D}" type="presOf" srcId="{4F2E07EE-E189-4511-AF4F-AE9EAF85F080}" destId="{BE4BC95E-FF31-4DAA-A6CF-F92D580B7A36}" srcOrd="0" destOrd="0" presId="urn:microsoft.com/office/officeart/2008/layout/PictureStrips"/>
    <dgm:cxn modelId="{44EA42B9-B320-4246-ACC5-169F14E1270F}" srcId="{6A7955D0-FC32-4743-83EF-CDA7D9E5420B}" destId="{88E2B934-A2D2-4F30-B4E0-4EF442C6D747}" srcOrd="1" destOrd="0" parTransId="{C6A4D579-8E0C-49C8-B01F-918BFD01E4F0}" sibTransId="{65FF03BF-7969-45BA-9395-158624A842D4}"/>
    <dgm:cxn modelId="{3D6355C2-3EAE-4188-AFD0-9EE929768A1E}" type="presOf" srcId="{88E2B934-A2D2-4F30-B4E0-4EF442C6D747}" destId="{9477477F-22DC-436A-8049-2B8BBE1B7248}" srcOrd="0" destOrd="0" presId="urn:microsoft.com/office/officeart/2008/layout/PictureStrips"/>
    <dgm:cxn modelId="{DE38A0D4-6A22-44AC-B7AB-B743EC257D03}" srcId="{6A7955D0-FC32-4743-83EF-CDA7D9E5420B}" destId="{9149F6BE-37FF-497B-87A8-D5090DE53D4D}" srcOrd="0" destOrd="0" parTransId="{706A62C0-3AE9-4CA6-8B65-F277A4D2D606}" sibTransId="{3D26F7BC-1009-4C8C-AD27-E6A5254ECD32}"/>
    <dgm:cxn modelId="{D98A63EB-AD75-4156-AAF9-BA5B1C4C8FCB}" srcId="{6A7955D0-FC32-4743-83EF-CDA7D9E5420B}" destId="{CFF6EB08-12FC-4829-B3A5-F639D060CD5A}" srcOrd="3" destOrd="0" parTransId="{B763A7A8-7293-430B-842C-6B7EB555C1FC}" sibTransId="{85BF7102-3C62-4372-AFFD-1D993ECB8850}"/>
    <dgm:cxn modelId="{37D409F1-E756-4C56-A29B-563C4A591574}" type="presOf" srcId="{CFF6EB08-12FC-4829-B3A5-F639D060CD5A}" destId="{5E80C721-D43D-42A3-899F-A64654948108}" srcOrd="0" destOrd="0" presId="urn:microsoft.com/office/officeart/2008/layout/PictureStrips"/>
    <dgm:cxn modelId="{49B50290-5622-4E93-8742-5E4E936BE023}" type="presParOf" srcId="{A915BE9B-77A6-425D-9637-FD19C49A67FC}" destId="{041DE8C9-6BA5-4273-806C-64B8A74533F7}" srcOrd="0" destOrd="0" presId="urn:microsoft.com/office/officeart/2008/layout/PictureStrips"/>
    <dgm:cxn modelId="{718D6DC1-3AFA-4346-B4FC-3F3155A6B34A}" type="presParOf" srcId="{041DE8C9-6BA5-4273-806C-64B8A74533F7}" destId="{8D2A054B-9651-4C4B-9180-5CC00E6952BB}" srcOrd="0" destOrd="0" presId="urn:microsoft.com/office/officeart/2008/layout/PictureStrips"/>
    <dgm:cxn modelId="{8B05B44E-A2C1-45FA-A033-B33FFD425165}" type="presParOf" srcId="{041DE8C9-6BA5-4273-806C-64B8A74533F7}" destId="{1096FD9D-29A5-4410-A18F-9BF8B6CF1D15}" srcOrd="1" destOrd="0" presId="urn:microsoft.com/office/officeart/2008/layout/PictureStrips"/>
    <dgm:cxn modelId="{16019CB7-5178-4801-8520-1AF0B6FF5AD6}" type="presParOf" srcId="{A915BE9B-77A6-425D-9637-FD19C49A67FC}" destId="{75A0A55E-62C0-44F7-B827-EEB264350E8B}" srcOrd="1" destOrd="0" presId="urn:microsoft.com/office/officeart/2008/layout/PictureStrips"/>
    <dgm:cxn modelId="{A5F2B574-1F70-4C94-8DA9-F92B53A876AB}" type="presParOf" srcId="{A915BE9B-77A6-425D-9637-FD19C49A67FC}" destId="{4CE2E118-B957-4112-8089-EF744947B789}" srcOrd="2" destOrd="0" presId="urn:microsoft.com/office/officeart/2008/layout/PictureStrips"/>
    <dgm:cxn modelId="{FE8C35E3-F35A-4FF8-B231-E24ACBC7595E}" type="presParOf" srcId="{4CE2E118-B957-4112-8089-EF744947B789}" destId="{9477477F-22DC-436A-8049-2B8BBE1B7248}" srcOrd="0" destOrd="0" presId="urn:microsoft.com/office/officeart/2008/layout/PictureStrips"/>
    <dgm:cxn modelId="{CD34C624-BEB4-46A3-91E7-AD1D2E16C129}" type="presParOf" srcId="{4CE2E118-B957-4112-8089-EF744947B789}" destId="{B6D6FB35-ADB2-41E5-9C89-1DC651F09564}" srcOrd="1" destOrd="0" presId="urn:microsoft.com/office/officeart/2008/layout/PictureStrips"/>
    <dgm:cxn modelId="{733944D8-16B1-4753-B975-3F6BEA0F55A2}" type="presParOf" srcId="{A915BE9B-77A6-425D-9637-FD19C49A67FC}" destId="{35BB87CC-E48B-47F4-AC92-FBC7126F5A0A}" srcOrd="3" destOrd="0" presId="urn:microsoft.com/office/officeart/2008/layout/PictureStrips"/>
    <dgm:cxn modelId="{2BAFBC17-B5FC-4515-BB0D-344C2FDC1C10}" type="presParOf" srcId="{A915BE9B-77A6-425D-9637-FD19C49A67FC}" destId="{A7F03279-3028-4C62-A2C4-D20E18925755}" srcOrd="4" destOrd="0" presId="urn:microsoft.com/office/officeart/2008/layout/PictureStrips"/>
    <dgm:cxn modelId="{EA9558B5-6D89-41D8-B3B3-6BA928674EF3}" type="presParOf" srcId="{A7F03279-3028-4C62-A2C4-D20E18925755}" destId="{EF89D024-EB1B-4A16-A602-D2BC5E5DC341}" srcOrd="0" destOrd="0" presId="urn:microsoft.com/office/officeart/2008/layout/PictureStrips"/>
    <dgm:cxn modelId="{C8945E64-E640-4C78-BDB6-816556134F91}" type="presParOf" srcId="{A7F03279-3028-4C62-A2C4-D20E18925755}" destId="{655F889E-70E7-45A3-8B8A-838BA00EA286}" srcOrd="1" destOrd="0" presId="urn:microsoft.com/office/officeart/2008/layout/PictureStrips"/>
    <dgm:cxn modelId="{768B89E3-FBCE-4469-94FF-3A912B5BE82F}" type="presParOf" srcId="{A915BE9B-77A6-425D-9637-FD19C49A67FC}" destId="{27947323-D3E5-4591-A2A5-4FAA9E13E633}" srcOrd="5" destOrd="0" presId="urn:microsoft.com/office/officeart/2008/layout/PictureStrips"/>
    <dgm:cxn modelId="{9E4F44C1-82A8-4812-9D37-33E902F00467}" type="presParOf" srcId="{A915BE9B-77A6-425D-9637-FD19C49A67FC}" destId="{FBA45589-EBE8-4869-83A9-F73FEDB97E3B}" srcOrd="6" destOrd="0" presId="urn:microsoft.com/office/officeart/2008/layout/PictureStrips"/>
    <dgm:cxn modelId="{D88D1ED5-D00C-4D11-8594-D1EC8E6876A7}" type="presParOf" srcId="{FBA45589-EBE8-4869-83A9-F73FEDB97E3B}" destId="{5E80C721-D43D-42A3-899F-A64654948108}" srcOrd="0" destOrd="0" presId="urn:microsoft.com/office/officeart/2008/layout/PictureStrips"/>
    <dgm:cxn modelId="{9F9B2BF9-C7B3-4868-B573-FB0D44172F91}" type="presParOf" srcId="{FBA45589-EBE8-4869-83A9-F73FEDB97E3B}" destId="{C483C2E5-AE6E-4BC0-82CD-5D252F2CD9D9}" srcOrd="1" destOrd="0" presId="urn:microsoft.com/office/officeart/2008/layout/PictureStrips"/>
    <dgm:cxn modelId="{BD24F3D9-024E-4A04-8AB8-5C731C5269CE}" type="presParOf" srcId="{A915BE9B-77A6-425D-9637-FD19C49A67FC}" destId="{191B527E-3ABA-4D24-85BD-773BFC675020}" srcOrd="7" destOrd="0" presId="urn:microsoft.com/office/officeart/2008/layout/PictureStrips"/>
    <dgm:cxn modelId="{E5E1A619-285D-4C9A-AFAE-DA4FEE4F441D}" type="presParOf" srcId="{A915BE9B-77A6-425D-9637-FD19C49A67FC}" destId="{3204BBAB-B5FD-46C3-9ADE-92684EBDBC59}" srcOrd="8" destOrd="0" presId="urn:microsoft.com/office/officeart/2008/layout/PictureStrips"/>
    <dgm:cxn modelId="{1547E6BD-D1A3-43A0-A5E1-1AEB920A8BF6}" type="presParOf" srcId="{3204BBAB-B5FD-46C3-9ADE-92684EBDBC59}" destId="{28E2C124-0A49-4469-9171-35661D7B2055}" srcOrd="0" destOrd="0" presId="urn:microsoft.com/office/officeart/2008/layout/PictureStrips"/>
    <dgm:cxn modelId="{00693749-8780-4FBC-B515-482B38AA60FD}" type="presParOf" srcId="{3204BBAB-B5FD-46C3-9ADE-92684EBDBC59}" destId="{63D9EB36-EA5D-4104-A575-B3D6B172D2AD}" srcOrd="1" destOrd="0" presId="urn:microsoft.com/office/officeart/2008/layout/PictureStrips"/>
    <dgm:cxn modelId="{B6CD4987-E9A2-4E41-98F5-A75239F52B77}" type="presParOf" srcId="{A915BE9B-77A6-425D-9637-FD19C49A67FC}" destId="{14BFA35E-C522-4A65-9B9D-005471A20622}" srcOrd="9" destOrd="0" presId="urn:microsoft.com/office/officeart/2008/layout/PictureStrips"/>
    <dgm:cxn modelId="{0A3390D7-7235-46B8-B955-6B5DFE548E22}" type="presParOf" srcId="{A915BE9B-77A6-425D-9637-FD19C49A67FC}" destId="{E0F5125C-5ABF-4E9B-99F4-DA07DE5E484C}" srcOrd="10" destOrd="0" presId="urn:microsoft.com/office/officeart/2008/layout/PictureStrips"/>
    <dgm:cxn modelId="{91902C88-2A30-4655-AB96-43B1A9271CE9}" type="presParOf" srcId="{E0F5125C-5ABF-4E9B-99F4-DA07DE5E484C}" destId="{BE4BC95E-FF31-4DAA-A6CF-F92D580B7A36}" srcOrd="0" destOrd="0" presId="urn:microsoft.com/office/officeart/2008/layout/PictureStrips"/>
    <dgm:cxn modelId="{6FE553D7-6A89-4638-97DC-903A89F5E78D}" type="presParOf" srcId="{E0F5125C-5ABF-4E9B-99F4-DA07DE5E484C}" destId="{C593616E-4712-4C56-910B-88783938F86B}" srcOrd="1" destOrd="0" presId="urn:microsoft.com/office/officeart/2008/layout/PictureStrips"/>
    <dgm:cxn modelId="{B313C7B9-58DA-4221-93FC-C4BB6B2CBB65}" type="presParOf" srcId="{A915BE9B-77A6-425D-9637-FD19C49A67FC}" destId="{7C467519-DE7B-41F1-B95B-C10CFA22D7DF}" srcOrd="11" destOrd="0" presId="urn:microsoft.com/office/officeart/2008/layout/PictureStrips"/>
    <dgm:cxn modelId="{B2008A9C-0746-4269-B668-84C3800707AD}" type="presParOf" srcId="{A915BE9B-77A6-425D-9637-FD19C49A67FC}" destId="{1C973F05-C269-4F45-AAA7-DE7ED50FE629}" srcOrd="12" destOrd="0" presId="urn:microsoft.com/office/officeart/2008/layout/PictureStrips"/>
    <dgm:cxn modelId="{FEA6F250-F332-4692-BD95-6F110C107616}" type="presParOf" srcId="{1C973F05-C269-4F45-AAA7-DE7ED50FE629}" destId="{DBEB1458-D286-4CCA-8FCE-9A063B512B9D}" srcOrd="0" destOrd="0" presId="urn:microsoft.com/office/officeart/2008/layout/PictureStrips"/>
    <dgm:cxn modelId="{ED902E9D-E309-4723-BF81-47E9BEF84DDE}" type="presParOf" srcId="{1C973F05-C269-4F45-AAA7-DE7ED50FE629}" destId="{A5729E30-38B3-4597-ACCE-44F5D1C2BC72}"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3374CA-0CE8-4D67-9C63-037E236F5BFF}" type="doc">
      <dgm:prSet loTypeId="urn:microsoft.com/office/officeart/2005/8/layout/pList2" loCatId="list" qsTypeId="urn:microsoft.com/office/officeart/2005/8/quickstyle/simple1" qsCatId="simple" csTypeId="urn:microsoft.com/office/officeart/2005/8/colors/accent2_2" csCatId="accent2" phldr="1"/>
      <dgm:spPr/>
    </dgm:pt>
    <dgm:pt modelId="{4DC91787-2F02-4886-AB97-7187873931F0}">
      <dgm:prSet phldrT="[文本]"/>
      <dgm:spPr/>
      <dgm:t>
        <a:bodyPr/>
        <a:lstStyle/>
        <a:p>
          <a:r>
            <a:rPr lang="zh-CN" b="1" dirty="0"/>
            <a:t>规范地方政府举债融资机制</a:t>
          </a:r>
          <a:endParaRPr lang="zh-CN" altLang="en-US" dirty="0"/>
        </a:p>
      </dgm:t>
    </dgm:pt>
    <dgm:pt modelId="{F2D22687-73F0-4361-980B-32AC02221D76}" type="parTrans" cxnId="{1E2954AD-553F-4D14-83C9-C7DA08F5734E}">
      <dgm:prSet/>
      <dgm:spPr/>
      <dgm:t>
        <a:bodyPr/>
        <a:lstStyle/>
        <a:p>
          <a:endParaRPr lang="zh-CN" altLang="en-US"/>
        </a:p>
      </dgm:t>
    </dgm:pt>
    <dgm:pt modelId="{32BFA49E-4233-48BB-8025-DE546C53241C}" type="sibTrans" cxnId="{1E2954AD-553F-4D14-83C9-C7DA08F5734E}">
      <dgm:prSet/>
      <dgm:spPr/>
      <dgm:t>
        <a:bodyPr/>
        <a:lstStyle/>
        <a:p>
          <a:endParaRPr lang="zh-CN" altLang="en-US"/>
        </a:p>
      </dgm:t>
    </dgm:pt>
    <dgm:pt modelId="{08799D3A-0700-4634-B736-B71FD6D9BA25}">
      <dgm:prSet phldrT="[文本]"/>
      <dgm:spPr/>
      <dgm:t>
        <a:bodyPr/>
        <a:lstStyle/>
        <a:p>
          <a:r>
            <a:rPr lang="zh-CN" b="1" dirty="0"/>
            <a:t>改革优化金融体系结构</a:t>
          </a:r>
          <a:endParaRPr lang="zh-CN" altLang="en-US" dirty="0"/>
        </a:p>
      </dgm:t>
    </dgm:pt>
    <dgm:pt modelId="{D5A98E56-97E1-45D8-A559-B0ACBEC52901}" type="parTrans" cxnId="{7C56C14F-C197-48E9-B87D-207974F9BA94}">
      <dgm:prSet/>
      <dgm:spPr/>
      <dgm:t>
        <a:bodyPr/>
        <a:lstStyle/>
        <a:p>
          <a:endParaRPr lang="zh-CN" altLang="en-US"/>
        </a:p>
      </dgm:t>
    </dgm:pt>
    <dgm:pt modelId="{98317848-D7DA-4883-8DC3-94B459C55D09}" type="sibTrans" cxnId="{7C56C14F-C197-48E9-B87D-207974F9BA94}">
      <dgm:prSet/>
      <dgm:spPr/>
      <dgm:t>
        <a:bodyPr/>
        <a:lstStyle/>
        <a:p>
          <a:endParaRPr lang="zh-CN" altLang="en-US"/>
        </a:p>
      </dgm:t>
    </dgm:pt>
    <dgm:pt modelId="{A91BCAB8-059A-47AF-BCEF-9B5D1873268D}">
      <dgm:prSet phldrT="[文本]" custT="1"/>
      <dgm:spPr/>
      <dgm:t>
        <a:bodyPr/>
        <a:lstStyle/>
        <a:p>
          <a:r>
            <a:rPr lang="zh-CN" altLang="en-US" sz="1600" b="1" kern="1200" dirty="0">
              <a:solidFill>
                <a:srgbClr val="FFFFFF"/>
              </a:solidFill>
              <a:latin typeface="+mn-lt"/>
              <a:ea typeface="+mn-ea"/>
              <a:cs typeface="+mn-cs"/>
            </a:rPr>
            <a:t>改革完善资本市场基础制度</a:t>
          </a:r>
        </a:p>
      </dgm:t>
    </dgm:pt>
    <dgm:pt modelId="{F11D20B7-2220-4CD3-931A-5E181C8CB947}" type="parTrans" cxnId="{5BAC6831-CB27-486D-BF6E-2B1CA1855CCD}">
      <dgm:prSet/>
      <dgm:spPr/>
      <dgm:t>
        <a:bodyPr/>
        <a:lstStyle/>
        <a:p>
          <a:endParaRPr lang="zh-CN" altLang="en-US"/>
        </a:p>
      </dgm:t>
    </dgm:pt>
    <dgm:pt modelId="{3A6147C2-64B1-44BA-95A5-E417FC63BE54}" type="sibTrans" cxnId="{5BAC6831-CB27-486D-BF6E-2B1CA1855CCD}">
      <dgm:prSet/>
      <dgm:spPr/>
      <dgm:t>
        <a:bodyPr/>
        <a:lstStyle/>
        <a:p>
          <a:endParaRPr lang="zh-CN" altLang="en-US"/>
        </a:p>
      </dgm:t>
    </dgm:pt>
    <dgm:pt modelId="{8E7F3F35-949A-4684-B8A6-9DC09B088A6A}">
      <dgm:prSet custT="1"/>
      <dgm:spPr/>
      <dgm:t>
        <a:bodyPr/>
        <a:lstStyle/>
        <a:p>
          <a:pPr marL="0" lvl="0" indent="0" algn="ctr" defTabSz="711200">
            <a:lnSpc>
              <a:spcPct val="90000"/>
            </a:lnSpc>
            <a:spcBef>
              <a:spcPct val="0"/>
            </a:spcBef>
            <a:spcAft>
              <a:spcPct val="35000"/>
            </a:spcAft>
            <a:buNone/>
          </a:pPr>
          <a:r>
            <a:rPr lang="zh-CN" altLang="en-US" sz="1600" b="1" kern="1200" dirty="0">
              <a:solidFill>
                <a:srgbClr val="FFFFFF"/>
              </a:solidFill>
              <a:latin typeface="+mn-lt"/>
              <a:ea typeface="+mn-ea"/>
              <a:cs typeface="+mn-cs"/>
            </a:rPr>
            <a:t>增强保险业风险保障功能</a:t>
          </a:r>
        </a:p>
      </dgm:t>
    </dgm:pt>
    <dgm:pt modelId="{F937144F-4948-4083-BAD7-73FF533CEE4A}" type="parTrans" cxnId="{ABBDABCD-1646-4BA6-85D9-CD6E33EBAC34}">
      <dgm:prSet/>
      <dgm:spPr/>
      <dgm:t>
        <a:bodyPr/>
        <a:lstStyle/>
        <a:p>
          <a:endParaRPr lang="zh-CN" altLang="en-US"/>
        </a:p>
      </dgm:t>
    </dgm:pt>
    <dgm:pt modelId="{8B96A0A8-58FC-4EDB-9D91-2D85ED4217D2}" type="sibTrans" cxnId="{ABBDABCD-1646-4BA6-85D9-CD6E33EBAC34}">
      <dgm:prSet/>
      <dgm:spPr/>
      <dgm:t>
        <a:bodyPr/>
        <a:lstStyle/>
        <a:p>
          <a:endParaRPr lang="zh-CN" altLang="en-US"/>
        </a:p>
      </dgm:t>
    </dgm:pt>
    <dgm:pt modelId="{A666D99D-C235-45B2-845C-9151D83545B6}">
      <dgm:prSet custT="1"/>
      <dgm:spPr/>
      <dgm:t>
        <a:bodyPr/>
        <a:lstStyle/>
        <a:p>
          <a:pPr marL="0" lvl="0" indent="0" algn="ctr" defTabSz="711200">
            <a:lnSpc>
              <a:spcPct val="90000"/>
            </a:lnSpc>
            <a:spcBef>
              <a:spcPct val="0"/>
            </a:spcBef>
            <a:spcAft>
              <a:spcPct val="35000"/>
            </a:spcAft>
            <a:buNone/>
          </a:pPr>
          <a:r>
            <a:rPr lang="zh-CN" altLang="en-US" sz="1600" b="1" kern="1200" dirty="0">
              <a:solidFill>
                <a:srgbClr val="FFFFFF"/>
              </a:solidFill>
              <a:latin typeface="+mn-lt"/>
              <a:ea typeface="+mn-ea"/>
              <a:cs typeface="+mn-cs"/>
            </a:rPr>
            <a:t>加强国有企业资产负债约束，稳定居民杠杆率</a:t>
          </a:r>
        </a:p>
      </dgm:t>
    </dgm:pt>
    <dgm:pt modelId="{CF518207-9CE0-4A8E-876A-F8109CD9E0B1}" type="parTrans" cxnId="{EDB794BC-EFA6-47AE-A331-276367D85C46}">
      <dgm:prSet/>
      <dgm:spPr/>
      <dgm:t>
        <a:bodyPr/>
        <a:lstStyle/>
        <a:p>
          <a:endParaRPr lang="zh-CN" altLang="en-US"/>
        </a:p>
      </dgm:t>
    </dgm:pt>
    <dgm:pt modelId="{5EC996CC-C063-4B73-938C-72341E5B0D22}" type="sibTrans" cxnId="{EDB794BC-EFA6-47AE-A331-276367D85C46}">
      <dgm:prSet/>
      <dgm:spPr/>
      <dgm:t>
        <a:bodyPr/>
        <a:lstStyle/>
        <a:p>
          <a:endParaRPr lang="zh-CN" altLang="en-US"/>
        </a:p>
      </dgm:t>
    </dgm:pt>
    <dgm:pt modelId="{3BFB54AA-B538-4C28-A2EB-AF9D223B33EB}">
      <dgm:prSet/>
      <dgm:spPr/>
      <dgm:t>
        <a:bodyPr/>
        <a:lstStyle/>
        <a:p>
          <a:r>
            <a:rPr lang="zh-CN" b="1" dirty="0"/>
            <a:t>加强金融风险监测预警和化解处置</a:t>
          </a:r>
          <a:endParaRPr lang="zh-CN" altLang="en-US" dirty="0"/>
        </a:p>
      </dgm:t>
    </dgm:pt>
    <dgm:pt modelId="{BC46BE50-CF6E-4DD6-9579-6B6FAD6A51F2}" type="parTrans" cxnId="{F640E8C2-F00A-4938-B187-45A56F515402}">
      <dgm:prSet/>
      <dgm:spPr/>
      <dgm:t>
        <a:bodyPr/>
        <a:lstStyle/>
        <a:p>
          <a:endParaRPr lang="zh-CN" altLang="en-US"/>
        </a:p>
      </dgm:t>
    </dgm:pt>
    <dgm:pt modelId="{DD14E4EB-7727-4BAE-A3F0-DF046F5A725A}" type="sibTrans" cxnId="{F640E8C2-F00A-4938-B187-45A56F515402}">
      <dgm:prSet/>
      <dgm:spPr/>
      <dgm:t>
        <a:bodyPr/>
        <a:lstStyle/>
        <a:p>
          <a:endParaRPr lang="zh-CN" altLang="en-US"/>
        </a:p>
      </dgm:t>
    </dgm:pt>
    <dgm:pt modelId="{4F9C9840-4951-4834-B3AC-F0E573A2BB73}" type="pres">
      <dgm:prSet presAssocID="{FC3374CA-0CE8-4D67-9C63-037E236F5BFF}" presName="Name0" presStyleCnt="0">
        <dgm:presLayoutVars>
          <dgm:dir/>
          <dgm:resizeHandles val="exact"/>
        </dgm:presLayoutVars>
      </dgm:prSet>
      <dgm:spPr/>
    </dgm:pt>
    <dgm:pt modelId="{A80383E7-89A2-48EB-A681-D38C04864C94}" type="pres">
      <dgm:prSet presAssocID="{FC3374CA-0CE8-4D67-9C63-037E236F5BFF}" presName="bkgdShp" presStyleLbl="alignAccFollowNode1" presStyleIdx="0" presStyleCnt="1"/>
      <dgm:spPr/>
    </dgm:pt>
    <dgm:pt modelId="{D70D30B6-C692-4062-A91E-AA1AC44DFF0F}" type="pres">
      <dgm:prSet presAssocID="{FC3374CA-0CE8-4D67-9C63-037E236F5BFF}" presName="linComp" presStyleCnt="0"/>
      <dgm:spPr/>
    </dgm:pt>
    <dgm:pt modelId="{F1055A26-A3F2-4D60-8374-2B65C5CA13EA}" type="pres">
      <dgm:prSet presAssocID="{4DC91787-2F02-4886-AB97-7187873931F0}" presName="compNode" presStyleCnt="0"/>
      <dgm:spPr/>
    </dgm:pt>
    <dgm:pt modelId="{BA8BB706-853C-40D7-94F1-7EC4B45DA2BB}" type="pres">
      <dgm:prSet presAssocID="{4DC91787-2F02-4886-AB97-7187873931F0}" presName="node" presStyleLbl="node1" presStyleIdx="0" presStyleCnt="6">
        <dgm:presLayoutVars>
          <dgm:bulletEnabled val="1"/>
        </dgm:presLayoutVars>
      </dgm:prSet>
      <dgm:spPr/>
    </dgm:pt>
    <dgm:pt modelId="{E68950E0-9860-4E2E-8AB6-03BC02101D67}" type="pres">
      <dgm:prSet presAssocID="{4DC91787-2F02-4886-AB97-7187873931F0}" presName="invisiNode" presStyleLbl="node1" presStyleIdx="0" presStyleCnt="6"/>
      <dgm:spPr/>
    </dgm:pt>
    <dgm:pt modelId="{FA49E4C0-7C17-45B6-A4C9-1FDA25ECD06B}" type="pres">
      <dgm:prSet presAssocID="{4DC91787-2F02-4886-AB97-7187873931F0}"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dgm:spPr>
    </dgm:pt>
    <dgm:pt modelId="{E2F94BBF-BF1E-4F8B-8748-0149D7D64F1C}" type="pres">
      <dgm:prSet presAssocID="{32BFA49E-4233-48BB-8025-DE546C53241C}" presName="sibTrans" presStyleLbl="sibTrans2D1" presStyleIdx="0" presStyleCnt="0"/>
      <dgm:spPr/>
    </dgm:pt>
    <dgm:pt modelId="{1A816794-0CBF-4C66-967B-61E6F3994C8F}" type="pres">
      <dgm:prSet presAssocID="{08799D3A-0700-4634-B736-B71FD6D9BA25}" presName="compNode" presStyleCnt="0"/>
      <dgm:spPr/>
    </dgm:pt>
    <dgm:pt modelId="{DEA81842-EC1B-4959-A5C7-51BCC7FF638A}" type="pres">
      <dgm:prSet presAssocID="{08799D3A-0700-4634-B736-B71FD6D9BA25}" presName="node" presStyleLbl="node1" presStyleIdx="1" presStyleCnt="6">
        <dgm:presLayoutVars>
          <dgm:bulletEnabled val="1"/>
        </dgm:presLayoutVars>
      </dgm:prSet>
      <dgm:spPr/>
    </dgm:pt>
    <dgm:pt modelId="{E1B4D121-2EA9-441D-8AF0-DC7FEB573236}" type="pres">
      <dgm:prSet presAssocID="{08799D3A-0700-4634-B736-B71FD6D9BA25}" presName="invisiNode" presStyleLbl="node1" presStyleIdx="1" presStyleCnt="6"/>
      <dgm:spPr/>
    </dgm:pt>
    <dgm:pt modelId="{03162A83-29F5-48FB-863A-7C43EA61A57A}" type="pres">
      <dgm:prSet presAssocID="{08799D3A-0700-4634-B736-B71FD6D9BA25}" presName="imagNode" presStyleLbl="fgImgPlace1" presStyleIdx="1"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C7EC6192-0C85-4E6B-A6A7-76B27E31BD2D}" type="pres">
      <dgm:prSet presAssocID="{98317848-D7DA-4883-8DC3-94B459C55D09}" presName="sibTrans" presStyleLbl="sibTrans2D1" presStyleIdx="0" presStyleCnt="0"/>
      <dgm:spPr/>
    </dgm:pt>
    <dgm:pt modelId="{B054F843-B895-4EE7-B789-8747E630EBF6}" type="pres">
      <dgm:prSet presAssocID="{A91BCAB8-059A-47AF-BCEF-9B5D1873268D}" presName="compNode" presStyleCnt="0"/>
      <dgm:spPr/>
    </dgm:pt>
    <dgm:pt modelId="{F0851DA5-1B15-4897-922C-0A0BA04C2001}" type="pres">
      <dgm:prSet presAssocID="{A91BCAB8-059A-47AF-BCEF-9B5D1873268D}" presName="node" presStyleLbl="node1" presStyleIdx="2" presStyleCnt="6">
        <dgm:presLayoutVars>
          <dgm:bulletEnabled val="1"/>
        </dgm:presLayoutVars>
      </dgm:prSet>
      <dgm:spPr/>
    </dgm:pt>
    <dgm:pt modelId="{1AFD5F2E-8C30-49AB-ADAE-92F3A09145A1}" type="pres">
      <dgm:prSet presAssocID="{A91BCAB8-059A-47AF-BCEF-9B5D1873268D}" presName="invisiNode" presStyleLbl="node1" presStyleIdx="2" presStyleCnt="6"/>
      <dgm:spPr/>
    </dgm:pt>
    <dgm:pt modelId="{911E8C18-716B-4DFD-BE74-3B44FF6342E8}" type="pres">
      <dgm:prSet presAssocID="{A91BCAB8-059A-47AF-BCEF-9B5D1873268D}" presName="imagNode" presStyleLbl="fgImgPlace1" presStyleIdx="2"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21E63673-7C65-488D-B552-D6DFE53F7596}" type="pres">
      <dgm:prSet presAssocID="{3A6147C2-64B1-44BA-95A5-E417FC63BE54}" presName="sibTrans" presStyleLbl="sibTrans2D1" presStyleIdx="0" presStyleCnt="0"/>
      <dgm:spPr/>
    </dgm:pt>
    <dgm:pt modelId="{F37EA042-74A0-4E58-8520-8ADD9A376A53}" type="pres">
      <dgm:prSet presAssocID="{8E7F3F35-949A-4684-B8A6-9DC09B088A6A}" presName="compNode" presStyleCnt="0"/>
      <dgm:spPr/>
    </dgm:pt>
    <dgm:pt modelId="{CF517E99-3ADC-422B-A281-F155F4C35AFC}" type="pres">
      <dgm:prSet presAssocID="{8E7F3F35-949A-4684-B8A6-9DC09B088A6A}" presName="node" presStyleLbl="node1" presStyleIdx="3" presStyleCnt="6">
        <dgm:presLayoutVars>
          <dgm:bulletEnabled val="1"/>
        </dgm:presLayoutVars>
      </dgm:prSet>
      <dgm:spPr/>
    </dgm:pt>
    <dgm:pt modelId="{8FCE2CCA-5AA4-4B6B-BD3F-8772DA5AD580}" type="pres">
      <dgm:prSet presAssocID="{8E7F3F35-949A-4684-B8A6-9DC09B088A6A}" presName="invisiNode" presStyleLbl="node1" presStyleIdx="3" presStyleCnt="6"/>
      <dgm:spPr/>
    </dgm:pt>
    <dgm:pt modelId="{A1168FB5-FEBF-4C9F-B96B-879562D2C6BA}" type="pres">
      <dgm:prSet presAssocID="{8E7F3F35-949A-4684-B8A6-9DC09B088A6A}" presName="imagNode" presStyleLbl="fgImgPlace1" presStyleIdx="3"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F2F0A260-708E-462E-924D-1627ECC5F3F3}" type="pres">
      <dgm:prSet presAssocID="{8B96A0A8-58FC-4EDB-9D91-2D85ED4217D2}" presName="sibTrans" presStyleLbl="sibTrans2D1" presStyleIdx="0" presStyleCnt="0"/>
      <dgm:spPr/>
    </dgm:pt>
    <dgm:pt modelId="{9E6BC090-FE6F-457F-85AC-6A8DB1956BA3}" type="pres">
      <dgm:prSet presAssocID="{A666D99D-C235-45B2-845C-9151D83545B6}" presName="compNode" presStyleCnt="0"/>
      <dgm:spPr/>
    </dgm:pt>
    <dgm:pt modelId="{3D2D5E39-182B-46C9-A40C-BC6841E706C1}" type="pres">
      <dgm:prSet presAssocID="{A666D99D-C235-45B2-845C-9151D83545B6}" presName="node" presStyleLbl="node1" presStyleIdx="4" presStyleCnt="6">
        <dgm:presLayoutVars>
          <dgm:bulletEnabled val="1"/>
        </dgm:presLayoutVars>
      </dgm:prSet>
      <dgm:spPr/>
    </dgm:pt>
    <dgm:pt modelId="{0E823B22-4981-49C3-9ADE-D2C620F3A226}" type="pres">
      <dgm:prSet presAssocID="{A666D99D-C235-45B2-845C-9151D83545B6}" presName="invisiNode" presStyleLbl="node1" presStyleIdx="4" presStyleCnt="6"/>
      <dgm:spPr/>
    </dgm:pt>
    <dgm:pt modelId="{3010E03C-C097-4D1F-BD2E-9CF4BB56E00A}" type="pres">
      <dgm:prSet presAssocID="{A666D99D-C235-45B2-845C-9151D83545B6}" presName="imagNode" presStyleLbl="fgImgPlace1" presStyleIdx="4"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96368F9C-8EC6-4785-8690-C34640B633AB}" type="pres">
      <dgm:prSet presAssocID="{5EC996CC-C063-4B73-938C-72341E5B0D22}" presName="sibTrans" presStyleLbl="sibTrans2D1" presStyleIdx="0" presStyleCnt="0"/>
      <dgm:spPr/>
    </dgm:pt>
    <dgm:pt modelId="{41536D41-CEDD-4CB6-B365-7E7604C5BECC}" type="pres">
      <dgm:prSet presAssocID="{3BFB54AA-B538-4C28-A2EB-AF9D223B33EB}" presName="compNode" presStyleCnt="0"/>
      <dgm:spPr/>
    </dgm:pt>
    <dgm:pt modelId="{897029D0-19B1-416D-A046-CAA2E1A8C0FC}" type="pres">
      <dgm:prSet presAssocID="{3BFB54AA-B538-4C28-A2EB-AF9D223B33EB}" presName="node" presStyleLbl="node1" presStyleIdx="5" presStyleCnt="6">
        <dgm:presLayoutVars>
          <dgm:bulletEnabled val="1"/>
        </dgm:presLayoutVars>
      </dgm:prSet>
      <dgm:spPr/>
    </dgm:pt>
    <dgm:pt modelId="{73FDB21A-13EA-4BF5-A1F5-51B33CE53FEF}" type="pres">
      <dgm:prSet presAssocID="{3BFB54AA-B538-4C28-A2EB-AF9D223B33EB}" presName="invisiNode" presStyleLbl="node1" presStyleIdx="5" presStyleCnt="6"/>
      <dgm:spPr/>
    </dgm:pt>
    <dgm:pt modelId="{7668F252-7200-48C5-AB94-91B2F41D7341}" type="pres">
      <dgm:prSet presAssocID="{3BFB54AA-B538-4C28-A2EB-AF9D223B33EB}" presName="imagNode" presStyleLbl="fgImgPlace1" presStyleIdx="5"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Lst>
  <dgm:cxnLst>
    <dgm:cxn modelId="{72D7F718-E0DA-469C-8B86-AED8390EFF43}" type="presOf" srcId="{A666D99D-C235-45B2-845C-9151D83545B6}" destId="{3D2D5E39-182B-46C9-A40C-BC6841E706C1}" srcOrd="0" destOrd="0" presId="urn:microsoft.com/office/officeart/2005/8/layout/pList2"/>
    <dgm:cxn modelId="{5BAC6831-CB27-486D-BF6E-2B1CA1855CCD}" srcId="{FC3374CA-0CE8-4D67-9C63-037E236F5BFF}" destId="{A91BCAB8-059A-47AF-BCEF-9B5D1873268D}" srcOrd="2" destOrd="0" parTransId="{F11D20B7-2220-4CD3-931A-5E181C8CB947}" sibTransId="{3A6147C2-64B1-44BA-95A5-E417FC63BE54}"/>
    <dgm:cxn modelId="{00D53148-D31C-4DCD-89AD-E56DA9B0A92E}" type="presOf" srcId="{08799D3A-0700-4634-B736-B71FD6D9BA25}" destId="{DEA81842-EC1B-4959-A5C7-51BCC7FF638A}" srcOrd="0" destOrd="0" presId="urn:microsoft.com/office/officeart/2005/8/layout/pList2"/>
    <dgm:cxn modelId="{7D0D794E-DD08-4AF7-B1D7-6EA17481637A}" type="presOf" srcId="{FC3374CA-0CE8-4D67-9C63-037E236F5BFF}" destId="{4F9C9840-4951-4834-B3AC-F0E573A2BB73}" srcOrd="0" destOrd="0" presId="urn:microsoft.com/office/officeart/2005/8/layout/pList2"/>
    <dgm:cxn modelId="{E62C744F-35CB-4BE7-9CB4-0C3205505A11}" type="presOf" srcId="{3BFB54AA-B538-4C28-A2EB-AF9D223B33EB}" destId="{897029D0-19B1-416D-A046-CAA2E1A8C0FC}" srcOrd="0" destOrd="0" presId="urn:microsoft.com/office/officeart/2005/8/layout/pList2"/>
    <dgm:cxn modelId="{7C56C14F-C197-48E9-B87D-207974F9BA94}" srcId="{FC3374CA-0CE8-4D67-9C63-037E236F5BFF}" destId="{08799D3A-0700-4634-B736-B71FD6D9BA25}" srcOrd="1" destOrd="0" parTransId="{D5A98E56-97E1-45D8-A559-B0ACBEC52901}" sibTransId="{98317848-D7DA-4883-8DC3-94B459C55D09}"/>
    <dgm:cxn modelId="{EBDBD358-92AD-4BEA-B1F6-CDDBFC0A31A7}" type="presOf" srcId="{5EC996CC-C063-4B73-938C-72341E5B0D22}" destId="{96368F9C-8EC6-4785-8690-C34640B633AB}" srcOrd="0" destOrd="0" presId="urn:microsoft.com/office/officeart/2005/8/layout/pList2"/>
    <dgm:cxn modelId="{BF4BD097-6177-414B-A397-3BC0F5F9FDBB}" type="presOf" srcId="{8B96A0A8-58FC-4EDB-9D91-2D85ED4217D2}" destId="{F2F0A260-708E-462E-924D-1627ECC5F3F3}" srcOrd="0" destOrd="0" presId="urn:microsoft.com/office/officeart/2005/8/layout/pList2"/>
    <dgm:cxn modelId="{1C582799-C32B-4A9F-87EE-61545C7F9987}" type="presOf" srcId="{98317848-D7DA-4883-8DC3-94B459C55D09}" destId="{C7EC6192-0C85-4E6B-A6A7-76B27E31BD2D}" srcOrd="0" destOrd="0" presId="urn:microsoft.com/office/officeart/2005/8/layout/pList2"/>
    <dgm:cxn modelId="{D1C71E9A-747D-4EB3-A8F5-4625F8D5F950}" type="presOf" srcId="{4DC91787-2F02-4886-AB97-7187873931F0}" destId="{BA8BB706-853C-40D7-94F1-7EC4B45DA2BB}" srcOrd="0" destOrd="0" presId="urn:microsoft.com/office/officeart/2005/8/layout/pList2"/>
    <dgm:cxn modelId="{21D367A2-05B1-4AB5-8722-33E4DD0CFC48}" type="presOf" srcId="{32BFA49E-4233-48BB-8025-DE546C53241C}" destId="{E2F94BBF-BF1E-4F8B-8748-0149D7D64F1C}" srcOrd="0" destOrd="0" presId="urn:microsoft.com/office/officeart/2005/8/layout/pList2"/>
    <dgm:cxn modelId="{1E2954AD-553F-4D14-83C9-C7DA08F5734E}" srcId="{FC3374CA-0CE8-4D67-9C63-037E236F5BFF}" destId="{4DC91787-2F02-4886-AB97-7187873931F0}" srcOrd="0" destOrd="0" parTransId="{F2D22687-73F0-4361-980B-32AC02221D76}" sibTransId="{32BFA49E-4233-48BB-8025-DE546C53241C}"/>
    <dgm:cxn modelId="{79E497B4-AF97-46E6-9AAE-6D445854B824}" type="presOf" srcId="{A91BCAB8-059A-47AF-BCEF-9B5D1873268D}" destId="{F0851DA5-1B15-4897-922C-0A0BA04C2001}" srcOrd="0" destOrd="0" presId="urn:microsoft.com/office/officeart/2005/8/layout/pList2"/>
    <dgm:cxn modelId="{EDB794BC-EFA6-47AE-A331-276367D85C46}" srcId="{FC3374CA-0CE8-4D67-9C63-037E236F5BFF}" destId="{A666D99D-C235-45B2-845C-9151D83545B6}" srcOrd="4" destOrd="0" parTransId="{CF518207-9CE0-4A8E-876A-F8109CD9E0B1}" sibTransId="{5EC996CC-C063-4B73-938C-72341E5B0D22}"/>
    <dgm:cxn modelId="{F640E8C2-F00A-4938-B187-45A56F515402}" srcId="{FC3374CA-0CE8-4D67-9C63-037E236F5BFF}" destId="{3BFB54AA-B538-4C28-A2EB-AF9D223B33EB}" srcOrd="5" destOrd="0" parTransId="{BC46BE50-CF6E-4DD6-9579-6B6FAD6A51F2}" sibTransId="{DD14E4EB-7727-4BAE-A3F0-DF046F5A725A}"/>
    <dgm:cxn modelId="{ABBDABCD-1646-4BA6-85D9-CD6E33EBAC34}" srcId="{FC3374CA-0CE8-4D67-9C63-037E236F5BFF}" destId="{8E7F3F35-949A-4684-B8A6-9DC09B088A6A}" srcOrd="3" destOrd="0" parTransId="{F937144F-4948-4083-BAD7-73FF533CEE4A}" sibTransId="{8B96A0A8-58FC-4EDB-9D91-2D85ED4217D2}"/>
    <dgm:cxn modelId="{A4F5BFCF-F110-4F29-B5A2-7E2E415E104B}" type="presOf" srcId="{8E7F3F35-949A-4684-B8A6-9DC09B088A6A}" destId="{CF517E99-3ADC-422B-A281-F155F4C35AFC}" srcOrd="0" destOrd="0" presId="urn:microsoft.com/office/officeart/2005/8/layout/pList2"/>
    <dgm:cxn modelId="{902AFED8-F4AF-44C5-A52A-4D254D568AEA}" type="presOf" srcId="{3A6147C2-64B1-44BA-95A5-E417FC63BE54}" destId="{21E63673-7C65-488D-B552-D6DFE53F7596}" srcOrd="0" destOrd="0" presId="urn:microsoft.com/office/officeart/2005/8/layout/pList2"/>
    <dgm:cxn modelId="{53E18D09-93B9-452E-B3E7-7DE3B8FE6EA7}" type="presParOf" srcId="{4F9C9840-4951-4834-B3AC-F0E573A2BB73}" destId="{A80383E7-89A2-48EB-A681-D38C04864C94}" srcOrd="0" destOrd="0" presId="urn:microsoft.com/office/officeart/2005/8/layout/pList2"/>
    <dgm:cxn modelId="{8EA97E3E-FF75-400F-94CB-4303439C5282}" type="presParOf" srcId="{4F9C9840-4951-4834-B3AC-F0E573A2BB73}" destId="{D70D30B6-C692-4062-A91E-AA1AC44DFF0F}" srcOrd="1" destOrd="0" presId="urn:microsoft.com/office/officeart/2005/8/layout/pList2"/>
    <dgm:cxn modelId="{E51A80BC-C4D6-4EB2-A057-D944DED6AD80}" type="presParOf" srcId="{D70D30B6-C692-4062-A91E-AA1AC44DFF0F}" destId="{F1055A26-A3F2-4D60-8374-2B65C5CA13EA}" srcOrd="0" destOrd="0" presId="urn:microsoft.com/office/officeart/2005/8/layout/pList2"/>
    <dgm:cxn modelId="{C2EED5F7-A520-420A-93CA-7A1FC90F0984}" type="presParOf" srcId="{F1055A26-A3F2-4D60-8374-2B65C5CA13EA}" destId="{BA8BB706-853C-40D7-94F1-7EC4B45DA2BB}" srcOrd="0" destOrd="0" presId="urn:microsoft.com/office/officeart/2005/8/layout/pList2"/>
    <dgm:cxn modelId="{909042CA-C85C-491D-B8E2-1F1044CF64BF}" type="presParOf" srcId="{F1055A26-A3F2-4D60-8374-2B65C5CA13EA}" destId="{E68950E0-9860-4E2E-8AB6-03BC02101D67}" srcOrd="1" destOrd="0" presId="urn:microsoft.com/office/officeart/2005/8/layout/pList2"/>
    <dgm:cxn modelId="{AC0CD8DC-3327-43B6-9F12-2936059249CB}" type="presParOf" srcId="{F1055A26-A3F2-4D60-8374-2B65C5CA13EA}" destId="{FA49E4C0-7C17-45B6-A4C9-1FDA25ECD06B}" srcOrd="2" destOrd="0" presId="urn:microsoft.com/office/officeart/2005/8/layout/pList2"/>
    <dgm:cxn modelId="{F2332663-42F4-4271-892E-999B5A5C6883}" type="presParOf" srcId="{D70D30B6-C692-4062-A91E-AA1AC44DFF0F}" destId="{E2F94BBF-BF1E-4F8B-8748-0149D7D64F1C}" srcOrd="1" destOrd="0" presId="urn:microsoft.com/office/officeart/2005/8/layout/pList2"/>
    <dgm:cxn modelId="{808CE5DE-A754-4871-8064-96EA5A94CD6A}" type="presParOf" srcId="{D70D30B6-C692-4062-A91E-AA1AC44DFF0F}" destId="{1A816794-0CBF-4C66-967B-61E6F3994C8F}" srcOrd="2" destOrd="0" presId="urn:microsoft.com/office/officeart/2005/8/layout/pList2"/>
    <dgm:cxn modelId="{57B677E0-CDB7-4A82-AC92-09F013B7F1EA}" type="presParOf" srcId="{1A816794-0CBF-4C66-967B-61E6F3994C8F}" destId="{DEA81842-EC1B-4959-A5C7-51BCC7FF638A}" srcOrd="0" destOrd="0" presId="urn:microsoft.com/office/officeart/2005/8/layout/pList2"/>
    <dgm:cxn modelId="{72620323-7C05-479B-BB84-1C70CDFD06E1}" type="presParOf" srcId="{1A816794-0CBF-4C66-967B-61E6F3994C8F}" destId="{E1B4D121-2EA9-441D-8AF0-DC7FEB573236}" srcOrd="1" destOrd="0" presId="urn:microsoft.com/office/officeart/2005/8/layout/pList2"/>
    <dgm:cxn modelId="{0FDB62F9-1836-456D-9386-D607C4C98748}" type="presParOf" srcId="{1A816794-0CBF-4C66-967B-61E6F3994C8F}" destId="{03162A83-29F5-48FB-863A-7C43EA61A57A}" srcOrd="2" destOrd="0" presId="urn:microsoft.com/office/officeart/2005/8/layout/pList2"/>
    <dgm:cxn modelId="{843F31C9-34EE-4856-8DA6-5FFD6D6AA5A1}" type="presParOf" srcId="{D70D30B6-C692-4062-A91E-AA1AC44DFF0F}" destId="{C7EC6192-0C85-4E6B-A6A7-76B27E31BD2D}" srcOrd="3" destOrd="0" presId="urn:microsoft.com/office/officeart/2005/8/layout/pList2"/>
    <dgm:cxn modelId="{16263A23-9DB2-46C7-A288-825C434260FD}" type="presParOf" srcId="{D70D30B6-C692-4062-A91E-AA1AC44DFF0F}" destId="{B054F843-B895-4EE7-B789-8747E630EBF6}" srcOrd="4" destOrd="0" presId="urn:microsoft.com/office/officeart/2005/8/layout/pList2"/>
    <dgm:cxn modelId="{5755B659-4316-469E-8813-8D8D8168BEDF}" type="presParOf" srcId="{B054F843-B895-4EE7-B789-8747E630EBF6}" destId="{F0851DA5-1B15-4897-922C-0A0BA04C2001}" srcOrd="0" destOrd="0" presId="urn:microsoft.com/office/officeart/2005/8/layout/pList2"/>
    <dgm:cxn modelId="{2069AE63-59DA-423E-A8B2-F5FCA4340011}" type="presParOf" srcId="{B054F843-B895-4EE7-B789-8747E630EBF6}" destId="{1AFD5F2E-8C30-49AB-ADAE-92F3A09145A1}" srcOrd="1" destOrd="0" presId="urn:microsoft.com/office/officeart/2005/8/layout/pList2"/>
    <dgm:cxn modelId="{36E49E00-12FA-4922-97FC-B5FE8D979928}" type="presParOf" srcId="{B054F843-B895-4EE7-B789-8747E630EBF6}" destId="{911E8C18-716B-4DFD-BE74-3B44FF6342E8}" srcOrd="2" destOrd="0" presId="urn:microsoft.com/office/officeart/2005/8/layout/pList2"/>
    <dgm:cxn modelId="{95FCC5E0-AC41-44CD-975D-6F7B455050D7}" type="presParOf" srcId="{D70D30B6-C692-4062-A91E-AA1AC44DFF0F}" destId="{21E63673-7C65-488D-B552-D6DFE53F7596}" srcOrd="5" destOrd="0" presId="urn:microsoft.com/office/officeart/2005/8/layout/pList2"/>
    <dgm:cxn modelId="{80B076CF-FEA0-4C3B-B412-D4A91DE47281}" type="presParOf" srcId="{D70D30B6-C692-4062-A91E-AA1AC44DFF0F}" destId="{F37EA042-74A0-4E58-8520-8ADD9A376A53}" srcOrd="6" destOrd="0" presId="urn:microsoft.com/office/officeart/2005/8/layout/pList2"/>
    <dgm:cxn modelId="{704A1033-8DAB-4D9B-B43A-2BED695B0F5D}" type="presParOf" srcId="{F37EA042-74A0-4E58-8520-8ADD9A376A53}" destId="{CF517E99-3ADC-422B-A281-F155F4C35AFC}" srcOrd="0" destOrd="0" presId="urn:microsoft.com/office/officeart/2005/8/layout/pList2"/>
    <dgm:cxn modelId="{4E37DB08-471A-49A5-AC66-EFD7E62F6F10}" type="presParOf" srcId="{F37EA042-74A0-4E58-8520-8ADD9A376A53}" destId="{8FCE2CCA-5AA4-4B6B-BD3F-8772DA5AD580}" srcOrd="1" destOrd="0" presId="urn:microsoft.com/office/officeart/2005/8/layout/pList2"/>
    <dgm:cxn modelId="{FB3675BF-64F9-40DB-82FF-3D406137C83A}" type="presParOf" srcId="{F37EA042-74A0-4E58-8520-8ADD9A376A53}" destId="{A1168FB5-FEBF-4C9F-B96B-879562D2C6BA}" srcOrd="2" destOrd="0" presId="urn:microsoft.com/office/officeart/2005/8/layout/pList2"/>
    <dgm:cxn modelId="{E4180158-8D5A-4D76-BEA5-531A56F69F87}" type="presParOf" srcId="{D70D30B6-C692-4062-A91E-AA1AC44DFF0F}" destId="{F2F0A260-708E-462E-924D-1627ECC5F3F3}" srcOrd="7" destOrd="0" presId="urn:microsoft.com/office/officeart/2005/8/layout/pList2"/>
    <dgm:cxn modelId="{3B0F4A68-8E43-4F66-9DD6-A1DD99A72425}" type="presParOf" srcId="{D70D30B6-C692-4062-A91E-AA1AC44DFF0F}" destId="{9E6BC090-FE6F-457F-85AC-6A8DB1956BA3}" srcOrd="8" destOrd="0" presId="urn:microsoft.com/office/officeart/2005/8/layout/pList2"/>
    <dgm:cxn modelId="{096FC05B-7946-4F8C-999C-754AA7FAF84D}" type="presParOf" srcId="{9E6BC090-FE6F-457F-85AC-6A8DB1956BA3}" destId="{3D2D5E39-182B-46C9-A40C-BC6841E706C1}" srcOrd="0" destOrd="0" presId="urn:microsoft.com/office/officeart/2005/8/layout/pList2"/>
    <dgm:cxn modelId="{C2D790C3-5261-47DC-A9D8-6FBD0049B60F}" type="presParOf" srcId="{9E6BC090-FE6F-457F-85AC-6A8DB1956BA3}" destId="{0E823B22-4981-49C3-9ADE-D2C620F3A226}" srcOrd="1" destOrd="0" presId="urn:microsoft.com/office/officeart/2005/8/layout/pList2"/>
    <dgm:cxn modelId="{5225A756-156E-4DBE-8ED3-7E2FAE157FDB}" type="presParOf" srcId="{9E6BC090-FE6F-457F-85AC-6A8DB1956BA3}" destId="{3010E03C-C097-4D1F-BD2E-9CF4BB56E00A}" srcOrd="2" destOrd="0" presId="urn:microsoft.com/office/officeart/2005/8/layout/pList2"/>
    <dgm:cxn modelId="{7AE68E87-9F34-4FAF-B0AD-E5C835652905}" type="presParOf" srcId="{D70D30B6-C692-4062-A91E-AA1AC44DFF0F}" destId="{96368F9C-8EC6-4785-8690-C34640B633AB}" srcOrd="9" destOrd="0" presId="urn:microsoft.com/office/officeart/2005/8/layout/pList2"/>
    <dgm:cxn modelId="{49B20541-6A63-41CF-AF1B-9171F0DC66F5}" type="presParOf" srcId="{D70D30B6-C692-4062-A91E-AA1AC44DFF0F}" destId="{41536D41-CEDD-4CB6-B365-7E7604C5BECC}" srcOrd="10" destOrd="0" presId="urn:microsoft.com/office/officeart/2005/8/layout/pList2"/>
    <dgm:cxn modelId="{51765E5C-677C-463C-9AB9-348AC96F4CBF}" type="presParOf" srcId="{41536D41-CEDD-4CB6-B365-7E7604C5BECC}" destId="{897029D0-19B1-416D-A046-CAA2E1A8C0FC}" srcOrd="0" destOrd="0" presId="urn:microsoft.com/office/officeart/2005/8/layout/pList2"/>
    <dgm:cxn modelId="{33B4339D-7A93-4D35-8FE3-398396EB93E5}" type="presParOf" srcId="{41536D41-CEDD-4CB6-B365-7E7604C5BECC}" destId="{73FDB21A-13EA-4BF5-A1F5-51B33CE53FEF}" srcOrd="1" destOrd="0" presId="urn:microsoft.com/office/officeart/2005/8/layout/pList2"/>
    <dgm:cxn modelId="{998DE804-4F93-480D-99AA-4EAFFEB12F3C}" type="presParOf" srcId="{41536D41-CEDD-4CB6-B365-7E7604C5BECC}" destId="{7668F252-7200-48C5-AB94-91B2F41D7341}"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7839A-261C-4C33-BEFE-3FB894AB6772}">
      <dsp:nvSpPr>
        <dsp:cNvPr id="0" name=""/>
        <dsp:cNvSpPr/>
      </dsp:nvSpPr>
      <dsp:spPr>
        <a:xfrm rot="10800000">
          <a:off x="1692825" y="1417"/>
          <a:ext cx="6140592" cy="584540"/>
        </a:xfrm>
        <a:prstGeom prst="homePlate">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57766" tIns="80010" rIns="149352" bIns="80010"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经济运行保持在合理区间</a:t>
          </a:r>
        </a:p>
      </dsp:txBody>
      <dsp:txXfrm rot="10800000">
        <a:off x="1838960" y="1417"/>
        <a:ext cx="5994457" cy="584540"/>
      </dsp:txXfrm>
    </dsp:sp>
    <dsp:sp modelId="{480CA0EA-DE65-4061-8FF5-DE410401E11F}">
      <dsp:nvSpPr>
        <dsp:cNvPr id="0" name=""/>
        <dsp:cNvSpPr/>
      </dsp:nvSpPr>
      <dsp:spPr>
        <a:xfrm>
          <a:off x="1400555" y="1417"/>
          <a:ext cx="584540" cy="5845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a:effectLst/>
      </dsp:spPr>
      <dsp:style>
        <a:lnRef idx="2">
          <a:scrgbClr r="0" g="0" b="0"/>
        </a:lnRef>
        <a:fillRef idx="1">
          <a:scrgbClr r="0" g="0" b="0"/>
        </a:fillRef>
        <a:effectRef idx="0">
          <a:scrgbClr r="0" g="0" b="0"/>
        </a:effectRef>
        <a:fontRef idx="minor"/>
      </dsp:style>
    </dsp:sp>
    <dsp:sp modelId="{8BC63D65-A37E-495E-9723-B2F6A5F14A40}">
      <dsp:nvSpPr>
        <dsp:cNvPr id="0" name=""/>
        <dsp:cNvSpPr/>
      </dsp:nvSpPr>
      <dsp:spPr>
        <a:xfrm rot="10800000">
          <a:off x="1692825" y="760447"/>
          <a:ext cx="6140592" cy="584540"/>
        </a:xfrm>
        <a:prstGeom prst="homePlate">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57766" tIns="80010" rIns="149352" bIns="80010"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经济结构不断优化</a:t>
          </a:r>
        </a:p>
      </dsp:txBody>
      <dsp:txXfrm rot="10800000">
        <a:off x="1838960" y="760447"/>
        <a:ext cx="5994457" cy="584540"/>
      </dsp:txXfrm>
    </dsp:sp>
    <dsp:sp modelId="{D9AB9D9B-0883-4672-8BD9-37FF7384D20A}">
      <dsp:nvSpPr>
        <dsp:cNvPr id="0" name=""/>
        <dsp:cNvSpPr/>
      </dsp:nvSpPr>
      <dsp:spPr>
        <a:xfrm>
          <a:off x="1400555" y="760447"/>
          <a:ext cx="584540" cy="58454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9000" r="-9000"/>
          </a:stretch>
        </a:blipFill>
        <a:ln/>
        <a:effectLst/>
      </dsp:spPr>
      <dsp:style>
        <a:lnRef idx="2">
          <a:scrgbClr r="0" g="0" b="0"/>
        </a:lnRef>
        <a:fillRef idx="1">
          <a:scrgbClr r="0" g="0" b="0"/>
        </a:fillRef>
        <a:effectRef idx="0">
          <a:scrgbClr r="0" g="0" b="0"/>
        </a:effectRef>
        <a:fontRef idx="minor"/>
      </dsp:style>
    </dsp:sp>
    <dsp:sp modelId="{37346614-2021-42E0-B1C9-951FF009AEB2}">
      <dsp:nvSpPr>
        <dsp:cNvPr id="0" name=""/>
        <dsp:cNvSpPr/>
      </dsp:nvSpPr>
      <dsp:spPr>
        <a:xfrm rot="10800000">
          <a:off x="1692825" y="1519477"/>
          <a:ext cx="6140592" cy="584540"/>
        </a:xfrm>
        <a:prstGeom prst="homePlate">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57766" tIns="80010" rIns="149352" bIns="80010"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发展新动能快速成长</a:t>
          </a:r>
        </a:p>
      </dsp:txBody>
      <dsp:txXfrm rot="10800000">
        <a:off x="1838960" y="1519477"/>
        <a:ext cx="5994457" cy="584540"/>
      </dsp:txXfrm>
    </dsp:sp>
    <dsp:sp modelId="{DACF838D-9773-40DB-9103-F5C20AD60273}">
      <dsp:nvSpPr>
        <dsp:cNvPr id="0" name=""/>
        <dsp:cNvSpPr/>
      </dsp:nvSpPr>
      <dsp:spPr>
        <a:xfrm>
          <a:off x="1400555" y="1519477"/>
          <a:ext cx="584540" cy="58454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a:effectLst/>
      </dsp:spPr>
      <dsp:style>
        <a:lnRef idx="2">
          <a:scrgbClr r="0" g="0" b="0"/>
        </a:lnRef>
        <a:fillRef idx="1">
          <a:scrgbClr r="0" g="0" b="0"/>
        </a:fillRef>
        <a:effectRef idx="0">
          <a:scrgbClr r="0" g="0" b="0"/>
        </a:effectRef>
        <a:fontRef idx="minor"/>
      </dsp:style>
    </dsp:sp>
    <dsp:sp modelId="{0757A06D-8D1C-4B6F-878F-D139EB201217}">
      <dsp:nvSpPr>
        <dsp:cNvPr id="0" name=""/>
        <dsp:cNvSpPr/>
      </dsp:nvSpPr>
      <dsp:spPr>
        <a:xfrm rot="10800000">
          <a:off x="1692825" y="2278507"/>
          <a:ext cx="6140592" cy="584540"/>
        </a:xfrm>
        <a:prstGeom prst="homePlate">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57766" tIns="80010" rIns="149352" bIns="80010"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改革开放取得新突破</a:t>
          </a:r>
        </a:p>
      </dsp:txBody>
      <dsp:txXfrm rot="10800000">
        <a:off x="1838960" y="2278507"/>
        <a:ext cx="5994457" cy="584540"/>
      </dsp:txXfrm>
    </dsp:sp>
    <dsp:sp modelId="{A0EAE70B-BF7E-448C-A9B5-477BB69DF272}">
      <dsp:nvSpPr>
        <dsp:cNvPr id="0" name=""/>
        <dsp:cNvSpPr/>
      </dsp:nvSpPr>
      <dsp:spPr>
        <a:xfrm>
          <a:off x="1400555" y="2278507"/>
          <a:ext cx="584540" cy="58454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0" r="-40000"/>
          </a:stretch>
        </a:blipFill>
        <a:ln/>
        <a:effectLst/>
      </dsp:spPr>
      <dsp:style>
        <a:lnRef idx="2">
          <a:scrgbClr r="0" g="0" b="0"/>
        </a:lnRef>
        <a:fillRef idx="1">
          <a:scrgbClr r="0" g="0" b="0"/>
        </a:fillRef>
        <a:effectRef idx="0">
          <a:scrgbClr r="0" g="0" b="0"/>
        </a:effectRef>
        <a:fontRef idx="minor"/>
      </dsp:style>
    </dsp:sp>
    <dsp:sp modelId="{827FA17B-4C72-47CD-A645-7D243132D753}">
      <dsp:nvSpPr>
        <dsp:cNvPr id="0" name=""/>
        <dsp:cNvSpPr/>
      </dsp:nvSpPr>
      <dsp:spPr>
        <a:xfrm rot="10800000">
          <a:off x="1692825" y="3037537"/>
          <a:ext cx="6140592" cy="584540"/>
        </a:xfrm>
        <a:prstGeom prst="homePlate">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57766" tIns="80010" rIns="149352" bIns="80010"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三大攻坚战开局良好</a:t>
          </a:r>
        </a:p>
      </dsp:txBody>
      <dsp:txXfrm rot="10800000">
        <a:off x="1838960" y="3037537"/>
        <a:ext cx="5994457" cy="584540"/>
      </dsp:txXfrm>
    </dsp:sp>
    <dsp:sp modelId="{D2D4092C-2F18-4D2F-8557-74051C332310}">
      <dsp:nvSpPr>
        <dsp:cNvPr id="0" name=""/>
        <dsp:cNvSpPr/>
      </dsp:nvSpPr>
      <dsp:spPr>
        <a:xfrm>
          <a:off x="1400555" y="3037537"/>
          <a:ext cx="584540" cy="58454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000" r="-2000"/>
          </a:stretch>
        </a:blipFill>
        <a:ln/>
        <a:effectLst/>
      </dsp:spPr>
      <dsp:style>
        <a:lnRef idx="2">
          <a:scrgbClr r="0" g="0" b="0"/>
        </a:lnRef>
        <a:fillRef idx="1">
          <a:scrgbClr r="0" g="0" b="0"/>
        </a:fillRef>
        <a:effectRef idx="0">
          <a:scrgbClr r="0" g="0" b="0"/>
        </a:effectRef>
        <a:fontRef idx="minor"/>
      </dsp:style>
    </dsp:sp>
    <dsp:sp modelId="{0D6667DD-2791-4945-A973-B2CE7ACA4BF6}">
      <dsp:nvSpPr>
        <dsp:cNvPr id="0" name=""/>
        <dsp:cNvSpPr/>
      </dsp:nvSpPr>
      <dsp:spPr>
        <a:xfrm rot="10800000">
          <a:off x="1692825" y="3796567"/>
          <a:ext cx="6140592" cy="584540"/>
        </a:xfrm>
        <a:prstGeom prst="homePlate">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57766" tIns="80010" rIns="149352" bIns="80010"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人民生活持续改善</a:t>
          </a:r>
        </a:p>
      </dsp:txBody>
      <dsp:txXfrm rot="10800000">
        <a:off x="1838960" y="3796567"/>
        <a:ext cx="5994457" cy="584540"/>
      </dsp:txXfrm>
    </dsp:sp>
    <dsp:sp modelId="{03925EEC-3E26-427E-A2F2-999A1FDBDDE5}">
      <dsp:nvSpPr>
        <dsp:cNvPr id="0" name=""/>
        <dsp:cNvSpPr/>
      </dsp:nvSpPr>
      <dsp:spPr>
        <a:xfrm>
          <a:off x="1400555" y="3796567"/>
          <a:ext cx="584540" cy="584540"/>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6000" r="-16000"/>
          </a:stretch>
        </a:blipFill>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4EBC8-A6AB-48C3-B561-EA6A15F2B80C}">
      <dsp:nvSpPr>
        <dsp:cNvPr id="0" name=""/>
        <dsp:cNvSpPr/>
      </dsp:nvSpPr>
      <dsp:spPr>
        <a:xfrm rot="10800000">
          <a:off x="1377014" y="775"/>
          <a:ext cx="5028098" cy="442153"/>
        </a:xfrm>
        <a:prstGeom prst="homePlate">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94977" tIns="57150" rIns="10668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落实和完善进出口政策</a:t>
          </a:r>
        </a:p>
      </dsp:txBody>
      <dsp:txXfrm rot="10800000">
        <a:off x="1487552" y="775"/>
        <a:ext cx="4917560" cy="442153"/>
      </dsp:txXfrm>
    </dsp:sp>
    <dsp:sp modelId="{7DF018F2-B4E5-4906-8779-46294DC32D75}">
      <dsp:nvSpPr>
        <dsp:cNvPr id="0" name=""/>
        <dsp:cNvSpPr/>
      </dsp:nvSpPr>
      <dsp:spPr>
        <a:xfrm>
          <a:off x="1155937" y="775"/>
          <a:ext cx="442153" cy="44215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effectLst/>
      </dsp:spPr>
      <dsp:style>
        <a:lnRef idx="2">
          <a:scrgbClr r="0" g="0" b="0"/>
        </a:lnRef>
        <a:fillRef idx="1">
          <a:scrgbClr r="0" g="0" b="0"/>
        </a:fillRef>
        <a:effectRef idx="0">
          <a:scrgbClr r="0" g="0" b="0"/>
        </a:effectRef>
        <a:fontRef idx="minor"/>
      </dsp:style>
    </dsp:sp>
    <dsp:sp modelId="{1E90DDAF-972C-4BD0-9973-5AC511CC6A1E}">
      <dsp:nvSpPr>
        <dsp:cNvPr id="0" name=""/>
        <dsp:cNvSpPr/>
      </dsp:nvSpPr>
      <dsp:spPr>
        <a:xfrm rot="10800000">
          <a:off x="1377014" y="574915"/>
          <a:ext cx="5028098" cy="442153"/>
        </a:xfrm>
        <a:prstGeom prst="homePlate">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94977" tIns="57150" rIns="10668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推动出口市场多元化</a:t>
          </a:r>
        </a:p>
      </dsp:txBody>
      <dsp:txXfrm rot="10800000">
        <a:off x="1487552" y="574915"/>
        <a:ext cx="4917560" cy="442153"/>
      </dsp:txXfrm>
    </dsp:sp>
    <dsp:sp modelId="{EB24D896-42F7-4392-A229-4FC75FC1AA31}">
      <dsp:nvSpPr>
        <dsp:cNvPr id="0" name=""/>
        <dsp:cNvSpPr/>
      </dsp:nvSpPr>
      <dsp:spPr>
        <a:xfrm>
          <a:off x="1155937" y="574915"/>
          <a:ext cx="442153" cy="44215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effectLst/>
      </dsp:spPr>
      <dsp:style>
        <a:lnRef idx="2">
          <a:scrgbClr r="0" g="0" b="0"/>
        </a:lnRef>
        <a:fillRef idx="1">
          <a:scrgbClr r="0" g="0" b="0"/>
        </a:fillRef>
        <a:effectRef idx="0">
          <a:scrgbClr r="0" g="0" b="0"/>
        </a:effectRef>
        <a:fontRef idx="minor"/>
      </dsp:style>
    </dsp:sp>
    <dsp:sp modelId="{7C823C2B-783A-4124-B41E-D1FFC10FB52E}">
      <dsp:nvSpPr>
        <dsp:cNvPr id="0" name=""/>
        <dsp:cNvSpPr/>
      </dsp:nvSpPr>
      <dsp:spPr>
        <a:xfrm rot="10800000">
          <a:off x="1377014" y="1149054"/>
          <a:ext cx="5028098" cy="442153"/>
        </a:xfrm>
        <a:prstGeom prst="homePlate">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94977" tIns="57150" rIns="10668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扩大出口信用保险覆盖面</a:t>
          </a:r>
        </a:p>
      </dsp:txBody>
      <dsp:txXfrm rot="10800000">
        <a:off x="1487552" y="1149054"/>
        <a:ext cx="4917560" cy="442153"/>
      </dsp:txXfrm>
    </dsp:sp>
    <dsp:sp modelId="{4AE64711-1A12-47E1-9002-E84C9BA93993}">
      <dsp:nvSpPr>
        <dsp:cNvPr id="0" name=""/>
        <dsp:cNvSpPr/>
      </dsp:nvSpPr>
      <dsp:spPr>
        <a:xfrm>
          <a:off x="1155937" y="1149054"/>
          <a:ext cx="442153" cy="44215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effectLst/>
      </dsp:spPr>
      <dsp:style>
        <a:lnRef idx="2">
          <a:scrgbClr r="0" g="0" b="0"/>
        </a:lnRef>
        <a:fillRef idx="1">
          <a:scrgbClr r="0" g="0" b="0"/>
        </a:fillRef>
        <a:effectRef idx="0">
          <a:scrgbClr r="0" g="0" b="0"/>
        </a:effectRef>
        <a:fontRef idx="minor"/>
      </dsp:style>
    </dsp:sp>
    <dsp:sp modelId="{7C28D179-85C9-45D2-859F-D06CC4A074CD}">
      <dsp:nvSpPr>
        <dsp:cNvPr id="0" name=""/>
        <dsp:cNvSpPr/>
      </dsp:nvSpPr>
      <dsp:spPr>
        <a:xfrm rot="10800000">
          <a:off x="1377014" y="1723194"/>
          <a:ext cx="5028098" cy="442153"/>
        </a:xfrm>
        <a:prstGeom prst="homePlate">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94977" tIns="57150" rIns="10668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改革完善跨境电商等新业态扶持政策</a:t>
          </a:r>
        </a:p>
      </dsp:txBody>
      <dsp:txXfrm rot="10800000">
        <a:off x="1487552" y="1723194"/>
        <a:ext cx="4917560" cy="442153"/>
      </dsp:txXfrm>
    </dsp:sp>
    <dsp:sp modelId="{D8CA94DF-2203-4487-A3E3-94FF4A172E11}">
      <dsp:nvSpPr>
        <dsp:cNvPr id="0" name=""/>
        <dsp:cNvSpPr/>
      </dsp:nvSpPr>
      <dsp:spPr>
        <a:xfrm>
          <a:off x="1155937" y="1723194"/>
          <a:ext cx="442153" cy="44215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effectLst/>
      </dsp:spPr>
      <dsp:style>
        <a:lnRef idx="2">
          <a:scrgbClr r="0" g="0" b="0"/>
        </a:lnRef>
        <a:fillRef idx="1">
          <a:scrgbClr r="0" g="0" b="0"/>
        </a:fillRef>
        <a:effectRef idx="0">
          <a:scrgbClr r="0" g="0" b="0"/>
        </a:effectRef>
        <a:fontRef idx="minor"/>
      </dsp:style>
    </dsp:sp>
    <dsp:sp modelId="{AAD81920-E842-4F01-816C-B45B9FD4CAF0}">
      <dsp:nvSpPr>
        <dsp:cNvPr id="0" name=""/>
        <dsp:cNvSpPr/>
      </dsp:nvSpPr>
      <dsp:spPr>
        <a:xfrm rot="10800000">
          <a:off x="1377014" y="2297333"/>
          <a:ext cx="5028098" cy="442153"/>
        </a:xfrm>
        <a:prstGeom prst="homePlate">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94977" tIns="57150" rIns="10668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推动服务贸易创新发展</a:t>
          </a:r>
        </a:p>
      </dsp:txBody>
      <dsp:txXfrm rot="10800000">
        <a:off x="1487552" y="2297333"/>
        <a:ext cx="4917560" cy="442153"/>
      </dsp:txXfrm>
    </dsp:sp>
    <dsp:sp modelId="{92BD6657-34FB-48AD-9D7C-95CD87ECE285}">
      <dsp:nvSpPr>
        <dsp:cNvPr id="0" name=""/>
        <dsp:cNvSpPr/>
      </dsp:nvSpPr>
      <dsp:spPr>
        <a:xfrm>
          <a:off x="1155937" y="2297333"/>
          <a:ext cx="442153" cy="44215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effectLst/>
      </dsp:spPr>
      <dsp:style>
        <a:lnRef idx="2">
          <a:scrgbClr r="0" g="0" b="0"/>
        </a:lnRef>
        <a:fillRef idx="1">
          <a:scrgbClr r="0" g="0" b="0"/>
        </a:fillRef>
        <a:effectRef idx="0">
          <a:scrgbClr r="0" g="0" b="0"/>
        </a:effectRef>
        <a:fontRef idx="minor"/>
      </dsp:style>
    </dsp:sp>
    <dsp:sp modelId="{FBB82721-6D02-490A-8E3A-814A4AC4DD5F}">
      <dsp:nvSpPr>
        <dsp:cNvPr id="0" name=""/>
        <dsp:cNvSpPr/>
      </dsp:nvSpPr>
      <dsp:spPr>
        <a:xfrm rot="10800000">
          <a:off x="1377014" y="2871473"/>
          <a:ext cx="5028098" cy="442153"/>
        </a:xfrm>
        <a:prstGeom prst="homePlate">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94977" tIns="57150" rIns="10668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优化进口结构，积极扩大进口</a:t>
          </a:r>
        </a:p>
      </dsp:txBody>
      <dsp:txXfrm rot="10800000">
        <a:off x="1487552" y="2871473"/>
        <a:ext cx="4917560" cy="442153"/>
      </dsp:txXfrm>
    </dsp:sp>
    <dsp:sp modelId="{2F9DB4E7-07D0-4CD3-9E7A-A16FFCAB1C4A}">
      <dsp:nvSpPr>
        <dsp:cNvPr id="0" name=""/>
        <dsp:cNvSpPr/>
      </dsp:nvSpPr>
      <dsp:spPr>
        <a:xfrm>
          <a:off x="1155937" y="2871473"/>
          <a:ext cx="442153" cy="44215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effectLst/>
      </dsp:spPr>
      <dsp:style>
        <a:lnRef idx="2">
          <a:scrgbClr r="0" g="0" b="0"/>
        </a:lnRef>
        <a:fillRef idx="1">
          <a:scrgbClr r="0" g="0" b="0"/>
        </a:fillRef>
        <a:effectRef idx="0">
          <a:scrgbClr r="0" g="0" b="0"/>
        </a:effectRef>
        <a:fontRef idx="minor"/>
      </dsp:style>
    </dsp:sp>
    <dsp:sp modelId="{225DC0C0-42E3-4A43-99F3-3702ADE1AB09}">
      <dsp:nvSpPr>
        <dsp:cNvPr id="0" name=""/>
        <dsp:cNvSpPr/>
      </dsp:nvSpPr>
      <dsp:spPr>
        <a:xfrm rot="10800000">
          <a:off x="1377014" y="3445612"/>
          <a:ext cx="5028098" cy="442153"/>
        </a:xfrm>
        <a:prstGeom prst="homePlate">
          <a:avLst/>
        </a:prstGeom>
        <a:solidFill>
          <a:schemeClr val="accent6">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94977" tIns="57150" rIns="106680" bIns="571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办好第二届中国国际进口博览会</a:t>
          </a:r>
        </a:p>
      </dsp:txBody>
      <dsp:txXfrm rot="10800000">
        <a:off x="1487552" y="3445612"/>
        <a:ext cx="4917560" cy="442153"/>
      </dsp:txXfrm>
    </dsp:sp>
    <dsp:sp modelId="{44DC4653-9905-4BE9-A4D4-E61FB34167A5}">
      <dsp:nvSpPr>
        <dsp:cNvPr id="0" name=""/>
        <dsp:cNvSpPr/>
      </dsp:nvSpPr>
      <dsp:spPr>
        <a:xfrm>
          <a:off x="1155937" y="3445612"/>
          <a:ext cx="442153" cy="44215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8FA40-E7E5-4402-B791-9C18634FC20F}">
      <dsp:nvSpPr>
        <dsp:cNvPr id="0" name=""/>
        <dsp:cNvSpPr/>
      </dsp:nvSpPr>
      <dsp:spPr>
        <a:xfrm rot="10800000">
          <a:off x="1000530" y="2676"/>
          <a:ext cx="3447838" cy="528357"/>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32991" tIns="60960" rIns="113792"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推进多层次养老保障体系建设</a:t>
          </a:r>
        </a:p>
      </dsp:txBody>
      <dsp:txXfrm rot="10800000">
        <a:off x="1132619" y="2676"/>
        <a:ext cx="3315749" cy="528357"/>
      </dsp:txXfrm>
    </dsp:sp>
    <dsp:sp modelId="{3D8CA986-DBB2-430E-BE56-7C49404C64F4}">
      <dsp:nvSpPr>
        <dsp:cNvPr id="0" name=""/>
        <dsp:cNvSpPr/>
      </dsp:nvSpPr>
      <dsp:spPr>
        <a:xfrm>
          <a:off x="736351" y="2676"/>
          <a:ext cx="528357" cy="52835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a:effectLst/>
      </dsp:spPr>
      <dsp:style>
        <a:lnRef idx="2">
          <a:scrgbClr r="0" g="0" b="0"/>
        </a:lnRef>
        <a:fillRef idx="1">
          <a:scrgbClr r="0" g="0" b="0"/>
        </a:fillRef>
        <a:effectRef idx="0">
          <a:scrgbClr r="0" g="0" b="0"/>
        </a:effectRef>
        <a:fontRef idx="minor"/>
      </dsp:style>
    </dsp:sp>
    <dsp:sp modelId="{B1D7FC9D-F19D-453E-9152-F73FAFECB70C}">
      <dsp:nvSpPr>
        <dsp:cNvPr id="0" name=""/>
        <dsp:cNvSpPr/>
      </dsp:nvSpPr>
      <dsp:spPr>
        <a:xfrm rot="10800000">
          <a:off x="1000530" y="688753"/>
          <a:ext cx="3447838" cy="528357"/>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32991" tIns="60960" rIns="113792"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继续提高退休人员基本养老金</a:t>
          </a:r>
        </a:p>
      </dsp:txBody>
      <dsp:txXfrm rot="10800000">
        <a:off x="1132619" y="688753"/>
        <a:ext cx="3315749" cy="528357"/>
      </dsp:txXfrm>
    </dsp:sp>
    <dsp:sp modelId="{663D3A1C-342D-457A-9DEB-E5C44C639EF8}">
      <dsp:nvSpPr>
        <dsp:cNvPr id="0" name=""/>
        <dsp:cNvSpPr/>
      </dsp:nvSpPr>
      <dsp:spPr>
        <a:xfrm>
          <a:off x="736351" y="688753"/>
          <a:ext cx="528357" cy="52835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a:effectLst/>
      </dsp:spPr>
      <dsp:style>
        <a:lnRef idx="2">
          <a:scrgbClr r="0" g="0" b="0"/>
        </a:lnRef>
        <a:fillRef idx="1">
          <a:scrgbClr r="0" g="0" b="0"/>
        </a:fillRef>
        <a:effectRef idx="0">
          <a:scrgbClr r="0" g="0" b="0"/>
        </a:effectRef>
        <a:fontRef idx="minor"/>
      </dsp:style>
    </dsp:sp>
    <dsp:sp modelId="{87902C7A-264E-4FB1-AAEB-A1F9793D3AF4}">
      <dsp:nvSpPr>
        <dsp:cNvPr id="0" name=""/>
        <dsp:cNvSpPr/>
      </dsp:nvSpPr>
      <dsp:spPr>
        <a:xfrm rot="10800000">
          <a:off x="1000530" y="1374830"/>
          <a:ext cx="3447838" cy="528357"/>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32991" tIns="53340" rIns="99568"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完善退役士兵基本养老、基本医疗保险接续政策</a:t>
          </a:r>
        </a:p>
      </dsp:txBody>
      <dsp:txXfrm rot="10800000">
        <a:off x="1132619" y="1374830"/>
        <a:ext cx="3315749" cy="528357"/>
      </dsp:txXfrm>
    </dsp:sp>
    <dsp:sp modelId="{4D485E2C-6C89-41C2-AFC1-419BF13AFBD9}">
      <dsp:nvSpPr>
        <dsp:cNvPr id="0" name=""/>
        <dsp:cNvSpPr/>
      </dsp:nvSpPr>
      <dsp:spPr>
        <a:xfrm>
          <a:off x="736351" y="1374830"/>
          <a:ext cx="528357" cy="52835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a:effectLst/>
      </dsp:spPr>
      <dsp:style>
        <a:lnRef idx="2">
          <a:scrgbClr r="0" g="0" b="0"/>
        </a:lnRef>
        <a:fillRef idx="1">
          <a:scrgbClr r="0" g="0" b="0"/>
        </a:fillRef>
        <a:effectRef idx="0">
          <a:scrgbClr r="0" g="0" b="0"/>
        </a:effectRef>
        <a:fontRef idx="minor"/>
      </dsp:style>
    </dsp:sp>
    <dsp:sp modelId="{3A05A182-A71B-4045-A75E-BE8CC904DE8C}">
      <dsp:nvSpPr>
        <dsp:cNvPr id="0" name=""/>
        <dsp:cNvSpPr/>
      </dsp:nvSpPr>
      <dsp:spPr>
        <a:xfrm rot="10800000">
          <a:off x="1000530" y="2060906"/>
          <a:ext cx="3447838" cy="528357"/>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32991" tIns="53340" rIns="99568"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适当提高城乡低保、专项救助等标准，加强困境儿童保障</a:t>
          </a:r>
        </a:p>
      </dsp:txBody>
      <dsp:txXfrm rot="10800000">
        <a:off x="1132619" y="2060906"/>
        <a:ext cx="3315749" cy="528357"/>
      </dsp:txXfrm>
    </dsp:sp>
    <dsp:sp modelId="{3EB2201D-115F-4167-BA8C-B07789B125EE}">
      <dsp:nvSpPr>
        <dsp:cNvPr id="0" name=""/>
        <dsp:cNvSpPr/>
      </dsp:nvSpPr>
      <dsp:spPr>
        <a:xfrm>
          <a:off x="736351" y="2060906"/>
          <a:ext cx="528357" cy="52835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a:effectLst/>
      </dsp:spPr>
      <dsp:style>
        <a:lnRef idx="2">
          <a:scrgbClr r="0" g="0" b="0"/>
        </a:lnRef>
        <a:fillRef idx="1">
          <a:scrgbClr r="0" g="0" b="0"/>
        </a:fillRef>
        <a:effectRef idx="0">
          <a:scrgbClr r="0" g="0" b="0"/>
        </a:effectRef>
        <a:fontRef idx="minor"/>
      </dsp:style>
    </dsp:sp>
    <dsp:sp modelId="{CC5EADEF-B8C0-468A-BF88-107C847372A4}">
      <dsp:nvSpPr>
        <dsp:cNvPr id="0" name=""/>
        <dsp:cNvSpPr/>
      </dsp:nvSpPr>
      <dsp:spPr>
        <a:xfrm rot="10800000">
          <a:off x="1000530" y="2746983"/>
          <a:ext cx="3447838" cy="528357"/>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32991" tIns="60960" rIns="113792"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加大城镇困难职工脱困力度</a:t>
          </a:r>
        </a:p>
      </dsp:txBody>
      <dsp:txXfrm rot="10800000">
        <a:off x="1132619" y="2746983"/>
        <a:ext cx="3315749" cy="528357"/>
      </dsp:txXfrm>
    </dsp:sp>
    <dsp:sp modelId="{A1BC013C-9FB5-4ED6-8C38-77FA634AA085}">
      <dsp:nvSpPr>
        <dsp:cNvPr id="0" name=""/>
        <dsp:cNvSpPr/>
      </dsp:nvSpPr>
      <dsp:spPr>
        <a:xfrm>
          <a:off x="736351" y="2746983"/>
          <a:ext cx="528357" cy="52835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a:effectLst/>
      </dsp:spPr>
      <dsp:style>
        <a:lnRef idx="2">
          <a:scrgbClr r="0" g="0" b="0"/>
        </a:lnRef>
        <a:fillRef idx="1">
          <a:scrgbClr r="0" g="0" b="0"/>
        </a:fillRef>
        <a:effectRef idx="0">
          <a:scrgbClr r="0" g="0" b="0"/>
        </a:effectRef>
        <a:fontRef idx="minor"/>
      </dsp:style>
    </dsp:sp>
    <dsp:sp modelId="{D8DF765E-94BE-4EFB-9857-27C889112909}">
      <dsp:nvSpPr>
        <dsp:cNvPr id="0" name=""/>
        <dsp:cNvSpPr/>
      </dsp:nvSpPr>
      <dsp:spPr>
        <a:xfrm rot="10800000">
          <a:off x="1000530" y="3433060"/>
          <a:ext cx="3447838" cy="528357"/>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32991" tIns="60960" rIns="113792"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提升残疾预防和康复服务水平</a:t>
          </a:r>
        </a:p>
      </dsp:txBody>
      <dsp:txXfrm rot="10800000">
        <a:off x="1132619" y="3433060"/>
        <a:ext cx="3315749" cy="528357"/>
      </dsp:txXfrm>
    </dsp:sp>
    <dsp:sp modelId="{92CC8BF8-0B68-4D4E-8045-5F99D2AA9F4E}">
      <dsp:nvSpPr>
        <dsp:cNvPr id="0" name=""/>
        <dsp:cNvSpPr/>
      </dsp:nvSpPr>
      <dsp:spPr>
        <a:xfrm>
          <a:off x="736351" y="3433060"/>
          <a:ext cx="528357" cy="52835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8761B-4F8F-432A-A316-B831C2065B08}">
      <dsp:nvSpPr>
        <dsp:cNvPr id="0" name=""/>
        <dsp:cNvSpPr/>
      </dsp:nvSpPr>
      <dsp:spPr>
        <a:xfrm>
          <a:off x="0" y="0"/>
          <a:ext cx="8929240" cy="1805575"/>
        </a:xfrm>
        <a:prstGeom prst="roundRect">
          <a:avLst>
            <a:gd name="adj" fmla="val 10000"/>
          </a:avLst>
        </a:prstGeom>
        <a:solidFill>
          <a:schemeClr val="accent1">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BB48DAEE-B5B4-4113-9C2B-A1464AAB713C}">
      <dsp:nvSpPr>
        <dsp:cNvPr id="0" name=""/>
        <dsp:cNvSpPr/>
      </dsp:nvSpPr>
      <dsp:spPr>
        <a:xfrm>
          <a:off x="270592" y="240743"/>
          <a:ext cx="964144" cy="132408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2000" r="-52000"/>
          </a:stretch>
        </a:blipFill>
        <a:ln/>
        <a:effectLst/>
      </dsp:spPr>
      <dsp:style>
        <a:lnRef idx="2">
          <a:scrgbClr r="0" g="0" b="0"/>
        </a:lnRef>
        <a:fillRef idx="1">
          <a:scrgbClr r="0" g="0" b="0"/>
        </a:fillRef>
        <a:effectRef idx="0">
          <a:scrgbClr r="0" g="0" b="0"/>
        </a:effectRef>
        <a:fontRef idx="minor"/>
      </dsp:style>
    </dsp:sp>
    <dsp:sp modelId="{B55D7FB1-C3D3-4D24-A839-4F8883852719}">
      <dsp:nvSpPr>
        <dsp:cNvPr id="0" name=""/>
        <dsp:cNvSpPr/>
      </dsp:nvSpPr>
      <dsp:spPr>
        <a:xfrm rot="10800000">
          <a:off x="270592" y="1805575"/>
          <a:ext cx="964144" cy="2206815"/>
        </a:xfrm>
        <a:prstGeom prst="round2SameRect">
          <a:avLst>
            <a:gd name="adj1" fmla="val 10500"/>
            <a:gd name="adj2" fmla="val 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zh-CN" altLang="en-US" sz="1200" kern="1200" dirty="0"/>
            <a:t>创新和完善宏观调控，经济保持平稳运行</a:t>
          </a:r>
        </a:p>
      </dsp:txBody>
      <dsp:txXfrm rot="10800000">
        <a:off x="300243" y="1805575"/>
        <a:ext cx="904842" cy="2177164"/>
      </dsp:txXfrm>
    </dsp:sp>
    <dsp:sp modelId="{8B2EDA84-7BDF-44AE-AD34-92BA77D07493}">
      <dsp:nvSpPr>
        <dsp:cNvPr id="0" name=""/>
        <dsp:cNvSpPr/>
      </dsp:nvSpPr>
      <dsp:spPr>
        <a:xfrm>
          <a:off x="1331151" y="240743"/>
          <a:ext cx="964144" cy="132408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2000" r="-32000"/>
          </a:stretch>
        </a:blipFill>
        <a:ln/>
        <a:effectLst/>
      </dsp:spPr>
      <dsp:style>
        <a:lnRef idx="2">
          <a:scrgbClr r="0" g="0" b="0"/>
        </a:lnRef>
        <a:fillRef idx="1">
          <a:scrgbClr r="0" g="0" b="0"/>
        </a:fillRef>
        <a:effectRef idx="0">
          <a:scrgbClr r="0" g="0" b="0"/>
        </a:effectRef>
        <a:fontRef idx="minor"/>
      </dsp:style>
    </dsp:sp>
    <dsp:sp modelId="{8FE988E7-E08C-4731-BE52-D6A2E37D9F7B}">
      <dsp:nvSpPr>
        <dsp:cNvPr id="0" name=""/>
        <dsp:cNvSpPr/>
      </dsp:nvSpPr>
      <dsp:spPr>
        <a:xfrm rot="10800000">
          <a:off x="1331151" y="1805575"/>
          <a:ext cx="964144" cy="2206815"/>
        </a:xfrm>
        <a:prstGeom prst="round2SameRect">
          <a:avLst>
            <a:gd name="adj1" fmla="val 10500"/>
            <a:gd name="adj2" fmla="val 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zh-CN" altLang="en-US" sz="1200" kern="1200" dirty="0"/>
            <a:t>扎实打好三大攻坚战，重点任务取得积极进展</a:t>
          </a:r>
        </a:p>
      </dsp:txBody>
      <dsp:txXfrm rot="10800000">
        <a:off x="1360802" y="1805575"/>
        <a:ext cx="904842" cy="2177164"/>
      </dsp:txXfrm>
    </dsp:sp>
    <dsp:sp modelId="{D6F8BEAF-2C3A-4A54-8FEB-8A712BEDE4CC}">
      <dsp:nvSpPr>
        <dsp:cNvPr id="0" name=""/>
        <dsp:cNvSpPr/>
      </dsp:nvSpPr>
      <dsp:spPr>
        <a:xfrm>
          <a:off x="2391709" y="240743"/>
          <a:ext cx="964144" cy="132408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2000" r="-42000"/>
          </a:stretch>
        </a:blipFill>
        <a:ln/>
        <a:effectLst/>
      </dsp:spPr>
      <dsp:style>
        <a:lnRef idx="2">
          <a:scrgbClr r="0" g="0" b="0"/>
        </a:lnRef>
        <a:fillRef idx="1">
          <a:scrgbClr r="0" g="0" b="0"/>
        </a:fillRef>
        <a:effectRef idx="0">
          <a:scrgbClr r="0" g="0" b="0"/>
        </a:effectRef>
        <a:fontRef idx="minor"/>
      </dsp:style>
    </dsp:sp>
    <dsp:sp modelId="{E6388C23-C73B-43F4-99A1-883049FF0015}">
      <dsp:nvSpPr>
        <dsp:cNvPr id="0" name=""/>
        <dsp:cNvSpPr/>
      </dsp:nvSpPr>
      <dsp:spPr>
        <a:xfrm rot="10800000">
          <a:off x="2391709" y="1805575"/>
          <a:ext cx="964144" cy="2206815"/>
        </a:xfrm>
        <a:prstGeom prst="round2SameRect">
          <a:avLst>
            <a:gd name="adj1" fmla="val 10500"/>
            <a:gd name="adj2" fmla="val 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zh-CN" altLang="en-US" sz="1200" kern="1200" dirty="0"/>
            <a:t>深化供给侧结构性改革，实体经济活力不断释放</a:t>
          </a:r>
        </a:p>
      </dsp:txBody>
      <dsp:txXfrm rot="10800000">
        <a:off x="2421360" y="1805575"/>
        <a:ext cx="904842" cy="2177164"/>
      </dsp:txXfrm>
    </dsp:sp>
    <dsp:sp modelId="{88742D8C-3178-474B-81D1-BEA63F12AC35}">
      <dsp:nvSpPr>
        <dsp:cNvPr id="0" name=""/>
        <dsp:cNvSpPr/>
      </dsp:nvSpPr>
      <dsp:spPr>
        <a:xfrm>
          <a:off x="3452268" y="240743"/>
          <a:ext cx="964144" cy="1324089"/>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8000" r="-38000"/>
          </a:stretch>
        </a:blipFill>
        <a:ln/>
        <a:effectLst/>
      </dsp:spPr>
      <dsp:style>
        <a:lnRef idx="2">
          <a:scrgbClr r="0" g="0" b="0"/>
        </a:lnRef>
        <a:fillRef idx="1">
          <a:scrgbClr r="0" g="0" b="0"/>
        </a:fillRef>
        <a:effectRef idx="0">
          <a:scrgbClr r="0" g="0" b="0"/>
        </a:effectRef>
        <a:fontRef idx="minor"/>
      </dsp:style>
    </dsp:sp>
    <dsp:sp modelId="{66FDC58A-FE72-46E6-A95C-774B4201E571}">
      <dsp:nvSpPr>
        <dsp:cNvPr id="0" name=""/>
        <dsp:cNvSpPr/>
      </dsp:nvSpPr>
      <dsp:spPr>
        <a:xfrm rot="10800000">
          <a:off x="3452268" y="1805575"/>
          <a:ext cx="964144" cy="2206815"/>
        </a:xfrm>
        <a:prstGeom prst="round2SameRect">
          <a:avLst>
            <a:gd name="adj1" fmla="val 10500"/>
            <a:gd name="adj2" fmla="val 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zh-CN" altLang="en-US" sz="1200" kern="1200" dirty="0"/>
            <a:t>深入实施创新驱动发展战略，创新能力和效率进一步提升</a:t>
          </a:r>
        </a:p>
      </dsp:txBody>
      <dsp:txXfrm rot="10800000">
        <a:off x="3481919" y="1805575"/>
        <a:ext cx="904842" cy="2177164"/>
      </dsp:txXfrm>
    </dsp:sp>
    <dsp:sp modelId="{BBAF0B62-32C6-4B84-93F8-A16D6F7667A1}">
      <dsp:nvSpPr>
        <dsp:cNvPr id="0" name=""/>
        <dsp:cNvSpPr/>
      </dsp:nvSpPr>
      <dsp:spPr>
        <a:xfrm>
          <a:off x="4512827" y="240743"/>
          <a:ext cx="964144" cy="1324089"/>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3000" r="-23000"/>
          </a:stretch>
        </a:blipFill>
        <a:ln/>
        <a:effectLst/>
      </dsp:spPr>
      <dsp:style>
        <a:lnRef idx="2">
          <a:scrgbClr r="0" g="0" b="0"/>
        </a:lnRef>
        <a:fillRef idx="1">
          <a:scrgbClr r="0" g="0" b="0"/>
        </a:fillRef>
        <a:effectRef idx="0">
          <a:scrgbClr r="0" g="0" b="0"/>
        </a:effectRef>
        <a:fontRef idx="minor"/>
      </dsp:style>
    </dsp:sp>
    <dsp:sp modelId="{4520F20F-7E37-4F9F-BC17-1C9DA31F6FE3}">
      <dsp:nvSpPr>
        <dsp:cNvPr id="0" name=""/>
        <dsp:cNvSpPr/>
      </dsp:nvSpPr>
      <dsp:spPr>
        <a:xfrm rot="10800000">
          <a:off x="4512827" y="1805575"/>
          <a:ext cx="964144" cy="2206815"/>
        </a:xfrm>
        <a:prstGeom prst="round2SameRect">
          <a:avLst>
            <a:gd name="adj1" fmla="val 10500"/>
            <a:gd name="adj2" fmla="val 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zh-CN" altLang="en-US" sz="1200" kern="1200" dirty="0"/>
            <a:t>加大改革开放力度，发展动力继续增强</a:t>
          </a:r>
        </a:p>
      </dsp:txBody>
      <dsp:txXfrm rot="10800000">
        <a:off x="4542478" y="1805575"/>
        <a:ext cx="904842" cy="2177164"/>
      </dsp:txXfrm>
    </dsp:sp>
    <dsp:sp modelId="{624047D2-9250-43A8-B818-77B4B42398D2}">
      <dsp:nvSpPr>
        <dsp:cNvPr id="0" name=""/>
        <dsp:cNvSpPr/>
      </dsp:nvSpPr>
      <dsp:spPr>
        <a:xfrm>
          <a:off x="5573385" y="240743"/>
          <a:ext cx="964144" cy="1324089"/>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42000" r="-42000"/>
          </a:stretch>
        </a:blipFill>
        <a:ln/>
        <a:effectLst/>
      </dsp:spPr>
      <dsp:style>
        <a:lnRef idx="2">
          <a:scrgbClr r="0" g="0" b="0"/>
        </a:lnRef>
        <a:fillRef idx="1">
          <a:scrgbClr r="0" g="0" b="0"/>
        </a:fillRef>
        <a:effectRef idx="0">
          <a:scrgbClr r="0" g="0" b="0"/>
        </a:effectRef>
        <a:fontRef idx="minor"/>
      </dsp:style>
    </dsp:sp>
    <dsp:sp modelId="{BF2295A3-8DBD-489C-A1EA-4190A7C13C19}">
      <dsp:nvSpPr>
        <dsp:cNvPr id="0" name=""/>
        <dsp:cNvSpPr/>
      </dsp:nvSpPr>
      <dsp:spPr>
        <a:xfrm rot="10800000">
          <a:off x="5573385" y="1805575"/>
          <a:ext cx="964144" cy="2206815"/>
        </a:xfrm>
        <a:prstGeom prst="round2SameRect">
          <a:avLst>
            <a:gd name="adj1" fmla="val 10500"/>
            <a:gd name="adj2" fmla="val 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zh-CN" altLang="en-US" sz="1200" kern="1200" dirty="0"/>
            <a:t>统筹城乡区域发展，良性互动格局加快形成</a:t>
          </a:r>
        </a:p>
      </dsp:txBody>
      <dsp:txXfrm rot="10800000">
        <a:off x="5603036" y="1805575"/>
        <a:ext cx="904842" cy="2177164"/>
      </dsp:txXfrm>
    </dsp:sp>
    <dsp:sp modelId="{41A76294-C1B8-4A67-B6B2-714DF5EFF504}">
      <dsp:nvSpPr>
        <dsp:cNvPr id="0" name=""/>
        <dsp:cNvSpPr/>
      </dsp:nvSpPr>
      <dsp:spPr>
        <a:xfrm>
          <a:off x="6633944" y="240743"/>
          <a:ext cx="964144" cy="1324089"/>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45000" r="-45000"/>
          </a:stretch>
        </a:blipFill>
        <a:ln/>
        <a:effectLst/>
      </dsp:spPr>
      <dsp:style>
        <a:lnRef idx="2">
          <a:scrgbClr r="0" g="0" b="0"/>
        </a:lnRef>
        <a:fillRef idx="1">
          <a:scrgbClr r="0" g="0" b="0"/>
        </a:fillRef>
        <a:effectRef idx="0">
          <a:scrgbClr r="0" g="0" b="0"/>
        </a:effectRef>
        <a:fontRef idx="minor"/>
      </dsp:style>
    </dsp:sp>
    <dsp:sp modelId="{2CB80805-D038-4804-B864-61F89EAC12B3}">
      <dsp:nvSpPr>
        <dsp:cNvPr id="0" name=""/>
        <dsp:cNvSpPr/>
      </dsp:nvSpPr>
      <dsp:spPr>
        <a:xfrm rot="10800000">
          <a:off x="6633944" y="1805575"/>
          <a:ext cx="964144" cy="2206815"/>
        </a:xfrm>
        <a:prstGeom prst="round2SameRect">
          <a:avLst>
            <a:gd name="adj1" fmla="val 10500"/>
            <a:gd name="adj2" fmla="val 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zh-CN" altLang="en-US" sz="1200" kern="1200" dirty="0"/>
            <a:t>坚持在发展中保障和改善民生，改革发展成果更多更公平惠及人民群众</a:t>
          </a:r>
        </a:p>
      </dsp:txBody>
      <dsp:txXfrm rot="10800000">
        <a:off x="6663595" y="1805575"/>
        <a:ext cx="904842" cy="2177164"/>
      </dsp:txXfrm>
    </dsp:sp>
    <dsp:sp modelId="{E2C7F9F0-2A0F-474D-B00C-C0B64A9F14C0}">
      <dsp:nvSpPr>
        <dsp:cNvPr id="0" name=""/>
        <dsp:cNvSpPr/>
      </dsp:nvSpPr>
      <dsp:spPr>
        <a:xfrm>
          <a:off x="7694503" y="240743"/>
          <a:ext cx="964144" cy="1324089"/>
        </a:xfrm>
        <a:prstGeom prst="roundRect">
          <a:avLst>
            <a:gd name="adj" fmla="val 1000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54000" r="-54000"/>
          </a:stretch>
        </a:blipFill>
        <a:ln/>
        <a:effectLst/>
      </dsp:spPr>
      <dsp:style>
        <a:lnRef idx="2">
          <a:scrgbClr r="0" g="0" b="0"/>
        </a:lnRef>
        <a:fillRef idx="1">
          <a:scrgbClr r="0" g="0" b="0"/>
        </a:fillRef>
        <a:effectRef idx="0">
          <a:scrgbClr r="0" g="0" b="0"/>
        </a:effectRef>
        <a:fontRef idx="minor"/>
      </dsp:style>
    </dsp:sp>
    <dsp:sp modelId="{FDF62A2F-3BB1-413A-A183-EF694B0EAB70}">
      <dsp:nvSpPr>
        <dsp:cNvPr id="0" name=""/>
        <dsp:cNvSpPr/>
      </dsp:nvSpPr>
      <dsp:spPr>
        <a:xfrm rot="10800000">
          <a:off x="7694503" y="1805575"/>
          <a:ext cx="964144" cy="2206815"/>
        </a:xfrm>
        <a:prstGeom prst="round2SameRect">
          <a:avLst>
            <a:gd name="adj1" fmla="val 10500"/>
            <a:gd name="adj2" fmla="val 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zh-CN" altLang="en-US" sz="1200" kern="1200" dirty="0"/>
            <a:t>推进法治政府建设和治理创新，保持社会和谐稳定</a:t>
          </a:r>
        </a:p>
      </dsp:txBody>
      <dsp:txXfrm rot="10800000">
        <a:off x="7724154" y="1805575"/>
        <a:ext cx="904842" cy="21771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F1FE1-DD58-4B3B-85EF-EE941D951AB9}">
      <dsp:nvSpPr>
        <dsp:cNvPr id="0" name=""/>
        <dsp:cNvSpPr/>
      </dsp:nvSpPr>
      <dsp:spPr>
        <a:xfrm>
          <a:off x="1427" y="0"/>
          <a:ext cx="2221413" cy="4305063"/>
        </a:xfrm>
        <a:prstGeom prst="roundRect">
          <a:avLst>
            <a:gd name="adj" fmla="val 1000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zh-CN" altLang="en-US" sz="1800" kern="1200"/>
            <a:t>统筹好国内与国际的关系，凝心聚力办好自己的事</a:t>
          </a:r>
        </a:p>
      </dsp:txBody>
      <dsp:txXfrm>
        <a:off x="1427" y="1722025"/>
        <a:ext cx="2221413" cy="1722025"/>
      </dsp:txXfrm>
    </dsp:sp>
    <dsp:sp modelId="{77A4DD8E-0C72-4B30-86A3-5CE2128D6A49}">
      <dsp:nvSpPr>
        <dsp:cNvPr id="0" name=""/>
        <dsp:cNvSpPr/>
      </dsp:nvSpPr>
      <dsp:spPr>
        <a:xfrm>
          <a:off x="395341" y="258303"/>
          <a:ext cx="1433585" cy="143358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a:effectLst/>
      </dsp:spPr>
      <dsp:style>
        <a:lnRef idx="2">
          <a:scrgbClr r="0" g="0" b="0"/>
        </a:lnRef>
        <a:fillRef idx="1">
          <a:scrgbClr r="0" g="0" b="0"/>
        </a:fillRef>
        <a:effectRef idx="0">
          <a:scrgbClr r="0" g="0" b="0"/>
        </a:effectRef>
        <a:fontRef idx="minor"/>
      </dsp:style>
    </dsp:sp>
    <dsp:sp modelId="{0EFF0F71-069A-478A-A617-8B2F3D698750}">
      <dsp:nvSpPr>
        <dsp:cNvPr id="0" name=""/>
        <dsp:cNvSpPr/>
      </dsp:nvSpPr>
      <dsp:spPr>
        <a:xfrm>
          <a:off x="2289483" y="0"/>
          <a:ext cx="2221413" cy="4305063"/>
        </a:xfrm>
        <a:prstGeom prst="roundRect">
          <a:avLst>
            <a:gd name="adj" fmla="val 1000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zh-CN" altLang="en-US" sz="1800" kern="1200"/>
            <a:t>平衡好稳增长与防风险的关系，确保经济持续健康发展</a:t>
          </a:r>
        </a:p>
      </dsp:txBody>
      <dsp:txXfrm>
        <a:off x="2289483" y="1722025"/>
        <a:ext cx="2221413" cy="1722025"/>
      </dsp:txXfrm>
    </dsp:sp>
    <dsp:sp modelId="{2E23426D-99FD-42C6-8329-F30083AA9AE3}">
      <dsp:nvSpPr>
        <dsp:cNvPr id="0" name=""/>
        <dsp:cNvSpPr/>
      </dsp:nvSpPr>
      <dsp:spPr>
        <a:xfrm>
          <a:off x="2683397" y="258303"/>
          <a:ext cx="1433585" cy="143358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a:ln/>
        <a:effectLst/>
      </dsp:spPr>
      <dsp:style>
        <a:lnRef idx="2">
          <a:scrgbClr r="0" g="0" b="0"/>
        </a:lnRef>
        <a:fillRef idx="1">
          <a:scrgbClr r="0" g="0" b="0"/>
        </a:fillRef>
        <a:effectRef idx="0">
          <a:scrgbClr r="0" g="0" b="0"/>
        </a:effectRef>
        <a:fontRef idx="minor"/>
      </dsp:style>
    </dsp:sp>
    <dsp:sp modelId="{94965F64-AD39-45A4-AE82-67FCF95ECD2F}">
      <dsp:nvSpPr>
        <dsp:cNvPr id="0" name=""/>
        <dsp:cNvSpPr/>
      </dsp:nvSpPr>
      <dsp:spPr>
        <a:xfrm>
          <a:off x="4578966" y="0"/>
          <a:ext cx="2221413" cy="4305063"/>
        </a:xfrm>
        <a:prstGeom prst="roundRect">
          <a:avLst>
            <a:gd name="adj" fmla="val 1000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zh-CN" altLang="en-US" sz="1800" kern="1200"/>
            <a:t>处理好政府与市场的关系，依靠改革开放激发市场主体活力</a:t>
          </a:r>
        </a:p>
      </dsp:txBody>
      <dsp:txXfrm>
        <a:off x="4578966" y="1722025"/>
        <a:ext cx="2221413" cy="1722025"/>
      </dsp:txXfrm>
    </dsp:sp>
    <dsp:sp modelId="{BD401836-9C8D-4109-86FB-7226EF94F0B8}">
      <dsp:nvSpPr>
        <dsp:cNvPr id="0" name=""/>
        <dsp:cNvSpPr/>
      </dsp:nvSpPr>
      <dsp:spPr>
        <a:xfrm>
          <a:off x="4971452" y="258303"/>
          <a:ext cx="1433585" cy="143358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4000" r="-34000"/>
          </a:stretch>
        </a:blipFill>
        <a:ln/>
        <a:effectLst/>
      </dsp:spPr>
      <dsp:style>
        <a:lnRef idx="2">
          <a:scrgbClr r="0" g="0" b="0"/>
        </a:lnRef>
        <a:fillRef idx="1">
          <a:scrgbClr r="0" g="0" b="0"/>
        </a:fillRef>
        <a:effectRef idx="0">
          <a:scrgbClr r="0" g="0" b="0"/>
        </a:effectRef>
        <a:fontRef idx="minor"/>
      </dsp:style>
    </dsp:sp>
    <dsp:sp modelId="{ABD72146-47AC-43E6-AC8B-4CA54D6D5DCE}">
      <dsp:nvSpPr>
        <dsp:cNvPr id="0" name=""/>
        <dsp:cNvSpPr/>
      </dsp:nvSpPr>
      <dsp:spPr>
        <a:xfrm>
          <a:off x="272015" y="3444050"/>
          <a:ext cx="6256349" cy="645759"/>
        </a:xfrm>
        <a:prstGeom prst="leftRightArrow">
          <a:avLst/>
        </a:prstGeom>
        <a:solidFill>
          <a:schemeClr val="accent1">
            <a:tint val="60000"/>
            <a:hueOff val="0"/>
            <a:satOff val="0"/>
            <a:lumOff val="0"/>
            <a:alphaOff val="0"/>
          </a:schemeClr>
        </a:solidFill>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2405F-83A3-4CA1-B39B-1BB7CB408BF2}">
      <dsp:nvSpPr>
        <dsp:cNvPr id="0" name=""/>
        <dsp:cNvSpPr/>
      </dsp:nvSpPr>
      <dsp:spPr>
        <a:xfrm>
          <a:off x="1095055" y="1944245"/>
          <a:ext cx="287013" cy="1720154"/>
        </a:xfrm>
        <a:custGeom>
          <a:avLst/>
          <a:gdLst/>
          <a:ahLst/>
          <a:cxnLst/>
          <a:rect l="0" t="0" r="0" b="0"/>
          <a:pathLst>
            <a:path>
              <a:moveTo>
                <a:pt x="0" y="0"/>
              </a:moveTo>
              <a:lnTo>
                <a:pt x="143506" y="0"/>
              </a:lnTo>
              <a:lnTo>
                <a:pt x="143506" y="1720154"/>
              </a:lnTo>
              <a:lnTo>
                <a:pt x="287013" y="1720154"/>
              </a:lnTo>
            </a:path>
          </a:pathLst>
        </a:custGeom>
        <a:noFil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p>
      </dsp:txBody>
      <dsp:txXfrm>
        <a:off x="1194963" y="2760724"/>
        <a:ext cx="87196" cy="87196"/>
      </dsp:txXfrm>
    </dsp:sp>
    <dsp:sp modelId="{358C7627-4B35-4214-ABA4-B8D38E5C79C0}">
      <dsp:nvSpPr>
        <dsp:cNvPr id="0" name=""/>
        <dsp:cNvSpPr/>
      </dsp:nvSpPr>
      <dsp:spPr>
        <a:xfrm>
          <a:off x="1095055" y="1944245"/>
          <a:ext cx="287013" cy="1173252"/>
        </a:xfrm>
        <a:custGeom>
          <a:avLst/>
          <a:gdLst/>
          <a:ahLst/>
          <a:cxnLst/>
          <a:rect l="0" t="0" r="0" b="0"/>
          <a:pathLst>
            <a:path>
              <a:moveTo>
                <a:pt x="0" y="0"/>
              </a:moveTo>
              <a:lnTo>
                <a:pt x="143506" y="0"/>
              </a:lnTo>
              <a:lnTo>
                <a:pt x="143506" y="1173252"/>
              </a:lnTo>
              <a:lnTo>
                <a:pt x="287013" y="1173252"/>
              </a:lnTo>
            </a:path>
          </a:pathLst>
        </a:custGeom>
        <a:noFil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208366" y="2500675"/>
        <a:ext cx="60392" cy="60392"/>
      </dsp:txXfrm>
    </dsp:sp>
    <dsp:sp modelId="{C884A5E2-5F75-4162-8DC5-4663C5FFAC4D}">
      <dsp:nvSpPr>
        <dsp:cNvPr id="0" name=""/>
        <dsp:cNvSpPr/>
      </dsp:nvSpPr>
      <dsp:spPr>
        <a:xfrm>
          <a:off x="1095055" y="1944245"/>
          <a:ext cx="287013" cy="626350"/>
        </a:xfrm>
        <a:custGeom>
          <a:avLst/>
          <a:gdLst/>
          <a:ahLst/>
          <a:cxnLst/>
          <a:rect l="0" t="0" r="0" b="0"/>
          <a:pathLst>
            <a:path>
              <a:moveTo>
                <a:pt x="0" y="0"/>
              </a:moveTo>
              <a:lnTo>
                <a:pt x="143506" y="0"/>
              </a:lnTo>
              <a:lnTo>
                <a:pt x="143506" y="626350"/>
              </a:lnTo>
              <a:lnTo>
                <a:pt x="287013" y="626350"/>
              </a:lnTo>
            </a:path>
          </a:pathLst>
        </a:custGeom>
        <a:noFil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221337" y="2240196"/>
        <a:ext cx="34448" cy="34448"/>
      </dsp:txXfrm>
    </dsp:sp>
    <dsp:sp modelId="{759E7230-D66B-4520-A3F6-666D6B5FD300}">
      <dsp:nvSpPr>
        <dsp:cNvPr id="0" name=""/>
        <dsp:cNvSpPr/>
      </dsp:nvSpPr>
      <dsp:spPr>
        <a:xfrm>
          <a:off x="1095055" y="1898525"/>
          <a:ext cx="287013" cy="91440"/>
        </a:xfrm>
        <a:custGeom>
          <a:avLst/>
          <a:gdLst/>
          <a:ahLst/>
          <a:cxnLst/>
          <a:rect l="0" t="0" r="0" b="0"/>
          <a:pathLst>
            <a:path>
              <a:moveTo>
                <a:pt x="0" y="45720"/>
              </a:moveTo>
              <a:lnTo>
                <a:pt x="287013" y="45720"/>
              </a:lnTo>
            </a:path>
          </a:pathLst>
        </a:custGeom>
        <a:noFil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231386" y="1937070"/>
        <a:ext cx="14350" cy="14350"/>
      </dsp:txXfrm>
    </dsp:sp>
    <dsp:sp modelId="{0DF181FE-F824-4607-A5E9-210D83989474}">
      <dsp:nvSpPr>
        <dsp:cNvPr id="0" name=""/>
        <dsp:cNvSpPr/>
      </dsp:nvSpPr>
      <dsp:spPr>
        <a:xfrm>
          <a:off x="1095055" y="1317894"/>
          <a:ext cx="287013" cy="626350"/>
        </a:xfrm>
        <a:custGeom>
          <a:avLst/>
          <a:gdLst/>
          <a:ahLst/>
          <a:cxnLst/>
          <a:rect l="0" t="0" r="0" b="0"/>
          <a:pathLst>
            <a:path>
              <a:moveTo>
                <a:pt x="0" y="626350"/>
              </a:moveTo>
              <a:lnTo>
                <a:pt x="143506" y="626350"/>
              </a:lnTo>
              <a:lnTo>
                <a:pt x="143506" y="0"/>
              </a:lnTo>
              <a:lnTo>
                <a:pt x="287013" y="0"/>
              </a:lnTo>
            </a:path>
          </a:pathLst>
        </a:custGeom>
        <a:noFil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221337" y="1613845"/>
        <a:ext cx="34448" cy="34448"/>
      </dsp:txXfrm>
    </dsp:sp>
    <dsp:sp modelId="{5CC117FD-60A5-4CAB-92C8-846584D2EFF0}">
      <dsp:nvSpPr>
        <dsp:cNvPr id="0" name=""/>
        <dsp:cNvSpPr/>
      </dsp:nvSpPr>
      <dsp:spPr>
        <a:xfrm>
          <a:off x="1095055" y="770993"/>
          <a:ext cx="287013" cy="1173252"/>
        </a:xfrm>
        <a:custGeom>
          <a:avLst/>
          <a:gdLst/>
          <a:ahLst/>
          <a:cxnLst/>
          <a:rect l="0" t="0" r="0" b="0"/>
          <a:pathLst>
            <a:path>
              <a:moveTo>
                <a:pt x="0" y="1173252"/>
              </a:moveTo>
              <a:lnTo>
                <a:pt x="143506" y="1173252"/>
              </a:lnTo>
              <a:lnTo>
                <a:pt x="143506" y="0"/>
              </a:lnTo>
              <a:lnTo>
                <a:pt x="287013" y="0"/>
              </a:lnTo>
            </a:path>
          </a:pathLst>
        </a:custGeom>
        <a:noFil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208366" y="1327423"/>
        <a:ext cx="60392" cy="60392"/>
      </dsp:txXfrm>
    </dsp:sp>
    <dsp:sp modelId="{B5BAC966-D5FD-4CBA-971E-A3ECE39CD03C}">
      <dsp:nvSpPr>
        <dsp:cNvPr id="0" name=""/>
        <dsp:cNvSpPr/>
      </dsp:nvSpPr>
      <dsp:spPr>
        <a:xfrm>
          <a:off x="1095055" y="224091"/>
          <a:ext cx="287013" cy="1720154"/>
        </a:xfrm>
        <a:custGeom>
          <a:avLst/>
          <a:gdLst/>
          <a:ahLst/>
          <a:cxnLst/>
          <a:rect l="0" t="0" r="0" b="0"/>
          <a:pathLst>
            <a:path>
              <a:moveTo>
                <a:pt x="0" y="1720154"/>
              </a:moveTo>
              <a:lnTo>
                <a:pt x="143506" y="1720154"/>
              </a:lnTo>
              <a:lnTo>
                <a:pt x="143506" y="0"/>
              </a:lnTo>
              <a:lnTo>
                <a:pt x="287013" y="0"/>
              </a:lnTo>
            </a:path>
          </a:pathLst>
        </a:custGeom>
        <a:noFil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p>
      </dsp:txBody>
      <dsp:txXfrm>
        <a:off x="1194963" y="1040570"/>
        <a:ext cx="87196" cy="87196"/>
      </dsp:txXfrm>
    </dsp:sp>
    <dsp:sp modelId="{88EA3674-3E20-456E-A905-535E69A9DFD0}">
      <dsp:nvSpPr>
        <dsp:cNvPr id="0" name=""/>
        <dsp:cNvSpPr/>
      </dsp:nvSpPr>
      <dsp:spPr>
        <a:xfrm rot="16200000">
          <a:off x="-1064756" y="1725484"/>
          <a:ext cx="3882102" cy="437521"/>
        </a:xfrm>
        <a:prstGeom prst="rect">
          <a:avLst/>
        </a:prstGeom>
        <a:solidFill>
          <a:schemeClr val="accent2">
            <a:shade val="80000"/>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vert"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创新的核心是科技创新</a:t>
          </a:r>
        </a:p>
      </dsp:txBody>
      <dsp:txXfrm>
        <a:off x="-1064756" y="1725484"/>
        <a:ext cx="3882102" cy="437521"/>
      </dsp:txXfrm>
    </dsp:sp>
    <dsp:sp modelId="{0D59DA5D-DC4D-41DA-9D57-0568568403F9}">
      <dsp:nvSpPr>
        <dsp:cNvPr id="0" name=""/>
        <dsp:cNvSpPr/>
      </dsp:nvSpPr>
      <dsp:spPr>
        <a:xfrm>
          <a:off x="1382069" y="5330"/>
          <a:ext cx="4555613" cy="437521"/>
        </a:xfrm>
        <a:prstGeom prst="rect">
          <a:avLst/>
        </a:prstGeom>
        <a:solidFill>
          <a:schemeClr val="accent2">
            <a:tint val="99000"/>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加强关键核心技术攻关</a:t>
          </a:r>
        </a:p>
      </dsp:txBody>
      <dsp:txXfrm>
        <a:off x="1382069" y="5330"/>
        <a:ext cx="4555613" cy="437521"/>
      </dsp:txXfrm>
    </dsp:sp>
    <dsp:sp modelId="{7908CF1D-4BE6-4351-AE20-E56251BBF10F}">
      <dsp:nvSpPr>
        <dsp:cNvPr id="0" name=""/>
        <dsp:cNvSpPr/>
      </dsp:nvSpPr>
      <dsp:spPr>
        <a:xfrm>
          <a:off x="1382069" y="552232"/>
          <a:ext cx="4590385" cy="437521"/>
        </a:xfrm>
        <a:prstGeom prst="rect">
          <a:avLst/>
        </a:prstGeom>
        <a:solidFill>
          <a:schemeClr val="accent2">
            <a:tint val="99000"/>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强化国家战略科技力量</a:t>
          </a:r>
        </a:p>
      </dsp:txBody>
      <dsp:txXfrm>
        <a:off x="1382069" y="552232"/>
        <a:ext cx="4590385" cy="437521"/>
      </dsp:txXfrm>
    </dsp:sp>
    <dsp:sp modelId="{C3209D35-861E-4965-8C0E-8F44BB86FB43}">
      <dsp:nvSpPr>
        <dsp:cNvPr id="0" name=""/>
        <dsp:cNvSpPr/>
      </dsp:nvSpPr>
      <dsp:spPr>
        <a:xfrm>
          <a:off x="1382069" y="1099133"/>
          <a:ext cx="4590385" cy="437521"/>
        </a:xfrm>
        <a:prstGeom prst="rect">
          <a:avLst/>
        </a:prstGeom>
        <a:solidFill>
          <a:schemeClr val="accent2">
            <a:tint val="99000"/>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健全以企业为主体的产学研一体化创新机制</a:t>
          </a:r>
        </a:p>
      </dsp:txBody>
      <dsp:txXfrm>
        <a:off x="1382069" y="1099133"/>
        <a:ext cx="4590385" cy="437521"/>
      </dsp:txXfrm>
    </dsp:sp>
    <dsp:sp modelId="{DDDD26C5-6CDC-430F-A989-AACBB1075F7C}">
      <dsp:nvSpPr>
        <dsp:cNvPr id="0" name=""/>
        <dsp:cNvSpPr/>
      </dsp:nvSpPr>
      <dsp:spPr>
        <a:xfrm>
          <a:off x="1382069" y="1646035"/>
          <a:ext cx="4555613" cy="596420"/>
        </a:xfrm>
        <a:prstGeom prst="rect">
          <a:avLst/>
        </a:prstGeom>
        <a:solidFill>
          <a:schemeClr val="accent2">
            <a:tint val="99000"/>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推动科技创新效率提高和创新成果加快转化应用</a:t>
          </a:r>
        </a:p>
      </dsp:txBody>
      <dsp:txXfrm>
        <a:off x="1382069" y="1646035"/>
        <a:ext cx="4555613" cy="596420"/>
      </dsp:txXfrm>
    </dsp:sp>
    <dsp:sp modelId="{C391E8E5-D6DF-46D9-A7CC-0F7D3923E5FE}">
      <dsp:nvSpPr>
        <dsp:cNvPr id="0" name=""/>
        <dsp:cNvSpPr/>
      </dsp:nvSpPr>
      <dsp:spPr>
        <a:xfrm>
          <a:off x="1382069" y="2351835"/>
          <a:ext cx="4547692" cy="437521"/>
        </a:xfrm>
        <a:prstGeom prst="rect">
          <a:avLst/>
        </a:prstGeom>
        <a:solidFill>
          <a:schemeClr val="accent2">
            <a:tint val="99000"/>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扩大国际创新合作</a:t>
          </a:r>
        </a:p>
      </dsp:txBody>
      <dsp:txXfrm>
        <a:off x="1382069" y="2351835"/>
        <a:ext cx="4547692" cy="437521"/>
      </dsp:txXfrm>
    </dsp:sp>
    <dsp:sp modelId="{8E6B30FB-4552-4CAA-81E0-89C67B1D4EA2}">
      <dsp:nvSpPr>
        <dsp:cNvPr id="0" name=""/>
        <dsp:cNvSpPr/>
      </dsp:nvSpPr>
      <dsp:spPr>
        <a:xfrm>
          <a:off x="1382069" y="2898737"/>
          <a:ext cx="4555599" cy="437521"/>
        </a:xfrm>
        <a:prstGeom prst="rect">
          <a:avLst/>
        </a:prstGeom>
        <a:solidFill>
          <a:schemeClr val="accent2">
            <a:tint val="99000"/>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全面加强知识产权保护</a:t>
          </a:r>
        </a:p>
      </dsp:txBody>
      <dsp:txXfrm>
        <a:off x="1382069" y="2898737"/>
        <a:ext cx="4555599" cy="437521"/>
      </dsp:txXfrm>
    </dsp:sp>
    <dsp:sp modelId="{8F429150-B78A-4CD3-80D5-F8E9422F60CF}">
      <dsp:nvSpPr>
        <dsp:cNvPr id="0" name=""/>
        <dsp:cNvSpPr/>
      </dsp:nvSpPr>
      <dsp:spPr>
        <a:xfrm>
          <a:off x="1382069" y="3445638"/>
          <a:ext cx="4547692" cy="437521"/>
        </a:xfrm>
        <a:prstGeom prst="rect">
          <a:avLst/>
        </a:prstGeom>
        <a:solidFill>
          <a:schemeClr val="accent2">
            <a:tint val="99000"/>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调动科技人员积极性、创造性</a:t>
          </a:r>
        </a:p>
      </dsp:txBody>
      <dsp:txXfrm>
        <a:off x="1382069" y="3445638"/>
        <a:ext cx="4547692" cy="4375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BA7FC-BE09-4566-B03F-72D977922640}">
      <dsp:nvSpPr>
        <dsp:cNvPr id="0" name=""/>
        <dsp:cNvSpPr/>
      </dsp:nvSpPr>
      <dsp:spPr>
        <a:xfrm>
          <a:off x="0" y="0"/>
          <a:ext cx="1283125" cy="4392610"/>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加大深度贫困地区脱贫攻坚力度</a:t>
          </a:r>
        </a:p>
      </dsp:txBody>
      <dsp:txXfrm>
        <a:off x="0" y="1757044"/>
        <a:ext cx="1283125" cy="1757044"/>
      </dsp:txXfrm>
    </dsp:sp>
    <dsp:sp modelId="{FB93A0FA-9388-4976-AC95-165DF42CE68A}">
      <dsp:nvSpPr>
        <dsp:cNvPr id="0" name=""/>
        <dsp:cNvSpPr/>
      </dsp:nvSpPr>
      <dsp:spPr>
        <a:xfrm>
          <a:off x="38493" y="263556"/>
          <a:ext cx="1206138" cy="146273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a:ln/>
        <a:effectLst/>
      </dsp:spPr>
      <dsp:style>
        <a:lnRef idx="2">
          <a:scrgbClr r="0" g="0" b="0"/>
        </a:lnRef>
        <a:fillRef idx="1">
          <a:scrgbClr r="0" g="0" b="0"/>
        </a:fillRef>
        <a:effectRef idx="0">
          <a:scrgbClr r="0" g="0" b="0"/>
        </a:effectRef>
        <a:fontRef idx="minor"/>
      </dsp:style>
    </dsp:sp>
    <dsp:sp modelId="{8C34C539-536F-4199-96E9-0CAF54828E15}">
      <dsp:nvSpPr>
        <dsp:cNvPr id="0" name=""/>
        <dsp:cNvSpPr/>
      </dsp:nvSpPr>
      <dsp:spPr>
        <a:xfrm>
          <a:off x="1321619" y="0"/>
          <a:ext cx="1283125" cy="4392610"/>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altLang="zh-CN" sz="1500" kern="1200" dirty="0"/>
            <a:t> </a:t>
          </a:r>
          <a:r>
            <a:rPr lang="zh-CN" sz="1800" kern="1200" dirty="0"/>
            <a:t>大力扶持贫困地区发展特色优势产业</a:t>
          </a:r>
          <a:endParaRPr lang="zh-CN" altLang="en-US" sz="1800" kern="1200" dirty="0"/>
        </a:p>
      </dsp:txBody>
      <dsp:txXfrm>
        <a:off x="1321619" y="1757044"/>
        <a:ext cx="1283125" cy="1757044"/>
      </dsp:txXfrm>
    </dsp:sp>
    <dsp:sp modelId="{AEC58E7E-6903-4BBE-AC12-723060CCC878}">
      <dsp:nvSpPr>
        <dsp:cNvPr id="0" name=""/>
        <dsp:cNvSpPr/>
      </dsp:nvSpPr>
      <dsp:spPr>
        <a:xfrm>
          <a:off x="1360113" y="263556"/>
          <a:ext cx="1206138" cy="146273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a:ln/>
        <a:effectLst/>
      </dsp:spPr>
      <dsp:style>
        <a:lnRef idx="2">
          <a:scrgbClr r="0" g="0" b="0"/>
        </a:lnRef>
        <a:fillRef idx="1">
          <a:scrgbClr r="0" g="0" b="0"/>
        </a:fillRef>
        <a:effectRef idx="0">
          <a:scrgbClr r="0" g="0" b="0"/>
        </a:effectRef>
        <a:fontRef idx="minor"/>
      </dsp:style>
    </dsp:sp>
    <dsp:sp modelId="{678FDC67-8663-46B0-8C68-2C728EEA2E04}">
      <dsp:nvSpPr>
        <dsp:cNvPr id="0" name=""/>
        <dsp:cNvSpPr/>
      </dsp:nvSpPr>
      <dsp:spPr>
        <a:xfrm>
          <a:off x="2643238" y="0"/>
          <a:ext cx="1283125" cy="4392610"/>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altLang="zh-CN" sz="1600" kern="1200" dirty="0"/>
        </a:p>
        <a:p>
          <a:pPr marL="0" lvl="0" indent="0" algn="ctr" defTabSz="711200">
            <a:lnSpc>
              <a:spcPct val="90000"/>
            </a:lnSpc>
            <a:spcBef>
              <a:spcPct val="0"/>
            </a:spcBef>
            <a:spcAft>
              <a:spcPct val="35000"/>
            </a:spcAft>
            <a:buNone/>
          </a:pPr>
          <a:r>
            <a:rPr lang="zh-CN" altLang="en-US" sz="1600" kern="1200" dirty="0"/>
            <a:t>开展贫困地区控辍保学专项行动、明显降低辍学率</a:t>
          </a:r>
        </a:p>
      </dsp:txBody>
      <dsp:txXfrm>
        <a:off x="2643238" y="1757044"/>
        <a:ext cx="1283125" cy="1757044"/>
      </dsp:txXfrm>
    </dsp:sp>
    <dsp:sp modelId="{CA82BCA4-BE71-4A86-9FFA-92300D1E5E12}">
      <dsp:nvSpPr>
        <dsp:cNvPr id="0" name=""/>
        <dsp:cNvSpPr/>
      </dsp:nvSpPr>
      <dsp:spPr>
        <a:xfrm>
          <a:off x="2681732" y="263556"/>
          <a:ext cx="1206138" cy="146273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a:ln/>
        <a:effectLst/>
      </dsp:spPr>
      <dsp:style>
        <a:lnRef idx="2">
          <a:scrgbClr r="0" g="0" b="0"/>
        </a:lnRef>
        <a:fillRef idx="1">
          <a:scrgbClr r="0" g="0" b="0"/>
        </a:fillRef>
        <a:effectRef idx="0">
          <a:scrgbClr r="0" g="0" b="0"/>
        </a:effectRef>
        <a:fontRef idx="minor"/>
      </dsp:style>
    </dsp:sp>
    <dsp:sp modelId="{D7521C2D-0B0D-4DF6-B952-8E599C590E94}">
      <dsp:nvSpPr>
        <dsp:cNvPr id="0" name=""/>
        <dsp:cNvSpPr/>
      </dsp:nvSpPr>
      <dsp:spPr>
        <a:xfrm>
          <a:off x="3964858" y="0"/>
          <a:ext cx="1283125" cy="4392610"/>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altLang="zh-CN" sz="1600" kern="1200" dirty="0"/>
        </a:p>
        <a:p>
          <a:pPr marL="0" lvl="0" indent="0" algn="ctr" defTabSz="711200">
            <a:lnSpc>
              <a:spcPct val="90000"/>
            </a:lnSpc>
            <a:spcBef>
              <a:spcPct val="0"/>
            </a:spcBef>
            <a:spcAft>
              <a:spcPct val="35000"/>
            </a:spcAft>
            <a:buNone/>
          </a:pPr>
          <a:r>
            <a:rPr lang="zh-CN" altLang="en-US" sz="1600" kern="1200" dirty="0"/>
            <a:t>对摘帽县和脱贫人口的扶持政策要保持一段时间</a:t>
          </a:r>
        </a:p>
      </dsp:txBody>
      <dsp:txXfrm>
        <a:off x="3964858" y="1757044"/>
        <a:ext cx="1283125" cy="1757044"/>
      </dsp:txXfrm>
    </dsp:sp>
    <dsp:sp modelId="{0BB5A9E8-1035-46E9-9C7A-D53CBB875E0E}">
      <dsp:nvSpPr>
        <dsp:cNvPr id="0" name=""/>
        <dsp:cNvSpPr/>
      </dsp:nvSpPr>
      <dsp:spPr>
        <a:xfrm>
          <a:off x="4003351" y="263556"/>
          <a:ext cx="1206138" cy="146273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a:ln/>
        <a:effectLst/>
      </dsp:spPr>
      <dsp:style>
        <a:lnRef idx="2">
          <a:scrgbClr r="0" g="0" b="0"/>
        </a:lnRef>
        <a:fillRef idx="1">
          <a:scrgbClr r="0" g="0" b="0"/>
        </a:fillRef>
        <a:effectRef idx="0">
          <a:scrgbClr r="0" g="0" b="0"/>
        </a:effectRef>
        <a:fontRef idx="minor"/>
      </dsp:style>
    </dsp:sp>
    <dsp:sp modelId="{5EBE20B4-5299-43BF-B734-B554A59B1396}">
      <dsp:nvSpPr>
        <dsp:cNvPr id="0" name=""/>
        <dsp:cNvSpPr/>
      </dsp:nvSpPr>
      <dsp:spPr>
        <a:xfrm>
          <a:off x="5286477" y="0"/>
          <a:ext cx="1283125" cy="4392610"/>
        </a:xfrm>
        <a:prstGeom prst="roundRect">
          <a:avLst>
            <a:gd name="adj" fmla="val 1000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完善考核监督机制</a:t>
          </a:r>
        </a:p>
      </dsp:txBody>
      <dsp:txXfrm>
        <a:off x="5286477" y="1757044"/>
        <a:ext cx="1283125" cy="1757044"/>
      </dsp:txXfrm>
    </dsp:sp>
    <dsp:sp modelId="{ECB78F0F-96B6-48C5-A819-3D45C90E3449}">
      <dsp:nvSpPr>
        <dsp:cNvPr id="0" name=""/>
        <dsp:cNvSpPr/>
      </dsp:nvSpPr>
      <dsp:spPr>
        <a:xfrm>
          <a:off x="5324971" y="263556"/>
          <a:ext cx="1206138" cy="146273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a:ln/>
        <a:effectLst/>
      </dsp:spPr>
      <dsp:style>
        <a:lnRef idx="2">
          <a:scrgbClr r="0" g="0" b="0"/>
        </a:lnRef>
        <a:fillRef idx="1">
          <a:scrgbClr r="0" g="0" b="0"/>
        </a:fillRef>
        <a:effectRef idx="0">
          <a:scrgbClr r="0" g="0" b="0"/>
        </a:effectRef>
        <a:fontRef idx="minor"/>
      </dsp:style>
    </dsp:sp>
    <dsp:sp modelId="{9442B01C-D59D-4A51-AC5E-58BC4B43DEDE}">
      <dsp:nvSpPr>
        <dsp:cNvPr id="0" name=""/>
        <dsp:cNvSpPr/>
      </dsp:nvSpPr>
      <dsp:spPr>
        <a:xfrm>
          <a:off x="262784" y="3514088"/>
          <a:ext cx="6044034" cy="658891"/>
        </a:xfrm>
        <a:prstGeom prst="leftRightArrow">
          <a:avLst/>
        </a:prstGeom>
        <a:solidFill>
          <a:schemeClr val="accent2">
            <a:tint val="60000"/>
            <a:hueOff val="0"/>
            <a:satOff val="0"/>
            <a:lumOff val="0"/>
            <a:alphaOff val="0"/>
          </a:schemeClr>
        </a:solidFill>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E0A88-D976-4DC6-8B86-7DC53BE1DAF0}">
      <dsp:nvSpPr>
        <dsp:cNvPr id="0" name=""/>
        <dsp:cNvSpPr/>
      </dsp:nvSpPr>
      <dsp:spPr>
        <a:xfrm rot="10800000">
          <a:off x="1359236" y="2358"/>
          <a:ext cx="5011573" cy="387692"/>
        </a:xfrm>
        <a:prstGeom prst="homePlate">
          <a:avLst/>
        </a:prstGeom>
        <a:solidFill>
          <a:schemeClr val="accent6"/>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70962" tIns="49530" rIns="92456" bIns="49530"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稳定粮食产量，优化品种结构</a:t>
          </a:r>
        </a:p>
      </dsp:txBody>
      <dsp:txXfrm rot="10800000">
        <a:off x="1456159" y="2358"/>
        <a:ext cx="4914650" cy="387692"/>
      </dsp:txXfrm>
    </dsp:sp>
    <dsp:sp modelId="{C5AC593C-F0CD-46AE-BA98-5F4564A6C27F}">
      <dsp:nvSpPr>
        <dsp:cNvPr id="0" name=""/>
        <dsp:cNvSpPr/>
      </dsp:nvSpPr>
      <dsp:spPr>
        <a:xfrm>
          <a:off x="1165390" y="2358"/>
          <a:ext cx="387692" cy="38769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a:effectLst/>
      </dsp:spPr>
      <dsp:style>
        <a:lnRef idx="2">
          <a:scrgbClr r="0" g="0" b="0"/>
        </a:lnRef>
        <a:fillRef idx="1">
          <a:scrgbClr r="0" g="0" b="0"/>
        </a:fillRef>
        <a:effectRef idx="0">
          <a:scrgbClr r="0" g="0" b="0"/>
        </a:effectRef>
        <a:fontRef idx="minor"/>
      </dsp:style>
    </dsp:sp>
    <dsp:sp modelId="{93C359EE-84F8-41EB-AFC0-FAF77E0A6CDC}">
      <dsp:nvSpPr>
        <dsp:cNvPr id="0" name=""/>
        <dsp:cNvSpPr/>
      </dsp:nvSpPr>
      <dsp:spPr>
        <a:xfrm rot="10800000">
          <a:off x="1359236" y="505780"/>
          <a:ext cx="5011573" cy="387692"/>
        </a:xfrm>
        <a:prstGeom prst="homePlate">
          <a:avLst/>
        </a:prstGeom>
        <a:solidFill>
          <a:schemeClr val="accent6"/>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70962" tIns="49530" rIns="92456" bIns="49530" numCol="1" spcCol="1270" anchor="ctr" anchorCtr="0">
          <a:noAutofit/>
        </a:bodyPr>
        <a:lstStyle/>
        <a:p>
          <a:pPr marL="0" lvl="0" indent="0" algn="ctr" defTabSz="577850">
            <a:lnSpc>
              <a:spcPct val="90000"/>
            </a:lnSpc>
            <a:spcBef>
              <a:spcPct val="0"/>
            </a:spcBef>
            <a:spcAft>
              <a:spcPct val="35000"/>
            </a:spcAft>
            <a:buNone/>
          </a:pPr>
          <a:r>
            <a:rPr lang="zh-CN" sz="1300" kern="1200" dirty="0"/>
            <a:t>加强农田水利建设，新增高标准农田</a:t>
          </a:r>
          <a:r>
            <a:rPr lang="en-US" sz="1300" kern="1200" dirty="0"/>
            <a:t>8000</a:t>
          </a:r>
          <a:r>
            <a:rPr lang="zh-CN" sz="1300" kern="1200" dirty="0"/>
            <a:t>万亩以上</a:t>
          </a:r>
          <a:endParaRPr lang="zh-CN" altLang="en-US" sz="1300" kern="1200" dirty="0"/>
        </a:p>
      </dsp:txBody>
      <dsp:txXfrm rot="10800000">
        <a:off x="1456159" y="505780"/>
        <a:ext cx="4914650" cy="387692"/>
      </dsp:txXfrm>
    </dsp:sp>
    <dsp:sp modelId="{22A04019-F8DE-4F45-8B03-1325B1CDD4B3}">
      <dsp:nvSpPr>
        <dsp:cNvPr id="0" name=""/>
        <dsp:cNvSpPr/>
      </dsp:nvSpPr>
      <dsp:spPr>
        <a:xfrm>
          <a:off x="1165390" y="505780"/>
          <a:ext cx="387692" cy="38769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a:effectLst/>
      </dsp:spPr>
      <dsp:style>
        <a:lnRef idx="2">
          <a:scrgbClr r="0" g="0" b="0"/>
        </a:lnRef>
        <a:fillRef idx="1">
          <a:scrgbClr r="0" g="0" b="0"/>
        </a:fillRef>
        <a:effectRef idx="0">
          <a:scrgbClr r="0" g="0" b="0"/>
        </a:effectRef>
        <a:fontRef idx="minor"/>
      </dsp:style>
    </dsp:sp>
    <dsp:sp modelId="{34E57296-944F-4346-A82A-F6A3BDEEFBAA}">
      <dsp:nvSpPr>
        <dsp:cNvPr id="0" name=""/>
        <dsp:cNvSpPr/>
      </dsp:nvSpPr>
      <dsp:spPr>
        <a:xfrm rot="10800000">
          <a:off x="1359236" y="1009202"/>
          <a:ext cx="5011573" cy="387692"/>
        </a:xfrm>
        <a:prstGeom prst="homePlate">
          <a:avLst/>
        </a:prstGeom>
        <a:solidFill>
          <a:schemeClr val="accent6"/>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70962" tIns="49530" rIns="92456" bIns="49530"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稳定生猪等畜禽生产</a:t>
          </a:r>
        </a:p>
      </dsp:txBody>
      <dsp:txXfrm rot="10800000">
        <a:off x="1456159" y="1009202"/>
        <a:ext cx="4914650" cy="387692"/>
      </dsp:txXfrm>
    </dsp:sp>
    <dsp:sp modelId="{5DF85F0D-72B0-4E5B-92ED-96336E28AA85}">
      <dsp:nvSpPr>
        <dsp:cNvPr id="0" name=""/>
        <dsp:cNvSpPr/>
      </dsp:nvSpPr>
      <dsp:spPr>
        <a:xfrm>
          <a:off x="1165390" y="1009202"/>
          <a:ext cx="387692" cy="38769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a:effectLst/>
      </dsp:spPr>
      <dsp:style>
        <a:lnRef idx="2">
          <a:scrgbClr r="0" g="0" b="0"/>
        </a:lnRef>
        <a:fillRef idx="1">
          <a:scrgbClr r="0" g="0" b="0"/>
        </a:fillRef>
        <a:effectRef idx="0">
          <a:scrgbClr r="0" g="0" b="0"/>
        </a:effectRef>
        <a:fontRef idx="minor"/>
      </dsp:style>
    </dsp:sp>
    <dsp:sp modelId="{1D859334-EC02-456A-8078-F00C2C40B250}">
      <dsp:nvSpPr>
        <dsp:cNvPr id="0" name=""/>
        <dsp:cNvSpPr/>
      </dsp:nvSpPr>
      <dsp:spPr>
        <a:xfrm rot="10800000">
          <a:off x="1359236" y="1512624"/>
          <a:ext cx="5011573" cy="387692"/>
        </a:xfrm>
        <a:prstGeom prst="homePlate">
          <a:avLst/>
        </a:prstGeom>
        <a:solidFill>
          <a:schemeClr val="accent6"/>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70962" tIns="49530" rIns="92456" bIns="49530"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加快农业科技改革创新</a:t>
          </a:r>
        </a:p>
      </dsp:txBody>
      <dsp:txXfrm rot="10800000">
        <a:off x="1456159" y="1512624"/>
        <a:ext cx="4914650" cy="387692"/>
      </dsp:txXfrm>
    </dsp:sp>
    <dsp:sp modelId="{0581220E-AA4E-46FA-85D7-80BE11A66A36}">
      <dsp:nvSpPr>
        <dsp:cNvPr id="0" name=""/>
        <dsp:cNvSpPr/>
      </dsp:nvSpPr>
      <dsp:spPr>
        <a:xfrm>
          <a:off x="1165390" y="1512624"/>
          <a:ext cx="387692" cy="38769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a:effectLst/>
      </dsp:spPr>
      <dsp:style>
        <a:lnRef idx="2">
          <a:scrgbClr r="0" g="0" b="0"/>
        </a:lnRef>
        <a:fillRef idx="1">
          <a:scrgbClr r="0" g="0" b="0"/>
        </a:fillRef>
        <a:effectRef idx="0">
          <a:scrgbClr r="0" g="0" b="0"/>
        </a:effectRef>
        <a:fontRef idx="minor"/>
      </dsp:style>
    </dsp:sp>
    <dsp:sp modelId="{531AD80B-063F-4171-9168-E6565D9A9029}">
      <dsp:nvSpPr>
        <dsp:cNvPr id="0" name=""/>
        <dsp:cNvSpPr/>
      </dsp:nvSpPr>
      <dsp:spPr>
        <a:xfrm rot="10800000">
          <a:off x="1359236" y="2016047"/>
          <a:ext cx="5011573" cy="387692"/>
        </a:xfrm>
        <a:prstGeom prst="homePlate">
          <a:avLst/>
        </a:prstGeom>
        <a:solidFill>
          <a:schemeClr val="accent6"/>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70962" tIns="49530" rIns="92456" bIns="49530"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培育家庭农场、农民合作社等新型经营主体</a:t>
          </a:r>
        </a:p>
      </dsp:txBody>
      <dsp:txXfrm rot="10800000">
        <a:off x="1456159" y="2016047"/>
        <a:ext cx="4914650" cy="387692"/>
      </dsp:txXfrm>
    </dsp:sp>
    <dsp:sp modelId="{504587F7-C7DA-4B37-BF8F-A0075CC4DDF7}">
      <dsp:nvSpPr>
        <dsp:cNvPr id="0" name=""/>
        <dsp:cNvSpPr/>
      </dsp:nvSpPr>
      <dsp:spPr>
        <a:xfrm>
          <a:off x="1165390" y="2016047"/>
          <a:ext cx="387692" cy="38769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a:effectLst/>
      </dsp:spPr>
      <dsp:style>
        <a:lnRef idx="2">
          <a:scrgbClr r="0" g="0" b="0"/>
        </a:lnRef>
        <a:fillRef idx="1">
          <a:scrgbClr r="0" g="0" b="0"/>
        </a:fillRef>
        <a:effectRef idx="0">
          <a:scrgbClr r="0" g="0" b="0"/>
        </a:effectRef>
        <a:fontRef idx="minor"/>
      </dsp:style>
    </dsp:sp>
    <dsp:sp modelId="{317FB3A4-BF93-4839-AB84-7A0744D71E0A}">
      <dsp:nvSpPr>
        <dsp:cNvPr id="0" name=""/>
        <dsp:cNvSpPr/>
      </dsp:nvSpPr>
      <dsp:spPr>
        <a:xfrm rot="10800000">
          <a:off x="1359236" y="2519469"/>
          <a:ext cx="5011573" cy="387692"/>
        </a:xfrm>
        <a:prstGeom prst="homePlate">
          <a:avLst/>
        </a:prstGeom>
        <a:solidFill>
          <a:schemeClr val="accent6"/>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70962" tIns="49530" rIns="92456" bIns="49530"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落实和完善农产品加工支持政策</a:t>
          </a:r>
        </a:p>
      </dsp:txBody>
      <dsp:txXfrm rot="10800000">
        <a:off x="1456159" y="2519469"/>
        <a:ext cx="4914650" cy="387692"/>
      </dsp:txXfrm>
    </dsp:sp>
    <dsp:sp modelId="{303DE570-D134-4558-B2D3-7B11C5BDF67B}">
      <dsp:nvSpPr>
        <dsp:cNvPr id="0" name=""/>
        <dsp:cNvSpPr/>
      </dsp:nvSpPr>
      <dsp:spPr>
        <a:xfrm>
          <a:off x="1165390" y="2519469"/>
          <a:ext cx="387692" cy="38769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a:effectLst/>
      </dsp:spPr>
      <dsp:style>
        <a:lnRef idx="2">
          <a:scrgbClr r="0" g="0" b="0"/>
        </a:lnRef>
        <a:fillRef idx="1">
          <a:scrgbClr r="0" g="0" b="0"/>
        </a:fillRef>
        <a:effectRef idx="0">
          <a:scrgbClr r="0" g="0" b="0"/>
        </a:effectRef>
        <a:fontRef idx="minor"/>
      </dsp:style>
    </dsp:sp>
    <dsp:sp modelId="{A054E39B-119A-4BB0-B3CB-16975B715D59}">
      <dsp:nvSpPr>
        <dsp:cNvPr id="0" name=""/>
        <dsp:cNvSpPr/>
      </dsp:nvSpPr>
      <dsp:spPr>
        <a:xfrm rot="10800000">
          <a:off x="1359236" y="3022891"/>
          <a:ext cx="5011573" cy="387692"/>
        </a:xfrm>
        <a:prstGeom prst="homePlate">
          <a:avLst/>
        </a:prstGeom>
        <a:solidFill>
          <a:schemeClr val="accent6"/>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70962" tIns="49530" rIns="92456" bIns="49530"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支持返乡入乡创业创新</a:t>
          </a:r>
        </a:p>
      </dsp:txBody>
      <dsp:txXfrm rot="10800000">
        <a:off x="1456159" y="3022891"/>
        <a:ext cx="4914650" cy="387692"/>
      </dsp:txXfrm>
    </dsp:sp>
    <dsp:sp modelId="{C5BE61C0-F4F1-48CD-AFFD-67D7D314A3A7}">
      <dsp:nvSpPr>
        <dsp:cNvPr id="0" name=""/>
        <dsp:cNvSpPr/>
      </dsp:nvSpPr>
      <dsp:spPr>
        <a:xfrm>
          <a:off x="1165390" y="3022891"/>
          <a:ext cx="387692" cy="38769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a:effectLst/>
      </dsp:spPr>
      <dsp:style>
        <a:lnRef idx="2">
          <a:scrgbClr r="0" g="0" b="0"/>
        </a:lnRef>
        <a:fillRef idx="1">
          <a:scrgbClr r="0" g="0" b="0"/>
        </a:fillRef>
        <a:effectRef idx="0">
          <a:scrgbClr r="0" g="0" b="0"/>
        </a:effectRef>
        <a:fontRef idx="minor"/>
      </dsp:style>
    </dsp:sp>
    <dsp:sp modelId="{F47DC133-30A9-4183-8472-01F7CAAB58C9}">
      <dsp:nvSpPr>
        <dsp:cNvPr id="0" name=""/>
        <dsp:cNvSpPr/>
      </dsp:nvSpPr>
      <dsp:spPr>
        <a:xfrm rot="10800000">
          <a:off x="1359236" y="3526313"/>
          <a:ext cx="5011573" cy="387692"/>
        </a:xfrm>
        <a:prstGeom prst="homePlate">
          <a:avLst/>
        </a:prstGeom>
        <a:solidFill>
          <a:schemeClr val="accent6"/>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70962" tIns="49530" rIns="92456" bIns="49530"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确保农民工按时拿到应有的报酬</a:t>
          </a:r>
        </a:p>
      </dsp:txBody>
      <dsp:txXfrm rot="10800000">
        <a:off x="1456159" y="3526313"/>
        <a:ext cx="4914650" cy="387692"/>
      </dsp:txXfrm>
    </dsp:sp>
    <dsp:sp modelId="{FEA4ED98-76EF-477E-A32C-4BAF0DFB6048}">
      <dsp:nvSpPr>
        <dsp:cNvPr id="0" name=""/>
        <dsp:cNvSpPr/>
      </dsp:nvSpPr>
      <dsp:spPr>
        <a:xfrm>
          <a:off x="1165390" y="3526313"/>
          <a:ext cx="387692" cy="38769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FF636-6AF7-41D1-B35F-FBFB0A4A8D25}">
      <dsp:nvSpPr>
        <dsp:cNvPr id="0" name=""/>
        <dsp:cNvSpPr/>
      </dsp:nvSpPr>
      <dsp:spPr>
        <a:xfrm>
          <a:off x="4457" y="464391"/>
          <a:ext cx="1332427" cy="799456"/>
        </a:xfrm>
        <a:prstGeom prst="roundRect">
          <a:avLst>
            <a:gd name="adj" fmla="val 10000"/>
          </a:avLst>
        </a:prstGeom>
        <a:solidFill>
          <a:schemeClr val="accent2">
            <a:shade val="50000"/>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中心城市</a:t>
          </a:r>
        </a:p>
      </dsp:txBody>
      <dsp:txXfrm>
        <a:off x="27872" y="487806"/>
        <a:ext cx="1285597" cy="752626"/>
      </dsp:txXfrm>
    </dsp:sp>
    <dsp:sp modelId="{23B67366-6831-4E96-810A-54312EF56E5E}">
      <dsp:nvSpPr>
        <dsp:cNvPr id="0" name=""/>
        <dsp:cNvSpPr/>
      </dsp:nvSpPr>
      <dsp:spPr>
        <a:xfrm>
          <a:off x="1470128" y="698899"/>
          <a:ext cx="282474" cy="330441"/>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CN" altLang="en-US" sz="1500" kern="1200"/>
        </a:p>
      </dsp:txBody>
      <dsp:txXfrm>
        <a:off x="1470128" y="764987"/>
        <a:ext cx="197732" cy="198265"/>
      </dsp:txXfrm>
    </dsp:sp>
    <dsp:sp modelId="{AD6D1BCF-6F14-4C8B-B6B8-BFC575CBA6D5}">
      <dsp:nvSpPr>
        <dsp:cNvPr id="0" name=""/>
        <dsp:cNvSpPr/>
      </dsp:nvSpPr>
      <dsp:spPr>
        <a:xfrm>
          <a:off x="1869856" y="464391"/>
          <a:ext cx="1332427" cy="799456"/>
        </a:xfrm>
        <a:prstGeom prst="roundRect">
          <a:avLst>
            <a:gd name="adj" fmla="val 10000"/>
          </a:avLst>
        </a:prstGeom>
        <a:solidFill>
          <a:schemeClr val="accent2">
            <a:shade val="50000"/>
            <a:hueOff val="-476792"/>
            <a:satOff val="-5817"/>
            <a:lumOff val="33471"/>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城市群</a:t>
          </a:r>
        </a:p>
      </dsp:txBody>
      <dsp:txXfrm>
        <a:off x="1893271" y="487806"/>
        <a:ext cx="1285597" cy="752626"/>
      </dsp:txXfrm>
    </dsp:sp>
    <dsp:sp modelId="{8A446D6E-D32C-48FC-B6D8-5B8AC978884B}">
      <dsp:nvSpPr>
        <dsp:cNvPr id="0" name=""/>
        <dsp:cNvSpPr/>
      </dsp:nvSpPr>
      <dsp:spPr>
        <a:xfrm>
          <a:off x="3335526" y="698899"/>
          <a:ext cx="282474" cy="330441"/>
        </a:xfrm>
        <a:prstGeom prst="rightArrow">
          <a:avLst>
            <a:gd name="adj1" fmla="val 60000"/>
            <a:gd name="adj2" fmla="val 50000"/>
          </a:avLst>
        </a:prstGeom>
        <a:solidFill>
          <a:schemeClr val="accent2">
            <a:shade val="90000"/>
            <a:hueOff val="-701946"/>
            <a:satOff val="-5595"/>
            <a:lumOff val="3671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CN" altLang="en-US" sz="1500" kern="1200"/>
        </a:p>
      </dsp:txBody>
      <dsp:txXfrm>
        <a:off x="3335526" y="764987"/>
        <a:ext cx="197732" cy="198265"/>
      </dsp:txXfrm>
    </dsp:sp>
    <dsp:sp modelId="{F004079B-59F6-42E5-801E-9311FECDFE10}">
      <dsp:nvSpPr>
        <dsp:cNvPr id="0" name=""/>
        <dsp:cNvSpPr/>
      </dsp:nvSpPr>
      <dsp:spPr>
        <a:xfrm>
          <a:off x="3735254" y="464391"/>
          <a:ext cx="1332427" cy="799456"/>
        </a:xfrm>
        <a:prstGeom prst="roundRect">
          <a:avLst>
            <a:gd name="adj" fmla="val 10000"/>
          </a:avLst>
        </a:prstGeom>
        <a:solidFill>
          <a:schemeClr val="accent2">
            <a:shade val="50000"/>
            <a:hueOff val="-476792"/>
            <a:satOff val="-5817"/>
            <a:lumOff val="33471"/>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区域发展</a:t>
          </a:r>
        </a:p>
      </dsp:txBody>
      <dsp:txXfrm>
        <a:off x="3758669" y="487806"/>
        <a:ext cx="1285597" cy="7526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A054B-9651-4C4B-9180-5CC00E6952BB}">
      <dsp:nvSpPr>
        <dsp:cNvPr id="0" name=""/>
        <dsp:cNvSpPr/>
      </dsp:nvSpPr>
      <dsp:spPr>
        <a:xfrm>
          <a:off x="107614" y="289560"/>
          <a:ext cx="2526875" cy="789648"/>
        </a:xfrm>
        <a:prstGeom prst="rect">
          <a:avLst/>
        </a:prstGeom>
        <a:solidFill>
          <a:schemeClr val="lt1">
            <a:alpha val="40000"/>
            <a:hueOff val="0"/>
            <a:satOff val="0"/>
            <a:lumOff val="0"/>
            <a:alphaOff val="0"/>
          </a:schemeClr>
        </a:solidFill>
        <a:ln/>
        <a:effectLst/>
      </dsp:spPr>
      <dsp:style>
        <a:lnRef idx="1">
          <a:scrgbClr r="0" g="0" b="0"/>
        </a:lnRef>
        <a:fillRef idx="1">
          <a:scrgbClr r="0" g="0" b="0"/>
        </a:fillRef>
        <a:effectRef idx="0">
          <a:scrgbClr r="0" g="0" b="0"/>
        </a:effectRef>
        <a:fontRef idx="minor"/>
      </dsp:style>
      <dsp:txBody>
        <a:bodyPr spcFirstLastPara="0" vert="horz" wrap="square" lIns="534855" tIns="57150" rIns="57150" bIns="57150" numCol="1" spcCol="1270" anchor="ctr" anchorCtr="0">
          <a:noAutofit/>
        </a:bodyPr>
        <a:lstStyle/>
        <a:p>
          <a:pPr marL="0" lvl="0" indent="0" algn="l" defTabSz="666750">
            <a:lnSpc>
              <a:spcPct val="90000"/>
            </a:lnSpc>
            <a:spcBef>
              <a:spcPct val="0"/>
            </a:spcBef>
            <a:spcAft>
              <a:spcPct val="35000"/>
            </a:spcAft>
            <a:buNone/>
          </a:pPr>
          <a:r>
            <a:rPr lang="zh-CN" altLang="en-US" sz="1500" kern="1200" dirty="0"/>
            <a:t>加大预算公开改革力度</a:t>
          </a:r>
        </a:p>
      </dsp:txBody>
      <dsp:txXfrm>
        <a:off x="107614" y="289560"/>
        <a:ext cx="2526875" cy="789648"/>
      </dsp:txXfrm>
    </dsp:sp>
    <dsp:sp modelId="{1096FD9D-29A5-4410-A18F-9BF8B6CF1D15}">
      <dsp:nvSpPr>
        <dsp:cNvPr id="0" name=""/>
        <dsp:cNvSpPr/>
      </dsp:nvSpPr>
      <dsp:spPr>
        <a:xfrm>
          <a:off x="2328" y="175500"/>
          <a:ext cx="552754" cy="8291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7000" r="-57000"/>
          </a:stretch>
        </a:blipFill>
        <a:ln/>
        <a:effectLst/>
      </dsp:spPr>
      <dsp:style>
        <a:lnRef idx="2">
          <a:scrgbClr r="0" g="0" b="0"/>
        </a:lnRef>
        <a:fillRef idx="1">
          <a:scrgbClr r="0" g="0" b="0"/>
        </a:fillRef>
        <a:effectRef idx="0">
          <a:scrgbClr r="0" g="0" b="0"/>
        </a:effectRef>
        <a:fontRef idx="minor"/>
      </dsp:style>
    </dsp:sp>
    <dsp:sp modelId="{9477477F-22DC-436A-8049-2B8BBE1B7248}">
      <dsp:nvSpPr>
        <dsp:cNvPr id="0" name=""/>
        <dsp:cNvSpPr/>
      </dsp:nvSpPr>
      <dsp:spPr>
        <a:xfrm>
          <a:off x="2943556" y="289560"/>
          <a:ext cx="2526875" cy="789648"/>
        </a:xfrm>
        <a:prstGeom prst="rect">
          <a:avLst/>
        </a:prstGeom>
        <a:solidFill>
          <a:schemeClr val="lt1">
            <a:alpha val="40000"/>
            <a:hueOff val="0"/>
            <a:satOff val="0"/>
            <a:lumOff val="0"/>
            <a:alphaOff val="0"/>
          </a:schemeClr>
        </a:solidFill>
        <a:ln/>
        <a:effectLst/>
      </dsp:spPr>
      <dsp:style>
        <a:lnRef idx="1">
          <a:scrgbClr r="0" g="0" b="0"/>
        </a:lnRef>
        <a:fillRef idx="1">
          <a:scrgbClr r="0" g="0" b="0"/>
        </a:fillRef>
        <a:effectRef idx="0">
          <a:scrgbClr r="0" g="0" b="0"/>
        </a:effectRef>
        <a:fontRef idx="minor"/>
      </dsp:style>
      <dsp:txBody>
        <a:bodyPr spcFirstLastPara="0" vert="horz" wrap="square" lIns="534855" tIns="57150" rIns="57150" bIns="57150" numCol="1" spcCol="1270" anchor="ctr" anchorCtr="0">
          <a:noAutofit/>
        </a:bodyPr>
        <a:lstStyle/>
        <a:p>
          <a:pPr marL="0" lvl="0" indent="0" algn="l" defTabSz="666750">
            <a:lnSpc>
              <a:spcPct val="90000"/>
            </a:lnSpc>
            <a:spcBef>
              <a:spcPct val="0"/>
            </a:spcBef>
            <a:spcAft>
              <a:spcPct val="35000"/>
            </a:spcAft>
            <a:buNone/>
          </a:pPr>
          <a:r>
            <a:rPr lang="zh-CN" altLang="en-US" sz="1500" kern="1200" dirty="0"/>
            <a:t>全面实施预算绩效管理</a:t>
          </a:r>
        </a:p>
      </dsp:txBody>
      <dsp:txXfrm>
        <a:off x="2943556" y="289560"/>
        <a:ext cx="2526875" cy="789648"/>
      </dsp:txXfrm>
    </dsp:sp>
    <dsp:sp modelId="{B6D6FB35-ADB2-41E5-9C89-1DC651F09564}">
      <dsp:nvSpPr>
        <dsp:cNvPr id="0" name=""/>
        <dsp:cNvSpPr/>
      </dsp:nvSpPr>
      <dsp:spPr>
        <a:xfrm>
          <a:off x="2838269" y="175500"/>
          <a:ext cx="552754" cy="8291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7000" r="-57000"/>
          </a:stretch>
        </a:blipFill>
        <a:ln/>
        <a:effectLst/>
      </dsp:spPr>
      <dsp:style>
        <a:lnRef idx="2">
          <a:scrgbClr r="0" g="0" b="0"/>
        </a:lnRef>
        <a:fillRef idx="1">
          <a:scrgbClr r="0" g="0" b="0"/>
        </a:fillRef>
        <a:effectRef idx="0">
          <a:scrgbClr r="0" g="0" b="0"/>
        </a:effectRef>
        <a:fontRef idx="minor"/>
      </dsp:style>
    </dsp:sp>
    <dsp:sp modelId="{EF89D024-EB1B-4A16-A602-D2BC5E5DC341}">
      <dsp:nvSpPr>
        <dsp:cNvPr id="0" name=""/>
        <dsp:cNvSpPr/>
      </dsp:nvSpPr>
      <dsp:spPr>
        <a:xfrm>
          <a:off x="107614" y="1283640"/>
          <a:ext cx="2526875" cy="789648"/>
        </a:xfrm>
        <a:prstGeom prst="rect">
          <a:avLst/>
        </a:prstGeom>
        <a:solidFill>
          <a:schemeClr val="lt1">
            <a:alpha val="40000"/>
            <a:hueOff val="0"/>
            <a:satOff val="0"/>
            <a:lumOff val="0"/>
            <a:alphaOff val="0"/>
          </a:schemeClr>
        </a:solidFill>
        <a:ln/>
        <a:effectLst/>
      </dsp:spPr>
      <dsp:style>
        <a:lnRef idx="1">
          <a:scrgbClr r="0" g="0" b="0"/>
        </a:lnRef>
        <a:fillRef idx="1">
          <a:scrgbClr r="0" g="0" b="0"/>
        </a:fillRef>
        <a:effectRef idx="0">
          <a:scrgbClr r="0" g="0" b="0"/>
        </a:effectRef>
        <a:fontRef idx="minor"/>
      </dsp:style>
      <dsp:txBody>
        <a:bodyPr spcFirstLastPara="0" vert="horz" wrap="square" lIns="534855" tIns="57150" rIns="57150" bIns="57150" numCol="1" spcCol="1270" anchor="ctr" anchorCtr="0">
          <a:noAutofit/>
        </a:bodyPr>
        <a:lstStyle/>
        <a:p>
          <a:pPr marL="0" lvl="0" indent="0" algn="l" defTabSz="666750">
            <a:lnSpc>
              <a:spcPct val="90000"/>
            </a:lnSpc>
            <a:spcBef>
              <a:spcPct val="0"/>
            </a:spcBef>
            <a:spcAft>
              <a:spcPct val="35000"/>
            </a:spcAft>
            <a:buNone/>
          </a:pPr>
          <a:r>
            <a:rPr lang="zh-CN" altLang="en-US" sz="1500" kern="1200" dirty="0"/>
            <a:t>深化中央与地方财政事权和支出责任划分改革</a:t>
          </a:r>
        </a:p>
      </dsp:txBody>
      <dsp:txXfrm>
        <a:off x="107614" y="1283640"/>
        <a:ext cx="2526875" cy="789648"/>
      </dsp:txXfrm>
    </dsp:sp>
    <dsp:sp modelId="{655F889E-70E7-45A3-8B8A-838BA00EA286}">
      <dsp:nvSpPr>
        <dsp:cNvPr id="0" name=""/>
        <dsp:cNvSpPr/>
      </dsp:nvSpPr>
      <dsp:spPr>
        <a:xfrm>
          <a:off x="2328" y="1169580"/>
          <a:ext cx="552754" cy="8291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7000" r="-57000"/>
          </a:stretch>
        </a:blipFill>
        <a:ln/>
        <a:effectLst/>
      </dsp:spPr>
      <dsp:style>
        <a:lnRef idx="2">
          <a:scrgbClr r="0" g="0" b="0"/>
        </a:lnRef>
        <a:fillRef idx="1">
          <a:scrgbClr r="0" g="0" b="0"/>
        </a:fillRef>
        <a:effectRef idx="0">
          <a:scrgbClr r="0" g="0" b="0"/>
        </a:effectRef>
        <a:fontRef idx="minor"/>
      </dsp:style>
    </dsp:sp>
    <dsp:sp modelId="{5E80C721-D43D-42A3-899F-A64654948108}">
      <dsp:nvSpPr>
        <dsp:cNvPr id="0" name=""/>
        <dsp:cNvSpPr/>
      </dsp:nvSpPr>
      <dsp:spPr>
        <a:xfrm>
          <a:off x="2943556" y="1283640"/>
          <a:ext cx="2526875" cy="789648"/>
        </a:xfrm>
        <a:prstGeom prst="rect">
          <a:avLst/>
        </a:prstGeom>
        <a:solidFill>
          <a:schemeClr val="lt1">
            <a:alpha val="40000"/>
            <a:hueOff val="0"/>
            <a:satOff val="0"/>
            <a:lumOff val="0"/>
            <a:alphaOff val="0"/>
          </a:schemeClr>
        </a:solidFill>
        <a:ln/>
        <a:effectLst/>
      </dsp:spPr>
      <dsp:style>
        <a:lnRef idx="1">
          <a:scrgbClr r="0" g="0" b="0"/>
        </a:lnRef>
        <a:fillRef idx="1">
          <a:scrgbClr r="0" g="0" b="0"/>
        </a:fillRef>
        <a:effectRef idx="0">
          <a:scrgbClr r="0" g="0" b="0"/>
        </a:effectRef>
        <a:fontRef idx="minor"/>
      </dsp:style>
      <dsp:txBody>
        <a:bodyPr spcFirstLastPara="0" vert="horz" wrap="square" lIns="534855" tIns="57150" rIns="57150" bIns="57150" numCol="1" spcCol="1270" anchor="ctr" anchorCtr="0">
          <a:noAutofit/>
        </a:bodyPr>
        <a:lstStyle/>
        <a:p>
          <a:pPr marL="0" lvl="0" indent="0" algn="l" defTabSz="666750">
            <a:lnSpc>
              <a:spcPct val="90000"/>
            </a:lnSpc>
            <a:spcBef>
              <a:spcPct val="0"/>
            </a:spcBef>
            <a:spcAft>
              <a:spcPct val="35000"/>
            </a:spcAft>
            <a:buNone/>
          </a:pPr>
          <a:r>
            <a:rPr lang="zh-CN" altLang="en-US" sz="1500" kern="1200" dirty="0"/>
            <a:t>推进中央与地方收入划分改革</a:t>
          </a:r>
        </a:p>
      </dsp:txBody>
      <dsp:txXfrm>
        <a:off x="2943556" y="1283640"/>
        <a:ext cx="2526875" cy="789648"/>
      </dsp:txXfrm>
    </dsp:sp>
    <dsp:sp modelId="{C483C2E5-AE6E-4BC0-82CD-5D252F2CD9D9}">
      <dsp:nvSpPr>
        <dsp:cNvPr id="0" name=""/>
        <dsp:cNvSpPr/>
      </dsp:nvSpPr>
      <dsp:spPr>
        <a:xfrm>
          <a:off x="2838269" y="1169580"/>
          <a:ext cx="552754" cy="8291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7000" r="-57000"/>
          </a:stretch>
        </a:blipFill>
        <a:ln/>
        <a:effectLst/>
      </dsp:spPr>
      <dsp:style>
        <a:lnRef idx="2">
          <a:scrgbClr r="0" g="0" b="0"/>
        </a:lnRef>
        <a:fillRef idx="1">
          <a:scrgbClr r="0" g="0" b="0"/>
        </a:fillRef>
        <a:effectRef idx="0">
          <a:scrgbClr r="0" g="0" b="0"/>
        </a:effectRef>
        <a:fontRef idx="minor"/>
      </dsp:style>
    </dsp:sp>
    <dsp:sp modelId="{28E2C124-0A49-4469-9171-35661D7B2055}">
      <dsp:nvSpPr>
        <dsp:cNvPr id="0" name=""/>
        <dsp:cNvSpPr/>
      </dsp:nvSpPr>
      <dsp:spPr>
        <a:xfrm>
          <a:off x="107614" y="2277720"/>
          <a:ext cx="2526875" cy="789648"/>
        </a:xfrm>
        <a:prstGeom prst="rect">
          <a:avLst/>
        </a:prstGeom>
        <a:solidFill>
          <a:schemeClr val="lt1">
            <a:alpha val="40000"/>
            <a:hueOff val="0"/>
            <a:satOff val="0"/>
            <a:lumOff val="0"/>
            <a:alphaOff val="0"/>
          </a:schemeClr>
        </a:solidFill>
        <a:ln/>
        <a:effectLst/>
      </dsp:spPr>
      <dsp:style>
        <a:lnRef idx="1">
          <a:scrgbClr r="0" g="0" b="0"/>
        </a:lnRef>
        <a:fillRef idx="1">
          <a:scrgbClr r="0" g="0" b="0"/>
        </a:fillRef>
        <a:effectRef idx="0">
          <a:scrgbClr r="0" g="0" b="0"/>
        </a:effectRef>
        <a:fontRef idx="minor"/>
      </dsp:style>
      <dsp:txBody>
        <a:bodyPr spcFirstLastPara="0" vert="horz" wrap="square" lIns="534855" tIns="57150" rIns="57150" bIns="57150" numCol="1" spcCol="1270" anchor="ctr" anchorCtr="0">
          <a:noAutofit/>
        </a:bodyPr>
        <a:lstStyle/>
        <a:p>
          <a:pPr marL="0" lvl="0" indent="0" algn="l" defTabSz="666750">
            <a:lnSpc>
              <a:spcPct val="90000"/>
            </a:lnSpc>
            <a:spcBef>
              <a:spcPct val="0"/>
            </a:spcBef>
            <a:spcAft>
              <a:spcPct val="35000"/>
            </a:spcAft>
            <a:buNone/>
          </a:pPr>
          <a:r>
            <a:rPr lang="zh-CN" altLang="en-US" sz="1500" kern="1200" dirty="0"/>
            <a:t>完善转移支付制度</a:t>
          </a:r>
        </a:p>
      </dsp:txBody>
      <dsp:txXfrm>
        <a:off x="107614" y="2277720"/>
        <a:ext cx="2526875" cy="789648"/>
      </dsp:txXfrm>
    </dsp:sp>
    <dsp:sp modelId="{63D9EB36-EA5D-4104-A575-B3D6B172D2AD}">
      <dsp:nvSpPr>
        <dsp:cNvPr id="0" name=""/>
        <dsp:cNvSpPr/>
      </dsp:nvSpPr>
      <dsp:spPr>
        <a:xfrm>
          <a:off x="2328" y="2163660"/>
          <a:ext cx="552754" cy="8291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7000" r="-57000"/>
          </a:stretch>
        </a:blipFill>
        <a:ln/>
        <a:effectLst/>
      </dsp:spPr>
      <dsp:style>
        <a:lnRef idx="2">
          <a:scrgbClr r="0" g="0" b="0"/>
        </a:lnRef>
        <a:fillRef idx="1">
          <a:scrgbClr r="0" g="0" b="0"/>
        </a:fillRef>
        <a:effectRef idx="0">
          <a:scrgbClr r="0" g="0" b="0"/>
        </a:effectRef>
        <a:fontRef idx="minor"/>
      </dsp:style>
    </dsp:sp>
    <dsp:sp modelId="{BE4BC95E-FF31-4DAA-A6CF-F92D580B7A36}">
      <dsp:nvSpPr>
        <dsp:cNvPr id="0" name=""/>
        <dsp:cNvSpPr/>
      </dsp:nvSpPr>
      <dsp:spPr>
        <a:xfrm>
          <a:off x="2943556" y="2277720"/>
          <a:ext cx="2526875" cy="789648"/>
        </a:xfrm>
        <a:prstGeom prst="rect">
          <a:avLst/>
        </a:prstGeom>
        <a:solidFill>
          <a:schemeClr val="lt1">
            <a:alpha val="40000"/>
            <a:hueOff val="0"/>
            <a:satOff val="0"/>
            <a:lumOff val="0"/>
            <a:alphaOff val="0"/>
          </a:schemeClr>
        </a:solidFill>
        <a:ln/>
        <a:effectLst/>
      </dsp:spPr>
      <dsp:style>
        <a:lnRef idx="1">
          <a:scrgbClr r="0" g="0" b="0"/>
        </a:lnRef>
        <a:fillRef idx="1">
          <a:scrgbClr r="0" g="0" b="0"/>
        </a:fillRef>
        <a:effectRef idx="0">
          <a:scrgbClr r="0" g="0" b="0"/>
        </a:effectRef>
        <a:fontRef idx="minor"/>
      </dsp:style>
      <dsp:txBody>
        <a:bodyPr spcFirstLastPara="0" vert="horz" wrap="square" lIns="534855" tIns="57150" rIns="57150" bIns="57150" numCol="1" spcCol="1270" anchor="ctr" anchorCtr="0">
          <a:noAutofit/>
        </a:bodyPr>
        <a:lstStyle/>
        <a:p>
          <a:pPr marL="0" lvl="0" indent="0" algn="l" defTabSz="666750">
            <a:lnSpc>
              <a:spcPct val="90000"/>
            </a:lnSpc>
            <a:spcBef>
              <a:spcPct val="0"/>
            </a:spcBef>
            <a:spcAft>
              <a:spcPct val="35000"/>
            </a:spcAft>
            <a:buNone/>
          </a:pPr>
          <a:r>
            <a:rPr lang="zh-CN" altLang="en-US" sz="1500" kern="1200" dirty="0"/>
            <a:t>健全地方税体系</a:t>
          </a:r>
        </a:p>
      </dsp:txBody>
      <dsp:txXfrm>
        <a:off x="2943556" y="2277720"/>
        <a:ext cx="2526875" cy="789648"/>
      </dsp:txXfrm>
    </dsp:sp>
    <dsp:sp modelId="{C593616E-4712-4C56-910B-88783938F86B}">
      <dsp:nvSpPr>
        <dsp:cNvPr id="0" name=""/>
        <dsp:cNvSpPr/>
      </dsp:nvSpPr>
      <dsp:spPr>
        <a:xfrm>
          <a:off x="2838269" y="2163660"/>
          <a:ext cx="552754" cy="8291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7000" r="-57000"/>
          </a:stretch>
        </a:blipFill>
        <a:ln/>
        <a:effectLst/>
      </dsp:spPr>
      <dsp:style>
        <a:lnRef idx="2">
          <a:scrgbClr r="0" g="0" b="0"/>
        </a:lnRef>
        <a:fillRef idx="1">
          <a:scrgbClr r="0" g="0" b="0"/>
        </a:fillRef>
        <a:effectRef idx="0">
          <a:scrgbClr r="0" g="0" b="0"/>
        </a:effectRef>
        <a:fontRef idx="minor"/>
      </dsp:style>
    </dsp:sp>
    <dsp:sp modelId="{DBEB1458-D286-4CCA-8FCE-9A063B512B9D}">
      <dsp:nvSpPr>
        <dsp:cNvPr id="0" name=""/>
        <dsp:cNvSpPr/>
      </dsp:nvSpPr>
      <dsp:spPr>
        <a:xfrm>
          <a:off x="2592356" y="3229720"/>
          <a:ext cx="2526875" cy="789648"/>
        </a:xfrm>
        <a:prstGeom prst="rect">
          <a:avLst/>
        </a:prstGeom>
        <a:solidFill>
          <a:schemeClr val="lt1">
            <a:alpha val="40000"/>
            <a:hueOff val="0"/>
            <a:satOff val="0"/>
            <a:lumOff val="0"/>
            <a:alphaOff val="0"/>
          </a:schemeClr>
        </a:solidFill>
        <a:ln/>
        <a:effectLst/>
      </dsp:spPr>
      <dsp:style>
        <a:lnRef idx="1">
          <a:scrgbClr r="0" g="0" b="0"/>
        </a:lnRef>
        <a:fillRef idx="1">
          <a:scrgbClr r="0" g="0" b="0"/>
        </a:fillRef>
        <a:effectRef idx="0">
          <a:scrgbClr r="0" g="0" b="0"/>
        </a:effectRef>
        <a:fontRef idx="minor"/>
      </dsp:style>
      <dsp:txBody>
        <a:bodyPr spcFirstLastPara="0" vert="horz" wrap="square" lIns="534855" tIns="57150" rIns="57150" bIns="57150" numCol="1" spcCol="1270" anchor="ctr" anchorCtr="0">
          <a:noAutofit/>
        </a:bodyPr>
        <a:lstStyle/>
        <a:p>
          <a:pPr marL="0" lvl="0" indent="0" algn="l" defTabSz="666750">
            <a:lnSpc>
              <a:spcPct val="90000"/>
            </a:lnSpc>
            <a:spcBef>
              <a:spcPct val="0"/>
            </a:spcBef>
            <a:spcAft>
              <a:spcPct val="35000"/>
            </a:spcAft>
            <a:buNone/>
          </a:pPr>
          <a:r>
            <a:rPr lang="zh-CN" altLang="en-US" sz="1500" kern="1200" dirty="0"/>
            <a:t>稳步推进房地产税立法</a:t>
          </a:r>
        </a:p>
      </dsp:txBody>
      <dsp:txXfrm>
        <a:off x="2592356" y="3229720"/>
        <a:ext cx="2526875" cy="789648"/>
      </dsp:txXfrm>
    </dsp:sp>
    <dsp:sp modelId="{A5729E30-38B3-4597-ACCE-44F5D1C2BC72}">
      <dsp:nvSpPr>
        <dsp:cNvPr id="0" name=""/>
        <dsp:cNvSpPr/>
      </dsp:nvSpPr>
      <dsp:spPr>
        <a:xfrm>
          <a:off x="2448338" y="3204105"/>
          <a:ext cx="552754" cy="8291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7000" r="-57000"/>
          </a:stretch>
        </a:blipFill>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383E7-89A2-48EB-A681-D38C04864C94}">
      <dsp:nvSpPr>
        <dsp:cNvPr id="0" name=""/>
        <dsp:cNvSpPr/>
      </dsp:nvSpPr>
      <dsp:spPr>
        <a:xfrm>
          <a:off x="0" y="0"/>
          <a:ext cx="8513873" cy="1539818"/>
        </a:xfrm>
        <a:prstGeom prst="roundRect">
          <a:avLst>
            <a:gd name="adj" fmla="val 10000"/>
          </a:avLst>
        </a:prstGeom>
        <a:solidFill>
          <a:schemeClr val="accent2">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FA49E4C0-7C17-45B6-A4C9-1FDA25ECD06B}">
      <dsp:nvSpPr>
        <dsp:cNvPr id="0" name=""/>
        <dsp:cNvSpPr/>
      </dsp:nvSpPr>
      <dsp:spPr>
        <a:xfrm>
          <a:off x="256393" y="205309"/>
          <a:ext cx="1230936" cy="11292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a:ln/>
        <a:effectLst/>
      </dsp:spPr>
      <dsp:style>
        <a:lnRef idx="2">
          <a:scrgbClr r="0" g="0" b="0"/>
        </a:lnRef>
        <a:fillRef idx="1">
          <a:scrgbClr r="0" g="0" b="0"/>
        </a:fillRef>
        <a:effectRef idx="0">
          <a:scrgbClr r="0" g="0" b="0"/>
        </a:effectRef>
        <a:fontRef idx="minor"/>
      </dsp:style>
    </dsp:sp>
    <dsp:sp modelId="{BA8BB706-853C-40D7-94F1-7EC4B45DA2BB}">
      <dsp:nvSpPr>
        <dsp:cNvPr id="0" name=""/>
        <dsp:cNvSpPr/>
      </dsp:nvSpPr>
      <dsp:spPr>
        <a:xfrm rot="10800000">
          <a:off x="256393" y="1539818"/>
          <a:ext cx="1230936" cy="1882000"/>
        </a:xfrm>
        <a:prstGeom prst="round2SameRect">
          <a:avLst>
            <a:gd name="adj1" fmla="val 10500"/>
            <a:gd name="adj2" fmla="val 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zh-CN" altLang="en-US" sz="1700" b="1" kern="1200" dirty="0"/>
            <a:t>规范地方政府举债融资机制</a:t>
          </a:r>
          <a:endParaRPr lang="zh-CN" altLang="en-US" sz="1700" kern="1200" dirty="0"/>
        </a:p>
      </dsp:txBody>
      <dsp:txXfrm rot="10800000">
        <a:off x="294249" y="1539818"/>
        <a:ext cx="1155224" cy="1844144"/>
      </dsp:txXfrm>
    </dsp:sp>
    <dsp:sp modelId="{03162A83-29F5-48FB-863A-7C43EA61A57A}">
      <dsp:nvSpPr>
        <dsp:cNvPr id="0" name=""/>
        <dsp:cNvSpPr/>
      </dsp:nvSpPr>
      <dsp:spPr>
        <a:xfrm>
          <a:off x="1610423" y="205309"/>
          <a:ext cx="1230936" cy="11292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a:effectLst/>
      </dsp:spPr>
      <dsp:style>
        <a:lnRef idx="2">
          <a:scrgbClr r="0" g="0" b="0"/>
        </a:lnRef>
        <a:fillRef idx="1">
          <a:scrgbClr r="0" g="0" b="0"/>
        </a:fillRef>
        <a:effectRef idx="0">
          <a:scrgbClr r="0" g="0" b="0"/>
        </a:effectRef>
        <a:fontRef idx="minor"/>
      </dsp:style>
    </dsp:sp>
    <dsp:sp modelId="{DEA81842-EC1B-4959-A5C7-51BCC7FF638A}">
      <dsp:nvSpPr>
        <dsp:cNvPr id="0" name=""/>
        <dsp:cNvSpPr/>
      </dsp:nvSpPr>
      <dsp:spPr>
        <a:xfrm rot="10800000">
          <a:off x="1610423" y="1539818"/>
          <a:ext cx="1230936" cy="1882000"/>
        </a:xfrm>
        <a:prstGeom prst="round2SameRect">
          <a:avLst>
            <a:gd name="adj1" fmla="val 10500"/>
            <a:gd name="adj2" fmla="val 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zh-CN" altLang="en-US" sz="1700" b="1" kern="1200" dirty="0"/>
            <a:t>改革优化金融体系结构</a:t>
          </a:r>
          <a:endParaRPr lang="zh-CN" altLang="en-US" sz="1700" kern="1200" dirty="0"/>
        </a:p>
      </dsp:txBody>
      <dsp:txXfrm rot="10800000">
        <a:off x="1648279" y="1539818"/>
        <a:ext cx="1155224" cy="1844144"/>
      </dsp:txXfrm>
    </dsp:sp>
    <dsp:sp modelId="{911E8C18-716B-4DFD-BE74-3B44FF6342E8}">
      <dsp:nvSpPr>
        <dsp:cNvPr id="0" name=""/>
        <dsp:cNvSpPr/>
      </dsp:nvSpPr>
      <dsp:spPr>
        <a:xfrm>
          <a:off x="2964453" y="205309"/>
          <a:ext cx="1230936" cy="11292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a:effectLst/>
      </dsp:spPr>
      <dsp:style>
        <a:lnRef idx="2">
          <a:scrgbClr r="0" g="0" b="0"/>
        </a:lnRef>
        <a:fillRef idx="1">
          <a:scrgbClr r="0" g="0" b="0"/>
        </a:fillRef>
        <a:effectRef idx="0">
          <a:scrgbClr r="0" g="0" b="0"/>
        </a:effectRef>
        <a:fontRef idx="minor"/>
      </dsp:style>
    </dsp:sp>
    <dsp:sp modelId="{F0851DA5-1B15-4897-922C-0A0BA04C2001}">
      <dsp:nvSpPr>
        <dsp:cNvPr id="0" name=""/>
        <dsp:cNvSpPr/>
      </dsp:nvSpPr>
      <dsp:spPr>
        <a:xfrm rot="10800000">
          <a:off x="2964453" y="1539818"/>
          <a:ext cx="1230936" cy="1882000"/>
        </a:xfrm>
        <a:prstGeom prst="round2SameRect">
          <a:avLst>
            <a:gd name="adj1" fmla="val 10500"/>
            <a:gd name="adj2" fmla="val 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zh-CN" altLang="en-US" sz="1600" b="1" kern="1200" dirty="0">
              <a:solidFill>
                <a:srgbClr val="FFFFFF"/>
              </a:solidFill>
              <a:latin typeface="+mn-lt"/>
              <a:ea typeface="+mn-ea"/>
              <a:cs typeface="+mn-cs"/>
            </a:rPr>
            <a:t>改革完善资本市场基础制度</a:t>
          </a:r>
        </a:p>
      </dsp:txBody>
      <dsp:txXfrm rot="10800000">
        <a:off x="3002309" y="1539818"/>
        <a:ext cx="1155224" cy="1844144"/>
      </dsp:txXfrm>
    </dsp:sp>
    <dsp:sp modelId="{A1168FB5-FEBF-4C9F-B96B-879562D2C6BA}">
      <dsp:nvSpPr>
        <dsp:cNvPr id="0" name=""/>
        <dsp:cNvSpPr/>
      </dsp:nvSpPr>
      <dsp:spPr>
        <a:xfrm>
          <a:off x="4318483" y="205309"/>
          <a:ext cx="1230936" cy="11292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a:effectLst/>
      </dsp:spPr>
      <dsp:style>
        <a:lnRef idx="2">
          <a:scrgbClr r="0" g="0" b="0"/>
        </a:lnRef>
        <a:fillRef idx="1">
          <a:scrgbClr r="0" g="0" b="0"/>
        </a:fillRef>
        <a:effectRef idx="0">
          <a:scrgbClr r="0" g="0" b="0"/>
        </a:effectRef>
        <a:fontRef idx="minor"/>
      </dsp:style>
    </dsp:sp>
    <dsp:sp modelId="{CF517E99-3ADC-422B-A281-F155F4C35AFC}">
      <dsp:nvSpPr>
        <dsp:cNvPr id="0" name=""/>
        <dsp:cNvSpPr/>
      </dsp:nvSpPr>
      <dsp:spPr>
        <a:xfrm rot="10800000">
          <a:off x="4318483" y="1539818"/>
          <a:ext cx="1230936" cy="1882000"/>
        </a:xfrm>
        <a:prstGeom prst="round2SameRect">
          <a:avLst>
            <a:gd name="adj1" fmla="val 10500"/>
            <a:gd name="adj2" fmla="val 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zh-CN" altLang="en-US" sz="1600" b="1" kern="1200" dirty="0">
              <a:solidFill>
                <a:srgbClr val="FFFFFF"/>
              </a:solidFill>
              <a:latin typeface="+mn-lt"/>
              <a:ea typeface="+mn-ea"/>
              <a:cs typeface="+mn-cs"/>
            </a:rPr>
            <a:t>增强保险业风险保障功能</a:t>
          </a:r>
        </a:p>
      </dsp:txBody>
      <dsp:txXfrm rot="10800000">
        <a:off x="4356339" y="1539818"/>
        <a:ext cx="1155224" cy="1844144"/>
      </dsp:txXfrm>
    </dsp:sp>
    <dsp:sp modelId="{3010E03C-C097-4D1F-BD2E-9CF4BB56E00A}">
      <dsp:nvSpPr>
        <dsp:cNvPr id="0" name=""/>
        <dsp:cNvSpPr/>
      </dsp:nvSpPr>
      <dsp:spPr>
        <a:xfrm>
          <a:off x="5672513" y="205309"/>
          <a:ext cx="1230936" cy="11292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a:effectLst/>
      </dsp:spPr>
      <dsp:style>
        <a:lnRef idx="2">
          <a:scrgbClr r="0" g="0" b="0"/>
        </a:lnRef>
        <a:fillRef idx="1">
          <a:scrgbClr r="0" g="0" b="0"/>
        </a:fillRef>
        <a:effectRef idx="0">
          <a:scrgbClr r="0" g="0" b="0"/>
        </a:effectRef>
        <a:fontRef idx="minor"/>
      </dsp:style>
    </dsp:sp>
    <dsp:sp modelId="{3D2D5E39-182B-46C9-A40C-BC6841E706C1}">
      <dsp:nvSpPr>
        <dsp:cNvPr id="0" name=""/>
        <dsp:cNvSpPr/>
      </dsp:nvSpPr>
      <dsp:spPr>
        <a:xfrm rot="10800000">
          <a:off x="5672513" y="1539818"/>
          <a:ext cx="1230936" cy="1882000"/>
        </a:xfrm>
        <a:prstGeom prst="round2SameRect">
          <a:avLst>
            <a:gd name="adj1" fmla="val 10500"/>
            <a:gd name="adj2" fmla="val 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zh-CN" altLang="en-US" sz="1600" b="1" kern="1200" dirty="0">
              <a:solidFill>
                <a:srgbClr val="FFFFFF"/>
              </a:solidFill>
              <a:latin typeface="+mn-lt"/>
              <a:ea typeface="+mn-ea"/>
              <a:cs typeface="+mn-cs"/>
            </a:rPr>
            <a:t>加强国有企业资产负债约束，稳定居民杠杆率</a:t>
          </a:r>
        </a:p>
      </dsp:txBody>
      <dsp:txXfrm rot="10800000">
        <a:off x="5710369" y="1539818"/>
        <a:ext cx="1155224" cy="1844144"/>
      </dsp:txXfrm>
    </dsp:sp>
    <dsp:sp modelId="{7668F252-7200-48C5-AB94-91B2F41D7341}">
      <dsp:nvSpPr>
        <dsp:cNvPr id="0" name=""/>
        <dsp:cNvSpPr/>
      </dsp:nvSpPr>
      <dsp:spPr>
        <a:xfrm>
          <a:off x="7026543" y="205309"/>
          <a:ext cx="1230936" cy="11292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a:effectLst/>
      </dsp:spPr>
      <dsp:style>
        <a:lnRef idx="2">
          <a:scrgbClr r="0" g="0" b="0"/>
        </a:lnRef>
        <a:fillRef idx="1">
          <a:scrgbClr r="0" g="0" b="0"/>
        </a:fillRef>
        <a:effectRef idx="0">
          <a:scrgbClr r="0" g="0" b="0"/>
        </a:effectRef>
        <a:fontRef idx="minor"/>
      </dsp:style>
    </dsp:sp>
    <dsp:sp modelId="{897029D0-19B1-416D-A046-CAA2E1A8C0FC}">
      <dsp:nvSpPr>
        <dsp:cNvPr id="0" name=""/>
        <dsp:cNvSpPr/>
      </dsp:nvSpPr>
      <dsp:spPr>
        <a:xfrm rot="10800000">
          <a:off x="7026543" y="1539818"/>
          <a:ext cx="1230936" cy="1882000"/>
        </a:xfrm>
        <a:prstGeom prst="round2SameRect">
          <a:avLst>
            <a:gd name="adj1" fmla="val 10500"/>
            <a:gd name="adj2" fmla="val 0"/>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zh-CN" altLang="en-US" sz="1700" b="1" kern="1200" dirty="0"/>
            <a:t>加强金融风险监测预警和化解处置</a:t>
          </a:r>
          <a:endParaRPr lang="zh-CN" altLang="en-US" sz="1700" kern="1200" dirty="0"/>
        </a:p>
      </dsp:txBody>
      <dsp:txXfrm rot="10800000">
        <a:off x="7064399" y="1539818"/>
        <a:ext cx="1155224" cy="184414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a:t>
            </a:fld>
            <a:endParaRPr lang="zh-CN" altLang="en-US" sz="1200">
              <a:latin typeface="Calibri" pitchFamily="34" charset="0"/>
              <a:ea typeface="幼圆" pitchFamily="49" charset="-122"/>
              <a:cs typeface="等线" charset="0"/>
            </a:endParaRPr>
          </a:p>
        </p:txBody>
      </p:sp>
      <p:sp>
        <p:nvSpPr>
          <p:cNvPr id="91" name="文本框"/>
          <p:cNvSpPr>
            <a:spLocks noGrp="1"/>
          </p:cNvSpPr>
          <p:nvPr>
            <p:ph type="hdr"/>
          </p:nvPr>
        </p:nvSpPr>
        <p:spPr>
          <a:xfrm>
            <a:off x="1" y="1"/>
            <a:ext cx="2945658" cy="498134"/>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l"/>
            <a:endParaRPr lang="zh-CN" altLang="en-US" sz="1200">
              <a:latin typeface="Calibri" pitchFamily="34" charset="0"/>
              <a:ea typeface="幼圆" pitchFamily="49" charset="-122"/>
              <a:cs typeface="等线" charset="0"/>
            </a:endParaRPr>
          </a:p>
        </p:txBody>
      </p:sp>
      <p:sp>
        <p:nvSpPr>
          <p:cNvPr id="92" name="文本框"/>
          <p:cNvSpPr>
            <a:spLocks noGrp="1"/>
          </p:cNvSpPr>
          <p:nvPr>
            <p:ph type="dt" idx="1"/>
          </p:nvPr>
        </p:nvSpPr>
        <p:spPr>
          <a:xfrm>
            <a:off x="3850443" y="1"/>
            <a:ext cx="2945659" cy="498134"/>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r"/>
            <a:fld id="{CAD2D6BD-DE1B-4B5F-8B41-2702339687B9}" type="datetime1">
              <a:rPr lang="en-US" altLang="zh-CN" sz="1200">
                <a:latin typeface="Calibri" pitchFamily="34" charset="0"/>
                <a:ea typeface="幼圆" pitchFamily="49" charset="-122"/>
                <a:cs typeface="等线" charset="0"/>
              </a:rPr>
              <a:t>4/28/2019</a:t>
            </a:fld>
            <a:endParaRPr lang="zh-CN" altLang="en-US" sz="1200">
              <a:latin typeface="Calibri" pitchFamily="34" charset="0"/>
              <a:ea typeface="幼圆" pitchFamily="49" charset="-122"/>
              <a:cs typeface="等线" charset="0"/>
            </a:endParaRPr>
          </a:p>
        </p:txBody>
      </p:sp>
      <p:sp>
        <p:nvSpPr>
          <p:cNvPr id="93" name="对象"/>
          <p:cNvSpPr>
            <a:spLocks noGrp="1" noRot="1" noChangeAspect="1"/>
          </p:cNvSpPr>
          <p:nvPr>
            <p:ph type="sldImg" idx="2"/>
          </p:nvPr>
        </p:nvSpPr>
        <p:spPr>
          <a:xfrm>
            <a:off x="422275" y="1241425"/>
            <a:ext cx="5953125" cy="3349625"/>
          </a:xfrm>
          <a:prstGeom prst="rect">
            <a:avLst/>
          </a:prstGeom>
          <a:noFill/>
          <a:ln w="12700" cap="flat" cmpd="sng">
            <a:solidFill>
              <a:srgbClr val="000000"/>
            </a:solidFill>
            <a:prstDash val="solid"/>
            <a:round/>
          </a:ln>
        </p:spPr>
      </p:sp>
      <p:sp>
        <p:nvSpPr>
          <p:cNvPr id="94" name="文本框"/>
          <p:cNvSpPr>
            <a:spLocks noGrp="1"/>
          </p:cNvSpPr>
          <p:nvPr>
            <p:ph type="body" idx="3"/>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95" name="文本框"/>
          <p:cNvSpPr>
            <a:spLocks noGrp="1"/>
          </p:cNvSpPr>
          <p:nvPr>
            <p:ph type="ftr" idx="4"/>
          </p:nvPr>
        </p:nvSpPr>
        <p:spPr>
          <a:xfrm>
            <a:off x="1" y="9430091"/>
            <a:ext cx="2945658"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l"/>
            <a:endParaRPr lang="zh-CN" altLang="en-US" sz="1200">
              <a:latin typeface="Calibri" pitchFamily="34" charset="0"/>
              <a:ea typeface="幼圆" pitchFamily="49" charset="-122"/>
              <a:cs typeface="等线" charset="0"/>
            </a:endParaRPr>
          </a:p>
        </p:txBody>
      </p:sp>
    </p:spTree>
    <p:extLst>
      <p:ext uri="{BB962C8B-B14F-4D97-AF65-F5344CB8AC3E}">
        <p14:creationId xmlns:p14="http://schemas.microsoft.com/office/powerpoint/2010/main" val="1520522897"/>
      </p:ext>
    </p:extLst>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buNone/>
      <a:defRPr sz="1200" kern="1200">
        <a:solidFill>
          <a:schemeClr val="tx1"/>
        </a:solidFill>
        <a:latin typeface="等线" charset="0"/>
        <a:ea typeface="等线" charset="0"/>
        <a:cs typeface="等线" charset="0"/>
      </a:defRPr>
    </a:lvl1pPr>
    <a:lvl2pPr marL="457200" indent="0" algn="l" defTabSz="914400" eaLnBrk="1" fontAlgn="auto" latinLnBrk="0" hangingPunct="1">
      <a:buNone/>
      <a:defRPr sz="1200" kern="1200">
        <a:solidFill>
          <a:schemeClr val="tx1"/>
        </a:solidFill>
        <a:latin typeface="等线" charset="0"/>
        <a:ea typeface="等线" charset="0"/>
        <a:cs typeface="等线" charset="0"/>
      </a:defRPr>
    </a:lvl2pPr>
    <a:lvl3pPr marL="914400" indent="0" algn="l" defTabSz="914400" eaLnBrk="1" fontAlgn="auto" latinLnBrk="0" hangingPunct="1">
      <a:buNone/>
      <a:defRPr sz="1200" kern="1200">
        <a:solidFill>
          <a:schemeClr val="tx1"/>
        </a:solidFill>
        <a:latin typeface="等线" charset="0"/>
        <a:ea typeface="等线" charset="0"/>
        <a:cs typeface="等线" charset="0"/>
      </a:defRPr>
    </a:lvl3pPr>
    <a:lvl4pPr marL="1371600" indent="0" algn="l" defTabSz="914400" eaLnBrk="1" fontAlgn="auto" latinLnBrk="0" hangingPunct="1">
      <a:buNone/>
      <a:defRPr sz="1200" kern="1200">
        <a:solidFill>
          <a:schemeClr val="tx1"/>
        </a:solidFill>
        <a:latin typeface="等线" charset="0"/>
        <a:ea typeface="等线" charset="0"/>
        <a:cs typeface="等线" charset="0"/>
      </a:defRPr>
    </a:lvl4pPr>
    <a:lvl5pPr marL="1828800" indent="0" algn="l" defTabSz="914400" eaLnBrk="1" fontAlgn="auto" latinLnBrk="0" hangingPunct="1">
      <a:buNone/>
      <a:defRPr sz="1200" kern="1200">
        <a:solidFill>
          <a:schemeClr val="tx1"/>
        </a:solidFill>
        <a:latin typeface="等线" charset="0"/>
        <a:ea typeface="等线" charset="0"/>
        <a:cs typeface="等线" charset="0"/>
      </a:defRPr>
    </a:lvl5pPr>
    <a:lvl6pPr marL="2286000" indent="0" algn="l" defTabSz="914400" eaLnBrk="1" fontAlgn="auto" latinLnBrk="0" hangingPunct="1">
      <a:buNone/>
      <a:defRPr sz="1200" kern="1200">
        <a:solidFill>
          <a:schemeClr val="tx1"/>
        </a:solidFill>
        <a:latin typeface="等线" charset="0"/>
        <a:ea typeface="等线" charset="0"/>
        <a:cs typeface="等线" charset="0"/>
      </a:defRPr>
    </a:lvl6pPr>
    <a:lvl7pPr marL="2743200" indent="0" algn="l" defTabSz="914400" eaLnBrk="1" fontAlgn="auto" latinLnBrk="0" hangingPunct="1">
      <a:buNone/>
      <a:defRPr sz="1200" kern="1200">
        <a:solidFill>
          <a:schemeClr val="tx1"/>
        </a:solidFill>
        <a:latin typeface="等线" charset="0"/>
        <a:ea typeface="等线" charset="0"/>
        <a:cs typeface="等线" charset="0"/>
      </a:defRPr>
    </a:lvl7pPr>
    <a:lvl8pPr marL="3200400" indent="0" algn="l" defTabSz="914400" eaLnBrk="1" fontAlgn="auto" latinLnBrk="0" hangingPunct="1">
      <a:buNone/>
      <a:defRPr sz="1200" kern="1200">
        <a:solidFill>
          <a:schemeClr val="tx1"/>
        </a:solidFill>
        <a:latin typeface="等线" charset="0"/>
        <a:ea typeface="等线" charset="0"/>
        <a:cs typeface="等线" charset="0"/>
      </a:defRPr>
    </a:lvl8pPr>
    <a:lvl9pPr marL="3200400" indent="0" algn="l" defTabSz="914400" eaLnBrk="1" fontAlgn="auto" latinLnBrk="0" hangingPunct="1">
      <a:buNone/>
      <a:defRPr sz="1200" kern="1200">
        <a:solidFill>
          <a:schemeClr val="tx1"/>
        </a:solidFill>
        <a:latin typeface="等线" charset="0"/>
        <a:ea typeface="等线" charset="0"/>
        <a:cs typeface="等线"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a:latin typeface="Calibri" pitchFamily="34" charset="0"/>
              <a:ea typeface="幼圆" pitchFamily="49" charset="-122"/>
              <a:cs typeface="等线" charset="0"/>
            </a:endParaRPr>
          </a:p>
        </p:txBody>
      </p:sp>
      <p:sp>
        <p:nvSpPr>
          <p:cNvPr id="13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7" name="对象"/>
          <p:cNvSpPr>
            <a:spLocks noGrp="1" noRot="1" noChangeAspect="1"/>
          </p:cNvSpPr>
          <p:nvPr>
            <p:ph type="sldImg"/>
          </p:nvPr>
        </p:nvSpPr>
        <p:spPr>
          <a:xfrm>
            <a:off x="422275" y="1241425"/>
            <a:ext cx="5953125" cy="3349625"/>
          </a:xfrm>
          <a:prstGeom prst="rect">
            <a:avLst/>
          </a:prstGeom>
          <a:noFill/>
          <a:ln w="9525" cap="flat" cmpd="sng">
            <a:solidFill>
              <a:srgbClr val="000000"/>
            </a:solidFill>
            <a:prstDash val="solid"/>
            <a:miter/>
          </a:ln>
        </p:spPr>
      </p:sp>
      <p:sp>
        <p:nvSpPr>
          <p:cNvPr id="138"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9"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defTabSz="1217549" fontAlgn="base">
              <a:lnSpc>
                <a:spcPct val="100000"/>
              </a:lnSpc>
              <a:spcBef>
                <a:spcPts val="0"/>
              </a:spcBef>
              <a:spcAft>
                <a:spcPts val="0"/>
              </a:spcAft>
              <a:buNone/>
            </a:pPr>
            <a:fld id="{CAD2D6BD-DE1B-4B5F-8B41-2702339687B9}" type="slidenum">
              <a:rPr lang="en-US" altLang="zh-CN" sz="2400" u="none" strike="noStrike" kern="1200" cap="none" spc="0" baseline="0">
                <a:solidFill>
                  <a:schemeClr val="tx1"/>
                </a:solidFill>
                <a:latin typeface="Calibri" pitchFamily="34" charset="0"/>
                <a:ea typeface="宋体" pitchFamily="2" charset="-122"/>
                <a:cs typeface="等线" charset="0"/>
              </a:rPr>
              <a:t>1</a:t>
            </a:fld>
            <a:endParaRPr lang="zh-CN" altLang="en-US" sz="2400" u="none" strike="noStrike" kern="1200" cap="none" spc="0" baseline="0">
              <a:solidFill>
                <a:schemeClr val="tx1"/>
              </a:solidFill>
              <a:latin typeface="Calibri" pitchFamily="34" charset="0"/>
              <a:ea typeface="宋体" pitchFamily="2" charset="-122"/>
              <a:cs typeface="等线" charset="0"/>
            </a:endParaRPr>
          </a:p>
        </p:txBody>
      </p:sp>
    </p:spTree>
    <p:extLst>
      <p:ext uri="{BB962C8B-B14F-4D97-AF65-F5344CB8AC3E}">
        <p14:creationId xmlns:p14="http://schemas.microsoft.com/office/powerpoint/2010/main" val="265009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57</a:t>
            </a:fld>
            <a:endParaRPr lang="zh-CN" altLang="en-US" sz="1200">
              <a:latin typeface="Calibri" pitchFamily="34" charset="0"/>
              <a:ea typeface="幼圆" pitchFamily="49" charset="-122"/>
              <a:cs typeface="等线" charset="0"/>
            </a:endParaRPr>
          </a:p>
        </p:txBody>
      </p:sp>
      <p:sp>
        <p:nvSpPr>
          <p:cNvPr id="135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3"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64"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6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917160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58</a:t>
            </a:fld>
            <a:endParaRPr lang="zh-CN" altLang="en-US" sz="1200">
              <a:latin typeface="Calibri" pitchFamily="34" charset="0"/>
              <a:ea typeface="幼圆" pitchFamily="49" charset="-122"/>
              <a:cs typeface="等线" charset="0"/>
            </a:endParaRPr>
          </a:p>
        </p:txBody>
      </p:sp>
      <p:sp>
        <p:nvSpPr>
          <p:cNvPr id="138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8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8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8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90"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91"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9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589272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59</a:t>
            </a:fld>
            <a:endParaRPr lang="zh-CN" altLang="en-US" sz="1200">
              <a:latin typeface="Calibri" pitchFamily="34" charset="0"/>
              <a:ea typeface="幼圆" pitchFamily="49" charset="-122"/>
              <a:cs typeface="等线" charset="0"/>
            </a:endParaRPr>
          </a:p>
        </p:txBody>
      </p:sp>
      <p:sp>
        <p:nvSpPr>
          <p:cNvPr id="141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6"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417"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41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9491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a:latin typeface="Calibri" pitchFamily="34" charset="0"/>
              <a:ea typeface="幼圆" pitchFamily="49" charset="-122"/>
              <a:cs typeface="等线" charset="0"/>
            </a:endParaRPr>
          </a:p>
        </p:txBody>
      </p:sp>
      <p:sp>
        <p:nvSpPr>
          <p:cNvPr id="15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5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5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5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0"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61"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6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287451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a:latin typeface="Calibri" pitchFamily="34" charset="0"/>
              <a:ea typeface="幼圆" pitchFamily="49" charset="-122"/>
              <a:cs typeface="等线" charset="0"/>
            </a:endParaRPr>
          </a:p>
        </p:txBody>
      </p:sp>
      <p:sp>
        <p:nvSpPr>
          <p:cNvPr id="16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7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71"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72"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7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04835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51</a:t>
            </a:fld>
            <a:endParaRPr lang="zh-CN" altLang="en-US" sz="1200">
              <a:latin typeface="Calibri" pitchFamily="34" charset="0"/>
              <a:ea typeface="幼圆" pitchFamily="49" charset="-122"/>
              <a:cs typeface="等线" charset="0"/>
            </a:endParaRPr>
          </a:p>
        </p:txBody>
      </p:sp>
      <p:sp>
        <p:nvSpPr>
          <p:cNvPr id="119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19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19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0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01"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02"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0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14704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52</a:t>
            </a:fld>
            <a:endParaRPr lang="zh-CN" altLang="en-US" sz="1200">
              <a:latin typeface="Calibri" pitchFamily="34" charset="0"/>
              <a:ea typeface="幼圆" pitchFamily="49" charset="-122"/>
              <a:cs typeface="等线" charset="0"/>
            </a:endParaRPr>
          </a:p>
        </p:txBody>
      </p:sp>
      <p:sp>
        <p:nvSpPr>
          <p:cNvPr id="122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8"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29"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3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40463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53</a:t>
            </a:fld>
            <a:endParaRPr lang="zh-CN" altLang="en-US" sz="1200">
              <a:latin typeface="Calibri" pitchFamily="34" charset="0"/>
              <a:ea typeface="幼圆" pitchFamily="49" charset="-122"/>
              <a:cs typeface="等线" charset="0"/>
            </a:endParaRPr>
          </a:p>
        </p:txBody>
      </p:sp>
      <p:sp>
        <p:nvSpPr>
          <p:cNvPr id="125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5"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56"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5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440957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54</a:t>
            </a:fld>
            <a:endParaRPr lang="zh-CN" altLang="en-US" sz="1200">
              <a:latin typeface="Calibri" pitchFamily="34" charset="0"/>
              <a:ea typeface="幼圆" pitchFamily="49" charset="-122"/>
              <a:cs typeface="等线" charset="0"/>
            </a:endParaRPr>
          </a:p>
        </p:txBody>
      </p:sp>
      <p:sp>
        <p:nvSpPr>
          <p:cNvPr id="127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7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8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8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82"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83"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8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219252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55</a:t>
            </a:fld>
            <a:endParaRPr lang="zh-CN" altLang="en-US" sz="1200">
              <a:latin typeface="Calibri" pitchFamily="34" charset="0"/>
              <a:ea typeface="幼圆" pitchFamily="49" charset="-122"/>
              <a:cs typeface="等线" charset="0"/>
            </a:endParaRPr>
          </a:p>
        </p:txBody>
      </p:sp>
      <p:sp>
        <p:nvSpPr>
          <p:cNvPr id="130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9"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10"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1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417151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56</a:t>
            </a:fld>
            <a:endParaRPr lang="zh-CN" altLang="en-US" sz="1200">
              <a:latin typeface="Calibri" pitchFamily="34" charset="0"/>
              <a:ea typeface="幼圆" pitchFamily="49" charset="-122"/>
              <a:cs typeface="等线" charset="0"/>
            </a:endParaRPr>
          </a:p>
        </p:txBody>
      </p:sp>
      <p:sp>
        <p:nvSpPr>
          <p:cNvPr id="133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6"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37"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3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56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662693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17430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292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91658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11561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75530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99816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80922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44327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85183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24876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9524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88908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46771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33642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69348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56485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15457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26111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33979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22955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83304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4557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87542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0404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36056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936059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87147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204964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06727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202920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58943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541560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0208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344523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49106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514575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51987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753686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0182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9561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3251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6164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1421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2019/4/28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4335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22" name="图片"/>
          <p:cNvPicPr>
            <a:picLocks noChangeAspect="1"/>
          </p:cNvPicPr>
          <p:nvPr/>
        </p:nvPicPr>
        <p:blipFill>
          <a:blip r:embed="rId13" cstate="print"/>
          <a:stretch>
            <a:fillRect/>
          </a:stretch>
        </p:blipFill>
        <p:spPr>
          <a:xfrm>
            <a:off x="2" y="1"/>
            <a:ext cx="12191996" cy="6857997"/>
          </a:xfrm>
          <a:prstGeom prst="rect">
            <a:avLst/>
          </a:prstGeom>
          <a:noFill/>
          <a:ln w="9525" cap="flat" cmpd="sng">
            <a:noFill/>
            <a:prstDash val="solid"/>
            <a:miter/>
          </a:ln>
        </p:spPr>
      </p:pic>
      <p:sp>
        <p:nvSpPr>
          <p:cNvPr id="96"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4/28/2019</a:t>
            </a:fld>
            <a:endParaRPr lang="zh-CN" altLang="en-US">
              <a:latin typeface="Calibri" pitchFamily="34" charset="0"/>
              <a:ea typeface="幼圆" pitchFamily="49" charset="-122"/>
              <a:cs typeface="Times New Roman" charset="0"/>
            </a:endParaRPr>
          </a:p>
        </p:txBody>
      </p:sp>
      <p:sp>
        <p:nvSpPr>
          <p:cNvPr id="97"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98"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1074674822"/>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21" name="图片"/>
          <p:cNvPicPr>
            <a:picLocks noChangeAspect="1"/>
          </p:cNvPicPr>
          <p:nvPr/>
        </p:nvPicPr>
        <p:blipFill>
          <a:blip r:embed="rId13" cstate="print"/>
          <a:stretch>
            <a:fillRect/>
          </a:stretch>
        </p:blipFill>
        <p:spPr>
          <a:xfrm>
            <a:off x="2" y="0"/>
            <a:ext cx="12191996" cy="6857997"/>
          </a:xfrm>
          <a:prstGeom prst="rect">
            <a:avLst/>
          </a:prstGeom>
          <a:noFill/>
          <a:ln w="9525" cap="flat" cmpd="sng">
            <a:noFill/>
            <a:prstDash val="solid"/>
            <a:miter/>
          </a:ln>
        </p:spPr>
      </p:pic>
      <p:sp>
        <p:nvSpPr>
          <p:cNvPr id="124"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4/28/2019</a:t>
            </a:fld>
            <a:endParaRPr lang="zh-CN" altLang="en-US">
              <a:latin typeface="Calibri" pitchFamily="34" charset="0"/>
              <a:ea typeface="幼圆" pitchFamily="49" charset="-122"/>
              <a:cs typeface="Times New Roman" charset="0"/>
            </a:endParaRPr>
          </a:p>
        </p:txBody>
      </p:sp>
      <p:sp>
        <p:nvSpPr>
          <p:cNvPr id="125"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126"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632733640"/>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1420" name="图片"/>
          <p:cNvPicPr>
            <a:picLocks noChangeAspect="1"/>
          </p:cNvPicPr>
          <p:nvPr/>
        </p:nvPicPr>
        <p:blipFill>
          <a:blip r:embed="rId13" cstate="print"/>
          <a:stretch>
            <a:fillRect/>
          </a:stretch>
        </p:blipFill>
        <p:spPr>
          <a:xfrm>
            <a:off x="0" y="0"/>
            <a:ext cx="12191996" cy="6857997"/>
          </a:xfrm>
          <a:prstGeom prst="rect">
            <a:avLst/>
          </a:prstGeom>
          <a:noFill/>
          <a:ln w="9525" cap="flat" cmpd="sng">
            <a:noFill/>
            <a:prstDash val="solid"/>
            <a:miter/>
          </a:ln>
        </p:spPr>
      </p:pic>
      <p:sp>
        <p:nvSpPr>
          <p:cNvPr id="140"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4/28/2019</a:t>
            </a:fld>
            <a:endParaRPr lang="zh-CN" altLang="en-US">
              <a:latin typeface="Calibri" pitchFamily="34" charset="0"/>
              <a:ea typeface="幼圆" pitchFamily="49" charset="-122"/>
              <a:cs typeface="Times New Roman" charset="0"/>
            </a:endParaRPr>
          </a:p>
        </p:txBody>
      </p:sp>
      <p:sp>
        <p:nvSpPr>
          <p:cNvPr id="141"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142"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1739511284"/>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19" name="图片"/>
          <p:cNvPicPr>
            <a:picLocks noChangeAspect="1"/>
          </p:cNvPicPr>
          <p:nvPr/>
        </p:nvPicPr>
        <p:blipFill>
          <a:blip r:embed="rId13" cstate="print"/>
          <a:stretch>
            <a:fillRect/>
          </a:stretch>
        </p:blipFill>
        <p:spPr>
          <a:xfrm>
            <a:off x="2" y="0"/>
            <a:ext cx="12191996" cy="6857997"/>
          </a:xfrm>
          <a:prstGeom prst="rect">
            <a:avLst/>
          </a:prstGeom>
          <a:noFill/>
          <a:ln w="9525" cap="flat" cmpd="sng">
            <a:noFill/>
            <a:prstDash val="solid"/>
            <a:miter/>
          </a:ln>
        </p:spPr>
      </p:pic>
      <p:sp>
        <p:nvSpPr>
          <p:cNvPr id="163"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4/28/2019</a:t>
            </a:fld>
            <a:endParaRPr lang="zh-CN" altLang="en-US">
              <a:latin typeface="Calibri" pitchFamily="34" charset="0"/>
              <a:ea typeface="幼圆" pitchFamily="49" charset="-122"/>
              <a:cs typeface="Times New Roman" charset="0"/>
            </a:endParaRPr>
          </a:p>
        </p:txBody>
      </p:sp>
      <p:sp>
        <p:nvSpPr>
          <p:cNvPr id="164"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165"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1100308847"/>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41.jp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7.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50.jpg"/><Relationship Id="rId4" Type="http://schemas.openxmlformats.org/officeDocument/2006/relationships/image" Target="../media/image49.jpg"/></Relationships>
</file>

<file path=ppt/slides/_rels/slide2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25.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3.jpg"/><Relationship Id="rId7" Type="http://schemas.openxmlformats.org/officeDocument/2006/relationships/image" Target="../media/image57.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26.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2.jpg"/><Relationship Id="rId4" Type="http://schemas.openxmlformats.org/officeDocument/2006/relationships/image" Target="../media/image61.jpg"/></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5.jpg"/><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9.jpg"/><Relationship Id="rId5" Type="http://schemas.openxmlformats.org/officeDocument/2006/relationships/image" Target="../media/image68.jpg"/><Relationship Id="rId4" Type="http://schemas.openxmlformats.org/officeDocument/2006/relationships/image" Target="../media/image6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8" Type="http://schemas.openxmlformats.org/officeDocument/2006/relationships/image" Target="../media/image71.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73.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74.jpg"/></Relationships>
</file>

<file path=ppt/slides/_rels/slide32.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6.jpg"/></Relationships>
</file>

<file path=ppt/slides/_rels/slide33.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79.jpg"/><Relationship Id="rId4" Type="http://schemas.openxmlformats.org/officeDocument/2006/relationships/image" Target="../media/image78.jpg"/></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81.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83.jpg"/><Relationship Id="rId4" Type="http://schemas.openxmlformats.org/officeDocument/2006/relationships/diagramLayout" Target="../diagrams/layout7.xml"/><Relationship Id="rId9" Type="http://schemas.openxmlformats.org/officeDocument/2006/relationships/image" Target="../media/image82.jpg"/></Relationships>
</file>

<file path=ppt/slides/_rels/slide3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6.jpg"/><Relationship Id="rId4" Type="http://schemas.openxmlformats.org/officeDocument/2006/relationships/image" Target="../media/image85.jpg"/></Relationships>
</file>

<file path=ppt/slides/_rels/slide3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8.jpg"/></Relationships>
</file>

<file path=ppt/slides/_rels/slide38.xml.rels><?xml version="1.0" encoding="UTF-8" standalone="yes"?>
<Relationships xmlns="http://schemas.openxmlformats.org/package/2006/relationships"><Relationship Id="rId3" Type="http://schemas.openxmlformats.org/officeDocument/2006/relationships/image" Target="../media/image89.jpg"/><Relationship Id="rId7" Type="http://schemas.openxmlformats.org/officeDocument/2006/relationships/image" Target="../media/image93.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2.jpg"/><Relationship Id="rId5" Type="http://schemas.openxmlformats.org/officeDocument/2006/relationships/image" Target="../media/image91.jpg"/><Relationship Id="rId4" Type="http://schemas.openxmlformats.org/officeDocument/2006/relationships/image" Target="../media/image90.jpg"/></Relationships>
</file>

<file path=ppt/slides/_rels/slide39.xml.rels><?xml version="1.0" encoding="UTF-8" standalone="yes"?>
<Relationships xmlns="http://schemas.openxmlformats.org/package/2006/relationships"><Relationship Id="rId8" Type="http://schemas.openxmlformats.org/officeDocument/2006/relationships/image" Target="../media/image99.jpg"/><Relationship Id="rId3" Type="http://schemas.openxmlformats.org/officeDocument/2006/relationships/image" Target="../media/image94.jpg"/><Relationship Id="rId7" Type="http://schemas.openxmlformats.org/officeDocument/2006/relationships/image" Target="../media/image98.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7.jpg"/><Relationship Id="rId5" Type="http://schemas.openxmlformats.org/officeDocument/2006/relationships/image" Target="../media/image96.jpg"/><Relationship Id="rId4" Type="http://schemas.openxmlformats.org/officeDocument/2006/relationships/image" Target="../media/image95.jp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1.jpg"/></Relationships>
</file>

<file path=ppt/slides/_rels/slide41.xml.rels><?xml version="1.0" encoding="UTF-8" standalone="yes"?>
<Relationships xmlns="http://schemas.openxmlformats.org/package/2006/relationships"><Relationship Id="rId8" Type="http://schemas.openxmlformats.org/officeDocument/2006/relationships/image" Target="../media/image103.jp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06.jpg"/><Relationship Id="rId7" Type="http://schemas.openxmlformats.org/officeDocument/2006/relationships/image" Target="../media/image110.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9.jpg"/><Relationship Id="rId5" Type="http://schemas.openxmlformats.org/officeDocument/2006/relationships/image" Target="../media/image108.jpg"/><Relationship Id="rId4" Type="http://schemas.openxmlformats.org/officeDocument/2006/relationships/image" Target="../media/image107.jpg"/></Relationships>
</file>

<file path=ppt/slides/_rels/slide45.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12.jpg"/></Relationships>
</file>

<file path=ppt/slides/_rels/slide46.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119.jpeg"/><Relationship Id="rId3" Type="http://schemas.openxmlformats.org/officeDocument/2006/relationships/image" Target="../media/image114.jpg"/><Relationship Id="rId7" Type="http://schemas.openxmlformats.org/officeDocument/2006/relationships/image" Target="../media/image118.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7.jpg"/><Relationship Id="rId5" Type="http://schemas.openxmlformats.org/officeDocument/2006/relationships/image" Target="../media/image116.jpg"/><Relationship Id="rId4" Type="http://schemas.openxmlformats.org/officeDocument/2006/relationships/image" Target="../media/image115.jpg"/><Relationship Id="rId9" Type="http://schemas.openxmlformats.org/officeDocument/2006/relationships/image" Target="../media/image120.jpeg"/></Relationships>
</file>

<file path=ppt/slides/_rels/slide4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22.jpg"/><Relationship Id="rId7" Type="http://schemas.openxmlformats.org/officeDocument/2006/relationships/diagramColors" Target="../diagrams/colors1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5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128.png"/><Relationship Id="rId5" Type="http://schemas.openxmlformats.org/officeDocument/2006/relationships/image" Target="../media/image127.gif"/><Relationship Id="rId4" Type="http://schemas.openxmlformats.org/officeDocument/2006/relationships/image" Target="../media/image126.png"/></Relationships>
</file>

<file path=ppt/slides/_rels/slide53.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128.png"/><Relationship Id="rId5" Type="http://schemas.openxmlformats.org/officeDocument/2006/relationships/image" Target="../media/image129.gif"/><Relationship Id="rId4" Type="http://schemas.openxmlformats.org/officeDocument/2006/relationships/image" Target="../media/image126.png"/></Relationships>
</file>

<file path=ppt/slides/_rels/slide54.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128.png"/><Relationship Id="rId5" Type="http://schemas.openxmlformats.org/officeDocument/2006/relationships/image" Target="../media/image130.gif"/><Relationship Id="rId4" Type="http://schemas.openxmlformats.org/officeDocument/2006/relationships/image" Target="../media/image126.png"/></Relationships>
</file>

<file path=ppt/slides/_rels/slide55.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128.png"/><Relationship Id="rId5" Type="http://schemas.openxmlformats.org/officeDocument/2006/relationships/image" Target="../media/image131.gif"/><Relationship Id="rId4" Type="http://schemas.openxmlformats.org/officeDocument/2006/relationships/image" Target="../media/image126.png"/></Relationships>
</file>

<file path=ppt/slides/_rels/slide56.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128.png"/><Relationship Id="rId5" Type="http://schemas.openxmlformats.org/officeDocument/2006/relationships/image" Target="../media/image132.gif"/><Relationship Id="rId4" Type="http://schemas.openxmlformats.org/officeDocument/2006/relationships/image" Target="../media/image126.png"/></Relationships>
</file>

<file path=ppt/slides/_rels/slide57.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128.png"/><Relationship Id="rId5" Type="http://schemas.openxmlformats.org/officeDocument/2006/relationships/image" Target="../media/image133.gif"/><Relationship Id="rId4" Type="http://schemas.openxmlformats.org/officeDocument/2006/relationships/image" Target="../media/image126.png"/></Relationships>
</file>

<file path=ppt/slides/_rels/slide58.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128.png"/><Relationship Id="rId5" Type="http://schemas.openxmlformats.org/officeDocument/2006/relationships/image" Target="../media/image134.gif"/><Relationship Id="rId4" Type="http://schemas.openxmlformats.org/officeDocument/2006/relationships/image" Target="../media/image126.png"/></Relationships>
</file>

<file path=ppt/slides/_rels/slide59.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128.png"/><Relationship Id="rId5" Type="http://schemas.openxmlformats.org/officeDocument/2006/relationships/image" Target="../media/image135.png"/><Relationship Id="rId4" Type="http://schemas.openxmlformats.org/officeDocument/2006/relationships/image" Target="../media/image12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 name="矩形"/>
          <p:cNvSpPr>
            <a:spLocks/>
          </p:cNvSpPr>
          <p:nvPr/>
        </p:nvSpPr>
        <p:spPr>
          <a:xfrm>
            <a:off x="2279470" y="2134836"/>
            <a:ext cx="6624920" cy="108015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algn="ctr" eaLnBrk="1" fontAlgn="auto" hangingPunct="1">
              <a:lnSpc>
                <a:spcPts val="4500"/>
              </a:lnSpc>
            </a:pPr>
            <a:r>
              <a:rPr lang="zh-CN" altLang="en-US" sz="3200" b="1" dirty="0">
                <a:solidFill>
                  <a:srgbClr val="D70000"/>
                </a:solidFill>
                <a:latin typeface="微软雅黑" charset="0"/>
                <a:ea typeface="微软雅黑" charset="0"/>
                <a:cs typeface="等线" charset="0"/>
              </a:rPr>
              <a:t>着力激发市场主体活力</a:t>
            </a:r>
          </a:p>
          <a:p>
            <a:pPr algn="ctr" eaLnBrk="1" fontAlgn="auto" hangingPunct="1">
              <a:lnSpc>
                <a:spcPts val="4500"/>
              </a:lnSpc>
            </a:pPr>
            <a:r>
              <a:rPr lang="zh-CN" altLang="en-US" sz="3200" b="1" dirty="0">
                <a:solidFill>
                  <a:srgbClr val="D70000"/>
                </a:solidFill>
                <a:latin typeface="微软雅黑" charset="0"/>
                <a:ea typeface="微软雅黑" charset="0"/>
                <a:cs typeface="等线" charset="0"/>
              </a:rPr>
              <a:t>保持经济持续健康发展</a:t>
            </a:r>
          </a:p>
          <a:p>
            <a:pPr algn="ctr" eaLnBrk="1" fontAlgn="auto" hangingPunct="1"/>
            <a:endParaRPr lang="zh-CN" altLang="en-US" sz="3200" b="1" u="none" strike="noStrike" kern="1200" cap="none" spc="0" baseline="0" dirty="0">
              <a:solidFill>
                <a:srgbClr val="D70000"/>
              </a:solidFill>
              <a:latin typeface="微软雅黑" charset="0"/>
              <a:ea typeface="微软雅黑" charset="0"/>
              <a:cs typeface="等线" charset="0"/>
            </a:endParaRPr>
          </a:p>
        </p:txBody>
      </p:sp>
      <p:sp>
        <p:nvSpPr>
          <p:cNvPr id="2" name="矩形 1">
            <a:extLst>
              <a:ext uri="{FF2B5EF4-FFF2-40B4-BE49-F238E27FC236}">
                <a16:creationId xmlns:a16="http://schemas.microsoft.com/office/drawing/2014/main" id="{9FABBFCF-A375-4A44-BDAB-8D33BE47E211}"/>
              </a:ext>
            </a:extLst>
          </p:cNvPr>
          <p:cNvSpPr/>
          <p:nvPr/>
        </p:nvSpPr>
        <p:spPr>
          <a:xfrm>
            <a:off x="5303890" y="3429000"/>
            <a:ext cx="4750019" cy="461665"/>
          </a:xfrm>
          <a:prstGeom prst="rect">
            <a:avLst/>
          </a:prstGeom>
          <a:noFill/>
        </p:spPr>
        <p:txBody>
          <a:bodyPr wrap="none" lIns="91440" tIns="45720" rIns="91440" bIns="45720">
            <a:spAutoFit/>
          </a:bodyPr>
          <a:lstStyle/>
          <a:p>
            <a:pPr algn="ctr"/>
            <a:r>
              <a:rPr lang="en-US" altLang="zh-CN" b="1" dirty="0">
                <a:ln w="22225">
                  <a:solidFill>
                    <a:schemeClr val="accent2"/>
                  </a:solidFill>
                  <a:prstDash val="solid"/>
                </a:ln>
                <a:solidFill>
                  <a:schemeClr val="accent2">
                    <a:lumMod val="40000"/>
                    <a:lumOff val="60000"/>
                  </a:schemeClr>
                </a:solidFill>
              </a:rPr>
              <a:t>——2019</a:t>
            </a:r>
            <a:r>
              <a:rPr lang="zh-CN" altLang="en-US" b="1" dirty="0">
                <a:ln w="22225">
                  <a:solidFill>
                    <a:schemeClr val="accent2"/>
                  </a:solidFill>
                  <a:prstDash val="solid"/>
                </a:ln>
                <a:solidFill>
                  <a:schemeClr val="accent2">
                    <a:lumMod val="40000"/>
                    <a:lumOff val="60000"/>
                  </a:schemeClr>
                </a:solidFill>
              </a:rPr>
              <a:t>年</a:t>
            </a:r>
            <a:r>
              <a:rPr lang="en-US" altLang="zh-CN" b="1" dirty="0">
                <a:ln w="22225">
                  <a:solidFill>
                    <a:schemeClr val="accent2"/>
                  </a:solidFill>
                  <a:prstDash val="solid"/>
                </a:ln>
                <a:solidFill>
                  <a:schemeClr val="accent2">
                    <a:lumMod val="40000"/>
                    <a:lumOff val="60000"/>
                  </a:schemeClr>
                </a:solidFill>
              </a:rPr>
              <a:t>《</a:t>
            </a:r>
            <a:r>
              <a:rPr lang="zh-CN" altLang="en-US" b="1" dirty="0">
                <a:ln w="22225">
                  <a:solidFill>
                    <a:schemeClr val="accent2"/>
                  </a:solidFill>
                  <a:prstDash val="solid"/>
                </a:ln>
                <a:solidFill>
                  <a:schemeClr val="accent2">
                    <a:lumMod val="40000"/>
                    <a:lumOff val="60000"/>
                  </a:schemeClr>
                </a:solidFill>
              </a:rPr>
              <a:t>政府工作报告</a:t>
            </a:r>
            <a:r>
              <a:rPr lang="en-US" altLang="zh-CN" b="1" dirty="0">
                <a:ln w="22225">
                  <a:solidFill>
                    <a:schemeClr val="accent2"/>
                  </a:solidFill>
                  <a:prstDash val="solid"/>
                </a:ln>
                <a:solidFill>
                  <a:schemeClr val="accent2">
                    <a:lumMod val="40000"/>
                    <a:lumOff val="60000"/>
                  </a:schemeClr>
                </a:solidFill>
              </a:rPr>
              <a:t>》</a:t>
            </a:r>
            <a:r>
              <a:rPr lang="zh-CN" altLang="en-US" b="1" dirty="0">
                <a:ln w="22225">
                  <a:solidFill>
                    <a:schemeClr val="accent2"/>
                  </a:solidFill>
                  <a:prstDash val="solid"/>
                </a:ln>
                <a:solidFill>
                  <a:schemeClr val="accent2">
                    <a:lumMod val="40000"/>
                    <a:lumOff val="60000"/>
                  </a:schemeClr>
                </a:solidFill>
              </a:rPr>
              <a:t>解读</a:t>
            </a:r>
            <a:endParaRPr lang="zh-CN" altLang="en-US"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8248355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21E0ADC5-678B-47E6-9925-1E6A65CE1EA0}"/>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415C914B-FB2E-4AD8-B6C3-478E2EABB0CA}"/>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en-US" altLang="zh-CN" sz="2800" b="1" dirty="0">
                <a:solidFill>
                  <a:srgbClr val="A53010"/>
                </a:solidFill>
                <a:latin typeface="微软雅黑" charset="0"/>
                <a:ea typeface="微软雅黑" charset="0"/>
                <a:cs typeface="幼圆" pitchFamily="49" charset="-122"/>
                <a:sym typeface="微软雅黑" charset="0"/>
              </a:rPr>
              <a:t>2019</a:t>
            </a:r>
            <a:r>
              <a:rPr lang="zh-CN" altLang="en-US" sz="2800" b="1" dirty="0">
                <a:solidFill>
                  <a:srgbClr val="A53010"/>
                </a:solidFill>
                <a:latin typeface="微软雅黑" charset="0"/>
                <a:ea typeface="微软雅黑" charset="0"/>
                <a:cs typeface="幼圆" pitchFamily="49" charset="-122"/>
                <a:sym typeface="微软雅黑" charset="0"/>
              </a:rPr>
              <a:t>年经济社会发展主要预期目标</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1B306D8A-092B-466D-AF7A-2C2AB8E5F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490" y="1684413"/>
            <a:ext cx="3456480" cy="4896680"/>
          </a:xfrm>
          <a:prstGeom prst="rect">
            <a:avLst/>
          </a:prstGeom>
        </p:spPr>
      </p:pic>
      <p:pic>
        <p:nvPicPr>
          <p:cNvPr id="7" name="图片 6">
            <a:extLst>
              <a:ext uri="{FF2B5EF4-FFF2-40B4-BE49-F238E27FC236}">
                <a16:creationId xmlns:a16="http://schemas.microsoft.com/office/drawing/2014/main" id="{816D4C50-6683-4179-84DA-FCA0CFA47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070" y="1694250"/>
            <a:ext cx="3456480" cy="4896680"/>
          </a:xfrm>
          <a:prstGeom prst="rect">
            <a:avLst/>
          </a:prstGeom>
        </p:spPr>
      </p:pic>
    </p:spTree>
    <p:extLst>
      <p:ext uri="{BB962C8B-B14F-4D97-AF65-F5344CB8AC3E}">
        <p14:creationId xmlns:p14="http://schemas.microsoft.com/office/powerpoint/2010/main" val="33205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F726BCC0-0467-4A70-A813-1BB4906C21D5}"/>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5643F5DC-CDDC-4E4C-AA8E-CA2A74BCF312}"/>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en-US" altLang="zh-CN" sz="2800" b="1" dirty="0">
                <a:solidFill>
                  <a:srgbClr val="A53010"/>
                </a:solidFill>
                <a:latin typeface="微软雅黑" charset="0"/>
                <a:ea typeface="微软雅黑" charset="0"/>
                <a:cs typeface="幼圆" pitchFamily="49" charset="-122"/>
                <a:sym typeface="微软雅黑" charset="0"/>
              </a:rPr>
              <a:t>2019</a:t>
            </a:r>
            <a:r>
              <a:rPr lang="zh-CN" altLang="en-US" sz="2800" b="1" dirty="0">
                <a:solidFill>
                  <a:srgbClr val="A53010"/>
                </a:solidFill>
                <a:latin typeface="微软雅黑" charset="0"/>
                <a:ea typeface="微软雅黑" charset="0"/>
                <a:cs typeface="幼圆" pitchFamily="49" charset="-122"/>
                <a:sym typeface="微软雅黑" charset="0"/>
              </a:rPr>
              <a:t>年经济社会发展主要预期目标</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4" name="图片 3">
            <a:extLst>
              <a:ext uri="{FF2B5EF4-FFF2-40B4-BE49-F238E27FC236}">
                <a16:creationId xmlns:a16="http://schemas.microsoft.com/office/drawing/2014/main" id="{C4388E02-FA6A-480C-89EC-D810D00EA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460" y="1684413"/>
            <a:ext cx="3329153" cy="4896680"/>
          </a:xfrm>
          <a:prstGeom prst="rect">
            <a:avLst/>
          </a:prstGeom>
        </p:spPr>
      </p:pic>
      <p:pic>
        <p:nvPicPr>
          <p:cNvPr id="5" name="图片 4">
            <a:extLst>
              <a:ext uri="{FF2B5EF4-FFF2-40B4-BE49-F238E27FC236}">
                <a16:creationId xmlns:a16="http://schemas.microsoft.com/office/drawing/2014/main" id="{BF14B4DB-9992-4142-90AB-49B5E8979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317" y="1676239"/>
            <a:ext cx="3329153" cy="4913028"/>
          </a:xfrm>
          <a:prstGeom prst="rect">
            <a:avLst/>
          </a:prstGeom>
        </p:spPr>
      </p:pic>
    </p:spTree>
    <p:extLst>
      <p:ext uri="{BB962C8B-B14F-4D97-AF65-F5344CB8AC3E}">
        <p14:creationId xmlns:p14="http://schemas.microsoft.com/office/powerpoint/2010/main" val="47943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78076897-7F11-467F-8405-176C9B3A6101}"/>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EC51358F-6E9C-464F-8228-BC0BC5E5D9F4}"/>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en-US" altLang="zh-CN" sz="2800" b="1" dirty="0">
                <a:solidFill>
                  <a:srgbClr val="A53010"/>
                </a:solidFill>
                <a:latin typeface="微软雅黑" charset="0"/>
                <a:ea typeface="微软雅黑" charset="0"/>
                <a:cs typeface="幼圆" pitchFamily="49" charset="-122"/>
                <a:sym typeface="微软雅黑" charset="0"/>
              </a:rPr>
              <a:t>2019</a:t>
            </a:r>
            <a:r>
              <a:rPr lang="zh-CN" altLang="en-US" sz="2800" b="1" dirty="0">
                <a:solidFill>
                  <a:srgbClr val="A53010"/>
                </a:solidFill>
                <a:latin typeface="微软雅黑" charset="0"/>
                <a:ea typeface="微软雅黑" charset="0"/>
                <a:cs typeface="幼圆" pitchFamily="49" charset="-122"/>
                <a:sym typeface="微软雅黑" charset="0"/>
              </a:rPr>
              <a:t>年经济社会发展主要预期目标</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7" name="图片 6">
            <a:extLst>
              <a:ext uri="{FF2B5EF4-FFF2-40B4-BE49-F238E27FC236}">
                <a16:creationId xmlns:a16="http://schemas.microsoft.com/office/drawing/2014/main" id="{24770596-C302-4A2B-9129-BEBAF8F35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520" y="1684411"/>
            <a:ext cx="3096430" cy="4913029"/>
          </a:xfrm>
          <a:prstGeom prst="rect">
            <a:avLst/>
          </a:prstGeom>
        </p:spPr>
      </p:pic>
      <p:pic>
        <p:nvPicPr>
          <p:cNvPr id="9" name="图片 8">
            <a:extLst>
              <a:ext uri="{FF2B5EF4-FFF2-40B4-BE49-F238E27FC236}">
                <a16:creationId xmlns:a16="http://schemas.microsoft.com/office/drawing/2014/main" id="{AA0A3940-26D7-47DD-B80D-EB5046C0E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100" y="1684411"/>
            <a:ext cx="3096430" cy="4913029"/>
          </a:xfrm>
          <a:prstGeom prst="rect">
            <a:avLst/>
          </a:prstGeom>
        </p:spPr>
      </p:pic>
    </p:spTree>
    <p:extLst>
      <p:ext uri="{BB962C8B-B14F-4D97-AF65-F5344CB8AC3E}">
        <p14:creationId xmlns:p14="http://schemas.microsoft.com/office/powerpoint/2010/main" val="144720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65AD0F23-E00B-45C4-95CF-69366588507A}"/>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B1F2D143-1928-4330-8C99-14CCD66F42E5}"/>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en-US" altLang="zh-CN" sz="2800" b="1" dirty="0">
                <a:solidFill>
                  <a:srgbClr val="A53010"/>
                </a:solidFill>
                <a:latin typeface="微软雅黑" charset="0"/>
                <a:ea typeface="微软雅黑" charset="0"/>
                <a:cs typeface="幼圆" pitchFamily="49" charset="-122"/>
                <a:sym typeface="微软雅黑" charset="0"/>
              </a:rPr>
              <a:t>2019</a:t>
            </a:r>
            <a:r>
              <a:rPr lang="zh-CN" altLang="en-US" sz="2800" b="1" dirty="0">
                <a:solidFill>
                  <a:srgbClr val="A53010"/>
                </a:solidFill>
                <a:latin typeface="微软雅黑" charset="0"/>
                <a:ea typeface="微软雅黑" charset="0"/>
                <a:cs typeface="幼圆" pitchFamily="49" charset="-122"/>
                <a:sym typeface="微软雅黑" charset="0"/>
              </a:rPr>
              <a:t>年经济社会发展主要预期目标</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D9A4C6F6-10CF-40D6-B9D7-EEECD651E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380" y="1833270"/>
            <a:ext cx="2647436" cy="4824670"/>
          </a:xfrm>
          <a:prstGeom prst="rect">
            <a:avLst/>
          </a:prstGeom>
        </p:spPr>
      </p:pic>
      <p:pic>
        <p:nvPicPr>
          <p:cNvPr id="7" name="图片 6">
            <a:extLst>
              <a:ext uri="{FF2B5EF4-FFF2-40B4-BE49-F238E27FC236}">
                <a16:creationId xmlns:a16="http://schemas.microsoft.com/office/drawing/2014/main" id="{30BC8300-CAF3-4C85-8F1D-0AD1B01439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338" y="1833270"/>
            <a:ext cx="2564822" cy="4824670"/>
          </a:xfrm>
          <a:prstGeom prst="rect">
            <a:avLst/>
          </a:prstGeom>
        </p:spPr>
      </p:pic>
      <p:pic>
        <p:nvPicPr>
          <p:cNvPr id="9" name="图片 8">
            <a:extLst>
              <a:ext uri="{FF2B5EF4-FFF2-40B4-BE49-F238E27FC236}">
                <a16:creationId xmlns:a16="http://schemas.microsoft.com/office/drawing/2014/main" id="{FC2BCE64-A824-4C43-95D3-7A72733B27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2230" y="1833270"/>
            <a:ext cx="2376330" cy="4824670"/>
          </a:xfrm>
          <a:prstGeom prst="rect">
            <a:avLst/>
          </a:prstGeom>
        </p:spPr>
      </p:pic>
    </p:spTree>
    <p:extLst>
      <p:ext uri="{BB962C8B-B14F-4D97-AF65-F5344CB8AC3E}">
        <p14:creationId xmlns:p14="http://schemas.microsoft.com/office/powerpoint/2010/main" val="118067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99C4C4E5-D50A-435D-B9D1-F73D41EF11A0}"/>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0B68A1E3-D031-49EA-A703-295F2271CBBB}"/>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注重把握好三对关系</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graphicFrame>
        <p:nvGraphicFramePr>
          <p:cNvPr id="4" name="图示 3">
            <a:extLst>
              <a:ext uri="{FF2B5EF4-FFF2-40B4-BE49-F238E27FC236}">
                <a16:creationId xmlns:a16="http://schemas.microsoft.com/office/drawing/2014/main" id="{80DF57C0-ED1C-44BF-8A1C-87B1B25CAFEB}"/>
              </a:ext>
            </a:extLst>
          </p:cNvPr>
          <p:cNvGraphicFramePr/>
          <p:nvPr>
            <p:extLst>
              <p:ext uri="{D42A27DB-BD31-4B8C-83A1-F6EECF244321}">
                <p14:modId xmlns:p14="http://schemas.microsoft.com/office/powerpoint/2010/main" val="3749841849"/>
              </p:ext>
            </p:extLst>
          </p:nvPr>
        </p:nvGraphicFramePr>
        <p:xfrm>
          <a:off x="1343340" y="1988800"/>
          <a:ext cx="6800380" cy="4305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卷形: 垂直 4">
            <a:extLst>
              <a:ext uri="{FF2B5EF4-FFF2-40B4-BE49-F238E27FC236}">
                <a16:creationId xmlns:a16="http://schemas.microsoft.com/office/drawing/2014/main" id="{0A86C7D5-685C-4752-80F5-A78FF3B55499}"/>
              </a:ext>
            </a:extLst>
          </p:cNvPr>
          <p:cNvSpPr/>
          <p:nvPr/>
        </p:nvSpPr>
        <p:spPr>
          <a:xfrm>
            <a:off x="8904390" y="1988800"/>
            <a:ext cx="1728240" cy="4305063"/>
          </a:xfrm>
          <a:prstGeom prst="verticalScrol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发展归根到底是为了人民，必须紧紧依靠人民</a:t>
            </a:r>
          </a:p>
        </p:txBody>
      </p:sp>
    </p:spTree>
    <p:extLst>
      <p:ext uri="{BB962C8B-B14F-4D97-AF65-F5344CB8AC3E}">
        <p14:creationId xmlns:p14="http://schemas.microsoft.com/office/powerpoint/2010/main" val="85627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9C97A8-E39A-43AB-92D6-5C81E2265CCC}"/>
              </a:ext>
            </a:extLst>
          </p:cNvPr>
          <p:cNvSpPr>
            <a:spLocks noGrp="1"/>
          </p:cNvSpPr>
          <p:nvPr>
            <p:ph type="ctrTitle"/>
          </p:nvPr>
        </p:nvSpPr>
        <p:spPr/>
        <p:txBody>
          <a:bodyPr/>
          <a:lstStyle/>
          <a:p>
            <a:pPr algn="ctr"/>
            <a:r>
              <a:rPr lang="zh-CN" altLang="en-US" b="1" dirty="0">
                <a:solidFill>
                  <a:srgbClr val="C00000"/>
                </a:solidFill>
                <a:effectLst>
                  <a:glow rad="228600">
                    <a:srgbClr val="FF9004">
                      <a:alpha val="40000"/>
                    </a:srgbClr>
                  </a:glow>
                </a:effectLst>
                <a:latin typeface="Calibri" pitchFamily="34" charset="0"/>
                <a:cs typeface="等线" charset="0"/>
              </a:rPr>
              <a:t>三、重点突出、举措有力的工作部署</a:t>
            </a:r>
            <a:endParaRPr lang="zh-CN" altLang="en-US" dirty="0"/>
          </a:p>
        </p:txBody>
      </p:sp>
    </p:spTree>
    <p:extLst>
      <p:ext uri="{BB962C8B-B14F-4D97-AF65-F5344CB8AC3E}">
        <p14:creationId xmlns:p14="http://schemas.microsoft.com/office/powerpoint/2010/main" val="1422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A79D617E-9EFD-4A32-8ADD-C78E83A54352}"/>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00AA5E9E-91F8-409D-B566-A14529B13C5E}"/>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继续创新和完善宏观调控，确保经济运行在合理区间</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6" name="图片 5">
            <a:extLst>
              <a:ext uri="{FF2B5EF4-FFF2-40B4-BE49-F238E27FC236}">
                <a16:creationId xmlns:a16="http://schemas.microsoft.com/office/drawing/2014/main" id="{12F95FE9-15AE-4C52-A58A-1FF4B0BE2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719" y="1916790"/>
            <a:ext cx="4894079" cy="2189808"/>
          </a:xfrm>
          <a:prstGeom prst="rect">
            <a:avLst/>
          </a:prstGeom>
        </p:spPr>
      </p:pic>
      <p:pic>
        <p:nvPicPr>
          <p:cNvPr id="10" name="图片 9">
            <a:extLst>
              <a:ext uri="{FF2B5EF4-FFF2-40B4-BE49-F238E27FC236}">
                <a16:creationId xmlns:a16="http://schemas.microsoft.com/office/drawing/2014/main" id="{CB8F0793-5BB8-4950-9C52-05293DC64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662" y="1916790"/>
            <a:ext cx="4739201" cy="4680650"/>
          </a:xfrm>
          <a:prstGeom prst="rect">
            <a:avLst/>
          </a:prstGeom>
        </p:spPr>
      </p:pic>
      <p:pic>
        <p:nvPicPr>
          <p:cNvPr id="12" name="图片 11">
            <a:extLst>
              <a:ext uri="{FF2B5EF4-FFF2-40B4-BE49-F238E27FC236}">
                <a16:creationId xmlns:a16="http://schemas.microsoft.com/office/drawing/2014/main" id="{4AAF2C85-8C49-4503-AD0C-25851653AD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1719" y="4165446"/>
            <a:ext cx="2329961" cy="2431993"/>
          </a:xfrm>
          <a:prstGeom prst="rect">
            <a:avLst/>
          </a:prstGeom>
        </p:spPr>
      </p:pic>
      <p:sp>
        <p:nvSpPr>
          <p:cNvPr id="13" name="矩形 12">
            <a:extLst>
              <a:ext uri="{FF2B5EF4-FFF2-40B4-BE49-F238E27FC236}">
                <a16:creationId xmlns:a16="http://schemas.microsoft.com/office/drawing/2014/main" id="{C42E52D9-FD3A-403A-ABA3-B77E87BB8C44}"/>
              </a:ext>
            </a:extLst>
          </p:cNvPr>
          <p:cNvSpPr/>
          <p:nvPr/>
        </p:nvSpPr>
        <p:spPr>
          <a:xfrm>
            <a:off x="3915544" y="5216088"/>
            <a:ext cx="2440254" cy="1384995"/>
          </a:xfrm>
          <a:prstGeom prst="rect">
            <a:avLst/>
          </a:prstGeom>
          <a:noFill/>
        </p:spPr>
        <p:txBody>
          <a:bodyPr wrap="square" lIns="91440" tIns="45720" rIns="91440" bIns="45720">
            <a:spAutoFit/>
          </a:bodyPr>
          <a:lstStyle/>
          <a:p>
            <a:pPr algn="ctr"/>
            <a:r>
              <a:rPr lang="zh-CN" alt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减税规模约占整个增值税减税的</a:t>
            </a:r>
            <a:r>
              <a:rPr lang="en-US" altLang="zh-CN" sz="2800" b="1" spc="50" dirty="0">
                <a:ln w="9525" cmpd="sng">
                  <a:solidFill>
                    <a:schemeClr val="accent1"/>
                  </a:solidFill>
                  <a:prstDash val="solid"/>
                </a:ln>
                <a:solidFill>
                  <a:srgbClr val="70AD47">
                    <a:tint val="1000"/>
                  </a:srgbClr>
                </a:solidFill>
                <a:effectLst>
                  <a:glow rad="38100">
                    <a:schemeClr val="accent1">
                      <a:alpha val="40000"/>
                    </a:schemeClr>
                  </a:glow>
                </a:effectLst>
              </a:rPr>
              <a:t>85%</a:t>
            </a:r>
            <a:endParaRPr lang="zh-CN" alt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15" name="图片 14">
            <a:extLst>
              <a:ext uri="{FF2B5EF4-FFF2-40B4-BE49-F238E27FC236}">
                <a16:creationId xmlns:a16="http://schemas.microsoft.com/office/drawing/2014/main" id="{B00889DA-44F1-4BB9-9BDC-C6FF79D99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5544" y="4165446"/>
            <a:ext cx="2440254" cy="991794"/>
          </a:xfrm>
          <a:prstGeom prst="rect">
            <a:avLst/>
          </a:prstGeom>
        </p:spPr>
      </p:pic>
    </p:spTree>
    <p:extLst>
      <p:ext uri="{BB962C8B-B14F-4D97-AF65-F5344CB8AC3E}">
        <p14:creationId xmlns:p14="http://schemas.microsoft.com/office/powerpoint/2010/main" val="408837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67DBAFC4-822C-4961-AECB-829783C1E9B4}"/>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A26E6009-D9D9-4F5A-A2A9-B086408DAF59}"/>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继续创新和完善宏观调控，确保经济运行在合理区间</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6" name="图片 5">
            <a:extLst>
              <a:ext uri="{FF2B5EF4-FFF2-40B4-BE49-F238E27FC236}">
                <a16:creationId xmlns:a16="http://schemas.microsoft.com/office/drawing/2014/main" id="{9CA13B71-0496-430E-B173-145D92679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070" y="1916791"/>
            <a:ext cx="4392609" cy="4608640"/>
          </a:xfrm>
          <a:prstGeom prst="rect">
            <a:avLst/>
          </a:prstGeom>
        </p:spPr>
      </p:pic>
      <p:pic>
        <p:nvPicPr>
          <p:cNvPr id="8" name="图片 7">
            <a:extLst>
              <a:ext uri="{FF2B5EF4-FFF2-40B4-BE49-F238E27FC236}">
                <a16:creationId xmlns:a16="http://schemas.microsoft.com/office/drawing/2014/main" id="{FDE84836-D4F4-4648-ACE0-0BE43ACD6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080" y="2996940"/>
            <a:ext cx="4032559" cy="3528491"/>
          </a:xfrm>
          <a:prstGeom prst="rect">
            <a:avLst/>
          </a:prstGeom>
        </p:spPr>
      </p:pic>
      <p:sp>
        <p:nvSpPr>
          <p:cNvPr id="9" name="矩形 8">
            <a:extLst>
              <a:ext uri="{FF2B5EF4-FFF2-40B4-BE49-F238E27FC236}">
                <a16:creationId xmlns:a16="http://schemas.microsoft.com/office/drawing/2014/main" id="{562D14D5-095F-4067-A908-4F9BF038E9FC}"/>
              </a:ext>
            </a:extLst>
          </p:cNvPr>
          <p:cNvSpPr/>
          <p:nvPr/>
        </p:nvSpPr>
        <p:spPr>
          <a:xfrm>
            <a:off x="6474723" y="2093933"/>
            <a:ext cx="4392610"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chemeClr val="accent4"/>
                </a:solidFill>
              </a:rPr>
              <a:t>我们要切实让市场主体特别是小微企业有明显减税降费感受</a:t>
            </a:r>
            <a:endParaRPr lang="zh-CN" altLang="en-US" b="1" cap="none" spc="0" dirty="0">
              <a:ln/>
              <a:solidFill>
                <a:schemeClr val="accent4"/>
              </a:solidFill>
              <a:effectLst/>
            </a:endParaRPr>
          </a:p>
        </p:txBody>
      </p:sp>
    </p:spTree>
    <p:extLst>
      <p:ext uri="{BB962C8B-B14F-4D97-AF65-F5344CB8AC3E}">
        <p14:creationId xmlns:p14="http://schemas.microsoft.com/office/powerpoint/2010/main" val="134933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35EDAD7D-7025-4BA0-8B7D-937950830F78}"/>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7629C7CC-F53E-4082-9C87-BBD5A75D9AF0}"/>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继续创新和完善宏观调控，确保经济运行在合理区间</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6" name="图片 5">
            <a:extLst>
              <a:ext uri="{FF2B5EF4-FFF2-40B4-BE49-F238E27FC236}">
                <a16:creationId xmlns:a16="http://schemas.microsoft.com/office/drawing/2014/main" id="{F8FDAE3A-F2BF-4E2F-B1DC-907EF1742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390" y="1833270"/>
            <a:ext cx="5184720" cy="4689090"/>
          </a:xfrm>
          <a:prstGeom prst="rect">
            <a:avLst/>
          </a:prstGeom>
        </p:spPr>
      </p:pic>
      <p:pic>
        <p:nvPicPr>
          <p:cNvPr id="10" name="图片 9">
            <a:extLst>
              <a:ext uri="{FF2B5EF4-FFF2-40B4-BE49-F238E27FC236}">
                <a16:creationId xmlns:a16="http://schemas.microsoft.com/office/drawing/2014/main" id="{39632350-855A-496D-9F17-295B859AF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160" y="1890202"/>
            <a:ext cx="3333750" cy="2571750"/>
          </a:xfrm>
          <a:prstGeom prst="rect">
            <a:avLst/>
          </a:prstGeom>
        </p:spPr>
      </p:pic>
      <p:sp>
        <p:nvSpPr>
          <p:cNvPr id="11" name="矩形 10">
            <a:extLst>
              <a:ext uri="{FF2B5EF4-FFF2-40B4-BE49-F238E27FC236}">
                <a16:creationId xmlns:a16="http://schemas.microsoft.com/office/drawing/2014/main" id="{DA6DEA6F-0FFE-4412-BBAA-D9C06938E124}"/>
              </a:ext>
            </a:extLst>
          </p:cNvPr>
          <p:cNvSpPr/>
          <p:nvPr/>
        </p:nvSpPr>
        <p:spPr>
          <a:xfrm>
            <a:off x="7248160" y="4663555"/>
            <a:ext cx="3405760" cy="1938992"/>
          </a:xfrm>
          <a:prstGeom prst="rect">
            <a:avLst/>
          </a:prstGeom>
          <a:noFill/>
        </p:spPr>
        <p:txBody>
          <a:bodyPr wrap="square" lIns="91440" tIns="45720" rIns="91440" bIns="45720">
            <a:spAutoFit/>
          </a:bodyPr>
          <a:lstStyle/>
          <a:p>
            <a:r>
              <a:rPr lang="zh-CN" altLang="en-US" sz="2000" b="1" dirty="0">
                <a:ln w="9525">
                  <a:solidFill>
                    <a:schemeClr val="bg1"/>
                  </a:solidFill>
                  <a:prstDash val="solid"/>
                </a:ln>
                <a:effectLst>
                  <a:outerShdw blurRad="12700" dist="38100" dir="2700000" algn="tl" rotWithShape="0">
                    <a:schemeClr val="bg1">
                      <a:lumMod val="50000"/>
                    </a:schemeClr>
                  </a:outerShdw>
                </a:effectLst>
              </a:rPr>
              <a:t>        存款准备金率是从源头提供流动性、降低融资成本的重要工具。目前我国大型银行存款准备金率为</a:t>
            </a:r>
            <a:r>
              <a:rPr lang="en-US" altLang="zh-CN" sz="2000" b="1" dirty="0">
                <a:ln w="9525">
                  <a:solidFill>
                    <a:schemeClr val="bg1"/>
                  </a:solidFill>
                  <a:prstDash val="solid"/>
                </a:ln>
                <a:effectLst>
                  <a:outerShdw blurRad="12700" dist="38100" dir="2700000" algn="tl" rotWithShape="0">
                    <a:schemeClr val="bg1">
                      <a:lumMod val="50000"/>
                    </a:schemeClr>
                  </a:outerShdw>
                </a:effectLst>
              </a:rPr>
              <a:t>13.5%</a:t>
            </a:r>
            <a:r>
              <a:rPr lang="zh-CN" altLang="en-US" sz="2000" b="1" dirty="0">
                <a:ln w="9525">
                  <a:solidFill>
                    <a:schemeClr val="bg1"/>
                  </a:solidFill>
                  <a:prstDash val="solid"/>
                </a:ln>
                <a:effectLst>
                  <a:outerShdw blurRad="12700" dist="38100" dir="2700000" algn="tl" rotWithShape="0">
                    <a:schemeClr val="bg1">
                      <a:lumMod val="50000"/>
                    </a:schemeClr>
                  </a:outerShdw>
                </a:effectLst>
              </a:rPr>
              <a:t>、中小银行为</a:t>
            </a:r>
            <a:r>
              <a:rPr lang="en-US" altLang="zh-CN" sz="2000" b="1" dirty="0">
                <a:ln w="9525">
                  <a:solidFill>
                    <a:schemeClr val="bg1"/>
                  </a:solidFill>
                  <a:prstDash val="solid"/>
                </a:ln>
                <a:effectLst>
                  <a:outerShdw blurRad="12700" dist="38100" dir="2700000" algn="tl" rotWithShape="0">
                    <a:schemeClr val="bg1">
                      <a:lumMod val="50000"/>
                    </a:schemeClr>
                  </a:outerShdw>
                </a:effectLst>
              </a:rPr>
              <a:t>11.5%</a:t>
            </a:r>
            <a:r>
              <a:rPr lang="zh-CN" altLang="en-US" sz="2000" b="1" dirty="0">
                <a:ln w="9525">
                  <a:solidFill>
                    <a:schemeClr val="bg1"/>
                  </a:solidFill>
                  <a:prstDash val="solid"/>
                </a:ln>
                <a:effectLst>
                  <a:outerShdw blurRad="12700" dist="38100" dir="2700000" algn="tl" rotWithShape="0">
                    <a:schemeClr val="bg1">
                      <a:lumMod val="50000"/>
                    </a:schemeClr>
                  </a:outerShdw>
                </a:effectLst>
              </a:rPr>
              <a:t>，仍有一定下调空间</a:t>
            </a:r>
            <a:endParaRPr lang="zh-CN" alt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24635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A7DFDD72-DE5A-4BE1-ADD0-F3A24A20CB27}"/>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5968AF8E-6493-4D63-983B-1DBFDDC79A2D}"/>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继续创新和完善宏观调控，确保经济运行在合理区间</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6" name="图片 5">
            <a:extLst>
              <a:ext uri="{FF2B5EF4-FFF2-40B4-BE49-F238E27FC236}">
                <a16:creationId xmlns:a16="http://schemas.microsoft.com/office/drawing/2014/main" id="{ED943BC0-D514-4292-B370-23359AC96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2813" y="1916790"/>
            <a:ext cx="5391150" cy="4522050"/>
          </a:xfrm>
          <a:prstGeom prst="rect">
            <a:avLst/>
          </a:prstGeom>
        </p:spPr>
      </p:pic>
      <p:sp>
        <p:nvSpPr>
          <p:cNvPr id="7" name="卷形: 垂直 6">
            <a:extLst>
              <a:ext uri="{FF2B5EF4-FFF2-40B4-BE49-F238E27FC236}">
                <a16:creationId xmlns:a16="http://schemas.microsoft.com/office/drawing/2014/main" id="{0C7DE72C-B141-4670-8879-3734E38F8C57}"/>
              </a:ext>
            </a:extLst>
          </p:cNvPr>
          <p:cNvSpPr/>
          <p:nvPr/>
        </p:nvSpPr>
        <p:spPr>
          <a:xfrm>
            <a:off x="1487360" y="1916790"/>
            <a:ext cx="817234" cy="4480967"/>
          </a:xfrm>
          <a:prstGeom prst="verticalScroll">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lang="zh-CN" altLang="en-US" sz="1400" dirty="0"/>
              <a:t>安排地方政府一般债券</a:t>
            </a:r>
            <a:r>
              <a:rPr lang="en-US" altLang="zh-CN" sz="1400" dirty="0"/>
              <a:t>9300</a:t>
            </a:r>
            <a:r>
              <a:rPr lang="zh-CN" altLang="en-US" sz="1400" dirty="0"/>
              <a:t>亿元</a:t>
            </a:r>
          </a:p>
        </p:txBody>
      </p:sp>
      <p:sp>
        <p:nvSpPr>
          <p:cNvPr id="8" name="箭头: 右 7">
            <a:extLst>
              <a:ext uri="{FF2B5EF4-FFF2-40B4-BE49-F238E27FC236}">
                <a16:creationId xmlns:a16="http://schemas.microsoft.com/office/drawing/2014/main" id="{1072A39E-987A-46B8-A312-88CECFA102A6}"/>
              </a:ext>
            </a:extLst>
          </p:cNvPr>
          <p:cNvSpPr/>
          <p:nvPr/>
        </p:nvSpPr>
        <p:spPr>
          <a:xfrm>
            <a:off x="8040269" y="2708900"/>
            <a:ext cx="826407" cy="216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4D853C2E-4935-4742-A377-64F4E92C3A2E}"/>
              </a:ext>
            </a:extLst>
          </p:cNvPr>
          <p:cNvSpPr/>
          <p:nvPr/>
        </p:nvSpPr>
        <p:spPr>
          <a:xfrm>
            <a:off x="8915262" y="2616860"/>
            <a:ext cx="1965603" cy="400110"/>
          </a:xfrm>
          <a:prstGeom prst="rect">
            <a:avLst/>
          </a:prstGeom>
          <a:noFill/>
        </p:spPr>
        <p:txBody>
          <a:bodyPr wrap="none" lIns="91440" tIns="45720" rIns="91440" bIns="45720">
            <a:spAutoFit/>
          </a:bodyPr>
          <a:lstStyle/>
          <a:p>
            <a:pPr algn="ctr"/>
            <a:r>
              <a:rPr lang="zh-CN" alt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增长幅度近</a:t>
            </a:r>
            <a:r>
              <a:rPr lang="en-US" altLang="zh-CN" sz="2000" b="1" spc="50" dirty="0">
                <a:ln w="9525" cmpd="sng">
                  <a:solidFill>
                    <a:schemeClr val="accent1"/>
                  </a:solidFill>
                  <a:prstDash val="solid"/>
                </a:ln>
                <a:solidFill>
                  <a:srgbClr val="70AD47">
                    <a:tint val="1000"/>
                  </a:srgbClr>
                </a:solidFill>
                <a:effectLst>
                  <a:glow rad="38100">
                    <a:schemeClr val="accent1">
                      <a:alpha val="40000"/>
                    </a:schemeClr>
                  </a:glow>
                </a:effectLst>
              </a:rPr>
              <a:t>60%</a:t>
            </a:r>
            <a:endParaRPr lang="zh-CN" altLang="en-US" sz="2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0" name="动作按钮: 声音 9">
            <a:hlinkClick r:id="" action="ppaction://noaction" highlightClick="1">
              <a:snd r:embed="rId3" name="APPLAUSE.WAV"/>
            </a:hlinkClick>
            <a:extLst>
              <a:ext uri="{FF2B5EF4-FFF2-40B4-BE49-F238E27FC236}">
                <a16:creationId xmlns:a16="http://schemas.microsoft.com/office/drawing/2014/main" id="{C4347DEE-2F00-473E-AA4F-6AFDAA36A4E3}"/>
              </a:ext>
            </a:extLst>
          </p:cNvPr>
          <p:cNvSpPr/>
          <p:nvPr/>
        </p:nvSpPr>
        <p:spPr>
          <a:xfrm>
            <a:off x="8040269" y="35010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26967B5D-D478-48DB-818B-8E13B4C2F323}"/>
              </a:ext>
            </a:extLst>
          </p:cNvPr>
          <p:cNvSpPr txBox="1"/>
          <p:nvPr/>
        </p:nvSpPr>
        <p:spPr>
          <a:xfrm>
            <a:off x="8976400" y="3501009"/>
            <a:ext cx="2232310" cy="1323439"/>
          </a:xfrm>
          <a:prstGeom prst="rect">
            <a:avLst/>
          </a:prstGeom>
          <a:noFill/>
          <a:ln>
            <a:solidFill>
              <a:srgbClr val="7030A0"/>
            </a:solidFill>
          </a:ln>
        </p:spPr>
        <p:txBody>
          <a:bodyPr wrap="square" rtlCol="0">
            <a:spAutoFit/>
          </a:bodyPr>
          <a:lstStyle/>
          <a:p>
            <a:r>
              <a:rPr lang="zh-CN" altLang="en-US" sz="2000" dirty="0"/>
              <a:t>在开大前门的同时，必须坚决堵住后门、遏制隐性债务增量</a:t>
            </a:r>
          </a:p>
        </p:txBody>
      </p:sp>
      <p:pic>
        <p:nvPicPr>
          <p:cNvPr id="13" name="图片 12">
            <a:extLst>
              <a:ext uri="{FF2B5EF4-FFF2-40B4-BE49-F238E27FC236}">
                <a16:creationId xmlns:a16="http://schemas.microsoft.com/office/drawing/2014/main" id="{01125314-A9C9-41EB-B56A-085F5040FE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0269" y="4871576"/>
            <a:ext cx="3198416" cy="1526181"/>
          </a:xfrm>
          <a:prstGeom prst="rect">
            <a:avLst/>
          </a:prstGeom>
        </p:spPr>
      </p:pic>
    </p:spTree>
    <p:extLst>
      <p:ext uri="{BB962C8B-B14F-4D97-AF65-F5344CB8AC3E}">
        <p14:creationId xmlns:p14="http://schemas.microsoft.com/office/powerpoint/2010/main" val="144566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43" name="矩形"/>
          <p:cNvSpPr>
            <a:spLocks/>
          </p:cNvSpPr>
          <p:nvPr/>
        </p:nvSpPr>
        <p:spPr>
          <a:xfrm>
            <a:off x="355781" y="2852919"/>
            <a:ext cx="2548392" cy="968355"/>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marL="0" indent="0" algn="dist">
              <a:lnSpc>
                <a:spcPct val="100000"/>
              </a:lnSpc>
              <a:spcBef>
                <a:spcPts val="0"/>
              </a:spcBef>
              <a:spcAft>
                <a:spcPts val="0"/>
              </a:spcAft>
              <a:buNone/>
            </a:pPr>
            <a:r>
              <a:rPr lang="zh-CN" altLang="en-US" sz="6000" b="1" u="none" strike="noStrike" kern="1200" cap="none" spc="0" baseline="0" dirty="0">
                <a:solidFill>
                  <a:schemeClr val="accent1"/>
                </a:solidFill>
                <a:latin typeface="微软雅黑" charset="0"/>
                <a:ea typeface="微软雅黑" charset="0"/>
                <a:cs typeface="等线" charset="0"/>
              </a:rPr>
              <a:t>目录</a:t>
            </a:r>
          </a:p>
        </p:txBody>
      </p:sp>
      <p:sp>
        <p:nvSpPr>
          <p:cNvPr id="144" name="矩形"/>
          <p:cNvSpPr>
            <a:spLocks/>
          </p:cNvSpPr>
          <p:nvPr/>
        </p:nvSpPr>
        <p:spPr>
          <a:xfrm>
            <a:off x="4953008" y="2852918"/>
            <a:ext cx="5967662" cy="800515"/>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gn="ctr">
              <a:lnSpc>
                <a:spcPts val="3000"/>
              </a:lnSpc>
            </a:pPr>
            <a:r>
              <a:rPr lang="zh-CN" altLang="en-US" b="1" dirty="0">
                <a:solidFill>
                  <a:srgbClr val="FEFFFF"/>
                </a:solidFill>
                <a:cs typeface="等线" charset="0"/>
              </a:rPr>
              <a:t>稳中求进、符合实际的发展目标和政策取向</a:t>
            </a:r>
            <a:endParaRPr lang="zh-CN" altLang="en-US" b="1" u="none" strike="noStrike" kern="1200" cap="none" spc="0" baseline="0" dirty="0">
              <a:solidFill>
                <a:srgbClr val="FEFFFF"/>
              </a:solidFill>
              <a:cs typeface="等线" charset="0"/>
            </a:endParaRPr>
          </a:p>
        </p:txBody>
      </p:sp>
      <p:sp>
        <p:nvSpPr>
          <p:cNvPr id="145" name="矩形"/>
          <p:cNvSpPr>
            <a:spLocks/>
          </p:cNvSpPr>
          <p:nvPr/>
        </p:nvSpPr>
        <p:spPr>
          <a:xfrm>
            <a:off x="4953009" y="4869199"/>
            <a:ext cx="5967661" cy="800515"/>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gn="ctr">
              <a:lnSpc>
                <a:spcPts val="3000"/>
              </a:lnSpc>
            </a:pPr>
            <a:r>
              <a:rPr lang="zh-CN" altLang="en-US" b="1" dirty="0">
                <a:solidFill>
                  <a:srgbClr val="FEFFFF"/>
                </a:solidFill>
                <a:cs typeface="等线" charset="0"/>
              </a:rPr>
              <a:t>重点突出、举措有力的工作部署</a:t>
            </a:r>
            <a:endParaRPr lang="zh-CN" altLang="en-US" b="1" u="none" strike="noStrike" kern="1200" cap="none" spc="0" baseline="0" dirty="0">
              <a:solidFill>
                <a:srgbClr val="FEFFFF"/>
              </a:solidFill>
              <a:cs typeface="等线" charset="0"/>
            </a:endParaRPr>
          </a:p>
        </p:txBody>
      </p:sp>
      <p:sp>
        <p:nvSpPr>
          <p:cNvPr id="148" name="五角星"/>
          <p:cNvSpPr>
            <a:spLocks/>
          </p:cNvSpPr>
          <p:nvPr/>
        </p:nvSpPr>
        <p:spPr>
          <a:xfrm>
            <a:off x="3639236" y="2852919"/>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sz="2400" b="1" u="none" strike="noStrike" kern="1200" cap="none" spc="0" baseline="0" dirty="0">
                <a:solidFill>
                  <a:srgbClr val="FEFFFF"/>
                </a:solidFill>
                <a:latin typeface="黑体" pitchFamily="49" charset="-122"/>
                <a:ea typeface="黑体" pitchFamily="49" charset="-122"/>
                <a:cs typeface="等线" charset="0"/>
              </a:rPr>
              <a:t>二</a:t>
            </a:r>
          </a:p>
        </p:txBody>
      </p:sp>
      <p:sp>
        <p:nvSpPr>
          <p:cNvPr id="151" name="五角星"/>
          <p:cNvSpPr>
            <a:spLocks/>
          </p:cNvSpPr>
          <p:nvPr/>
        </p:nvSpPr>
        <p:spPr>
          <a:xfrm>
            <a:off x="3645431" y="4869200"/>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sz="2400" b="1" u="none" strike="noStrike" kern="1200" cap="none" spc="0" baseline="0" dirty="0">
                <a:solidFill>
                  <a:srgbClr val="FEFFFF"/>
                </a:solidFill>
                <a:latin typeface="黑体" pitchFamily="49" charset="-122"/>
                <a:ea typeface="黑体" pitchFamily="49" charset="-122"/>
                <a:cs typeface="等线" charset="0"/>
              </a:rPr>
              <a:t>三</a:t>
            </a:r>
          </a:p>
        </p:txBody>
      </p:sp>
      <p:sp>
        <p:nvSpPr>
          <p:cNvPr id="152" name="五角星"/>
          <p:cNvSpPr>
            <a:spLocks/>
          </p:cNvSpPr>
          <p:nvPr/>
        </p:nvSpPr>
        <p:spPr>
          <a:xfrm>
            <a:off x="3670564" y="766305"/>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sz="2400" b="1" u="none" strike="noStrike" kern="1200" cap="none" spc="0" baseline="0" dirty="0">
                <a:solidFill>
                  <a:srgbClr val="FEFFFF"/>
                </a:solidFill>
                <a:latin typeface="黑体" pitchFamily="49" charset="-122"/>
                <a:ea typeface="黑体" pitchFamily="49" charset="-122"/>
                <a:cs typeface="等线" charset="0"/>
              </a:rPr>
              <a:t>一</a:t>
            </a:r>
          </a:p>
        </p:txBody>
      </p:sp>
      <p:sp>
        <p:nvSpPr>
          <p:cNvPr id="153" name="矩形"/>
          <p:cNvSpPr>
            <a:spLocks/>
          </p:cNvSpPr>
          <p:nvPr/>
        </p:nvSpPr>
        <p:spPr>
          <a:xfrm>
            <a:off x="4953008" y="766305"/>
            <a:ext cx="5967662" cy="800515"/>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gn="ctr">
              <a:lnSpc>
                <a:spcPts val="3000"/>
              </a:lnSpc>
            </a:pPr>
            <a:r>
              <a:rPr lang="zh-CN" altLang="en-US" b="1" dirty="0">
                <a:solidFill>
                  <a:srgbClr val="FEFFFF"/>
                </a:solidFill>
                <a:cs typeface="等线" charset="0"/>
              </a:rPr>
              <a:t>来之不易的巨大成就</a:t>
            </a:r>
            <a:endParaRPr lang="zh-CN" altLang="en-US" b="1" u="none" strike="noStrike" kern="1200" cap="none" spc="0" baseline="0" dirty="0">
              <a:solidFill>
                <a:srgbClr val="FEFFFF"/>
              </a:solidFill>
              <a:cs typeface="等线" charset="0"/>
            </a:endParaRPr>
          </a:p>
        </p:txBody>
      </p:sp>
    </p:spTree>
    <p:extLst>
      <p:ext uri="{BB962C8B-B14F-4D97-AF65-F5344CB8AC3E}">
        <p14:creationId xmlns:p14="http://schemas.microsoft.com/office/powerpoint/2010/main" val="4316706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fill="hold"/>
                                        <p:tgtEl>
                                          <p:spTgt spid="143"/>
                                        </p:tgtEl>
                                        <p:attrNameLst>
                                          <p:attrName>ppt_x</p:attrName>
                                        </p:attrNameLst>
                                      </p:cBhvr>
                                      <p:tavLst>
                                        <p:tav tm="0">
                                          <p:val>
                                            <p:strVal val="#ppt_x"/>
                                          </p:val>
                                        </p:tav>
                                        <p:tav tm="100000">
                                          <p:val>
                                            <p:strVal val="#ppt_x"/>
                                          </p:val>
                                        </p:tav>
                                      </p:tavLst>
                                    </p:anim>
                                    <p:anim calcmode="lin" valueType="num">
                                      <p:cBhvr additive="base">
                                        <p:cTn id="8"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2"/>
                                        </p:tgtEl>
                                        <p:attrNameLst>
                                          <p:attrName>style.visibility</p:attrName>
                                        </p:attrNameLst>
                                      </p:cBhvr>
                                      <p:to>
                                        <p:strVal val="visible"/>
                                      </p:to>
                                    </p:set>
                                    <p:anim calcmode="lin" valueType="num">
                                      <p:cBhvr additive="base">
                                        <p:cTn id="13" dur="500" fill="hold"/>
                                        <p:tgtEl>
                                          <p:spTgt spid="152"/>
                                        </p:tgtEl>
                                        <p:attrNameLst>
                                          <p:attrName>ppt_x</p:attrName>
                                        </p:attrNameLst>
                                      </p:cBhvr>
                                      <p:tavLst>
                                        <p:tav tm="0">
                                          <p:val>
                                            <p:strVal val="#ppt_x"/>
                                          </p:val>
                                        </p:tav>
                                        <p:tav tm="100000">
                                          <p:val>
                                            <p:strVal val="#ppt_x"/>
                                          </p:val>
                                        </p:tav>
                                      </p:tavLst>
                                    </p:anim>
                                    <p:anim calcmode="lin" valueType="num">
                                      <p:cBhvr additive="base">
                                        <p:cTn id="14"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fade">
                                      <p:cBhvr>
                                        <p:cTn id="19" dur="1000"/>
                                        <p:tgtEl>
                                          <p:spTgt spid="153"/>
                                        </p:tgtEl>
                                      </p:cBhvr>
                                    </p:animEffect>
                                    <p:anim calcmode="lin" valueType="num">
                                      <p:cBhvr>
                                        <p:cTn id="20" dur="1000" fill="hold"/>
                                        <p:tgtEl>
                                          <p:spTgt spid="153"/>
                                        </p:tgtEl>
                                        <p:attrNameLst>
                                          <p:attrName>ppt_x</p:attrName>
                                        </p:attrNameLst>
                                      </p:cBhvr>
                                      <p:tavLst>
                                        <p:tav tm="0">
                                          <p:val>
                                            <p:strVal val="#ppt_x"/>
                                          </p:val>
                                        </p:tav>
                                        <p:tav tm="100000">
                                          <p:val>
                                            <p:strVal val="#ppt_x"/>
                                          </p:val>
                                        </p:tav>
                                      </p:tavLst>
                                    </p:anim>
                                    <p:anim calcmode="lin" valueType="num">
                                      <p:cBhvr>
                                        <p:cTn id="21" dur="1000" fill="hold"/>
                                        <p:tgtEl>
                                          <p:spTgt spid="15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8"/>
                                        </p:tgtEl>
                                        <p:attrNameLst>
                                          <p:attrName>style.visibility</p:attrName>
                                        </p:attrNameLst>
                                      </p:cBhvr>
                                      <p:to>
                                        <p:strVal val="visible"/>
                                      </p:to>
                                    </p:set>
                                    <p:anim calcmode="lin" valueType="num">
                                      <p:cBhvr additive="base">
                                        <p:cTn id="26" dur="500" fill="hold"/>
                                        <p:tgtEl>
                                          <p:spTgt spid="148"/>
                                        </p:tgtEl>
                                        <p:attrNameLst>
                                          <p:attrName>ppt_x</p:attrName>
                                        </p:attrNameLst>
                                      </p:cBhvr>
                                      <p:tavLst>
                                        <p:tav tm="0">
                                          <p:val>
                                            <p:strVal val="#ppt_x"/>
                                          </p:val>
                                        </p:tav>
                                        <p:tav tm="100000">
                                          <p:val>
                                            <p:strVal val="#ppt_x"/>
                                          </p:val>
                                        </p:tav>
                                      </p:tavLst>
                                    </p:anim>
                                    <p:anim calcmode="lin" valueType="num">
                                      <p:cBhvr additive="base">
                                        <p:cTn id="27"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4"/>
                                        </p:tgtEl>
                                        <p:attrNameLst>
                                          <p:attrName>style.visibility</p:attrName>
                                        </p:attrNameLst>
                                      </p:cBhvr>
                                      <p:to>
                                        <p:strVal val="visible"/>
                                      </p:to>
                                    </p:set>
                                    <p:animEffect transition="in" filter="fade">
                                      <p:cBhvr>
                                        <p:cTn id="32" dur="1000"/>
                                        <p:tgtEl>
                                          <p:spTgt spid="144"/>
                                        </p:tgtEl>
                                      </p:cBhvr>
                                    </p:animEffect>
                                    <p:anim calcmode="lin" valueType="num">
                                      <p:cBhvr>
                                        <p:cTn id="33" dur="1000" fill="hold"/>
                                        <p:tgtEl>
                                          <p:spTgt spid="144"/>
                                        </p:tgtEl>
                                        <p:attrNameLst>
                                          <p:attrName>ppt_x</p:attrName>
                                        </p:attrNameLst>
                                      </p:cBhvr>
                                      <p:tavLst>
                                        <p:tav tm="0">
                                          <p:val>
                                            <p:strVal val="#ppt_x"/>
                                          </p:val>
                                        </p:tav>
                                        <p:tav tm="100000">
                                          <p:val>
                                            <p:strVal val="#ppt_x"/>
                                          </p:val>
                                        </p:tav>
                                      </p:tavLst>
                                    </p:anim>
                                    <p:anim calcmode="lin" valueType="num">
                                      <p:cBhvr>
                                        <p:cTn id="34"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1"/>
                                        </p:tgtEl>
                                        <p:attrNameLst>
                                          <p:attrName>style.visibility</p:attrName>
                                        </p:attrNameLst>
                                      </p:cBhvr>
                                      <p:to>
                                        <p:strVal val="visible"/>
                                      </p:to>
                                    </p:set>
                                    <p:anim calcmode="lin" valueType="num">
                                      <p:cBhvr additive="base">
                                        <p:cTn id="39" dur="500" fill="hold"/>
                                        <p:tgtEl>
                                          <p:spTgt spid="151"/>
                                        </p:tgtEl>
                                        <p:attrNameLst>
                                          <p:attrName>ppt_x</p:attrName>
                                        </p:attrNameLst>
                                      </p:cBhvr>
                                      <p:tavLst>
                                        <p:tav tm="0">
                                          <p:val>
                                            <p:strVal val="#ppt_x"/>
                                          </p:val>
                                        </p:tav>
                                        <p:tav tm="100000">
                                          <p:val>
                                            <p:strVal val="#ppt_x"/>
                                          </p:val>
                                        </p:tav>
                                      </p:tavLst>
                                    </p:anim>
                                    <p:anim calcmode="lin" valueType="num">
                                      <p:cBhvr additive="base">
                                        <p:cTn id="40"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5"/>
                                        </p:tgtEl>
                                        <p:attrNameLst>
                                          <p:attrName>style.visibility</p:attrName>
                                        </p:attrNameLst>
                                      </p:cBhvr>
                                      <p:to>
                                        <p:strVal val="visible"/>
                                      </p:to>
                                    </p:set>
                                    <p:animEffect transition="in" filter="fade">
                                      <p:cBhvr>
                                        <p:cTn id="45" dur="1000"/>
                                        <p:tgtEl>
                                          <p:spTgt spid="145"/>
                                        </p:tgtEl>
                                      </p:cBhvr>
                                    </p:animEffect>
                                    <p:anim calcmode="lin" valueType="num">
                                      <p:cBhvr>
                                        <p:cTn id="46" dur="1000" fill="hold"/>
                                        <p:tgtEl>
                                          <p:spTgt spid="145"/>
                                        </p:tgtEl>
                                        <p:attrNameLst>
                                          <p:attrName>ppt_x</p:attrName>
                                        </p:attrNameLst>
                                      </p:cBhvr>
                                      <p:tavLst>
                                        <p:tav tm="0">
                                          <p:val>
                                            <p:strVal val="#ppt_x"/>
                                          </p:val>
                                        </p:tav>
                                        <p:tav tm="100000">
                                          <p:val>
                                            <p:strVal val="#ppt_x"/>
                                          </p:val>
                                        </p:tav>
                                      </p:tavLst>
                                    </p:anim>
                                    <p:anim calcmode="lin" valueType="num">
                                      <p:cBhvr>
                                        <p:cTn id="47" dur="1000" fill="hold"/>
                                        <p:tgtEl>
                                          <p:spTgt spid="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4" grpId="0" animBg="1"/>
      <p:bldP spid="145" grpId="0" animBg="1"/>
      <p:bldP spid="148" grpId="0" animBg="1"/>
      <p:bldP spid="151" grpId="0" animBg="1"/>
      <p:bldP spid="152" grpId="0" animBg="1"/>
      <p:bldP spid="1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CC3A1C11-29B5-4186-BEE1-3144DF3954D2}"/>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140995D9-62B5-481C-A008-C930F1A8C8DE}"/>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继续创新和完善宏观调控，确保经济运行在合理区间</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6" name="图片 5">
            <a:extLst>
              <a:ext uri="{FF2B5EF4-FFF2-40B4-BE49-F238E27FC236}">
                <a16:creationId xmlns:a16="http://schemas.microsoft.com/office/drawing/2014/main" id="{75CDCE96-3433-4E8E-A17D-EBE593CA8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430" y="1916790"/>
            <a:ext cx="3960550" cy="4615643"/>
          </a:xfrm>
          <a:prstGeom prst="rect">
            <a:avLst/>
          </a:prstGeom>
        </p:spPr>
      </p:pic>
      <p:sp>
        <p:nvSpPr>
          <p:cNvPr id="9" name="动作按钮: 声音 8">
            <a:hlinkClick r:id="" action="ppaction://noaction" highlightClick="1">
              <a:snd r:embed="rId3" name="APPLAUSE.WAV"/>
            </a:hlinkClick>
            <a:extLst>
              <a:ext uri="{FF2B5EF4-FFF2-40B4-BE49-F238E27FC236}">
                <a16:creationId xmlns:a16="http://schemas.microsoft.com/office/drawing/2014/main" id="{E27F58B3-F034-4338-9B3D-0119845E770D}"/>
              </a:ext>
            </a:extLst>
          </p:cNvPr>
          <p:cNvSpPr/>
          <p:nvPr/>
        </p:nvSpPr>
        <p:spPr>
          <a:xfrm>
            <a:off x="6131089" y="191679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CDD016B8-CB3B-4BE6-8C15-FFE9A73A059C}"/>
              </a:ext>
            </a:extLst>
          </p:cNvPr>
          <p:cNvSpPr txBox="1"/>
          <p:nvPr/>
        </p:nvSpPr>
        <p:spPr>
          <a:xfrm>
            <a:off x="6131089" y="2581227"/>
            <a:ext cx="4429532" cy="1323439"/>
          </a:xfrm>
          <a:prstGeom prst="rect">
            <a:avLst/>
          </a:prstGeom>
          <a:noFill/>
          <a:ln>
            <a:solidFill>
              <a:srgbClr val="7030A0"/>
            </a:solidFill>
          </a:ln>
        </p:spPr>
        <p:txBody>
          <a:bodyPr wrap="square" rtlCol="0">
            <a:spAutoFit/>
          </a:bodyPr>
          <a:lstStyle/>
          <a:p>
            <a:r>
              <a:rPr lang="zh-CN" altLang="en-US" sz="2000" dirty="0"/>
              <a:t>        今年就业压力加大。高校毕业生有</a:t>
            </a:r>
            <a:r>
              <a:rPr lang="en-US" altLang="zh-CN" sz="2000" dirty="0"/>
              <a:t>834</a:t>
            </a:r>
            <a:r>
              <a:rPr lang="zh-CN" altLang="en-US" sz="2000" dirty="0"/>
              <a:t>万人，再创历史新高。部分企业生产经营困难，下岗、转岗等人数也可能会有所增加</a:t>
            </a:r>
          </a:p>
        </p:txBody>
      </p:sp>
      <p:pic>
        <p:nvPicPr>
          <p:cNvPr id="12" name="图片 11">
            <a:extLst>
              <a:ext uri="{FF2B5EF4-FFF2-40B4-BE49-F238E27FC236}">
                <a16:creationId xmlns:a16="http://schemas.microsoft.com/office/drawing/2014/main" id="{7C6257A4-350A-4A06-A5F5-FD6CC79187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1089" y="3963377"/>
            <a:ext cx="4429532" cy="2569056"/>
          </a:xfrm>
          <a:prstGeom prst="rect">
            <a:avLst/>
          </a:prstGeom>
        </p:spPr>
      </p:pic>
    </p:spTree>
    <p:extLst>
      <p:ext uri="{BB962C8B-B14F-4D97-AF65-F5344CB8AC3E}">
        <p14:creationId xmlns:p14="http://schemas.microsoft.com/office/powerpoint/2010/main" val="415125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79E83B10-78B0-49E1-BB12-6387645EEF0A}"/>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C148EBA5-D326-41C8-A01D-68335FA8DA12}"/>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激发市场主体活力，着力优化营商环境</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63AC50EA-74FB-412C-9AC5-6DF1D0152E8C}"/>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57F321A-5543-4E82-8CD7-F2C67EEFEBC1}"/>
              </a:ext>
            </a:extLst>
          </p:cNvPr>
          <p:cNvSpPr/>
          <p:nvPr/>
        </p:nvSpPr>
        <p:spPr>
          <a:xfrm>
            <a:off x="2091549" y="2076785"/>
            <a:ext cx="4508520"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市场配置资源是最有效率的形式</a:t>
            </a:r>
            <a:endParaRPr lang="zh-CN" altLang="en-US" b="1" cap="none" spc="0" dirty="0">
              <a:ln/>
              <a:solidFill>
                <a:srgbClr val="0070C0"/>
              </a:solidFill>
              <a:effectLst/>
            </a:endParaRPr>
          </a:p>
        </p:txBody>
      </p:sp>
      <p:pic>
        <p:nvPicPr>
          <p:cNvPr id="7" name="图片 6">
            <a:extLst>
              <a:ext uri="{FF2B5EF4-FFF2-40B4-BE49-F238E27FC236}">
                <a16:creationId xmlns:a16="http://schemas.microsoft.com/office/drawing/2014/main" id="{41EF325E-C02E-4784-87D3-23814C9FC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637" y="2564880"/>
            <a:ext cx="5273424" cy="4104570"/>
          </a:xfrm>
          <a:prstGeom prst="rect">
            <a:avLst/>
          </a:prstGeom>
        </p:spPr>
      </p:pic>
      <p:pic>
        <p:nvPicPr>
          <p:cNvPr id="9" name="图片 8">
            <a:extLst>
              <a:ext uri="{FF2B5EF4-FFF2-40B4-BE49-F238E27FC236}">
                <a16:creationId xmlns:a16="http://schemas.microsoft.com/office/drawing/2014/main" id="{36E4BE89-1860-4BBB-BCC7-89463B1522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4046" y="2132820"/>
            <a:ext cx="4248590" cy="2360355"/>
          </a:xfrm>
          <a:prstGeom prst="rect">
            <a:avLst/>
          </a:prstGeom>
        </p:spPr>
      </p:pic>
      <p:sp>
        <p:nvSpPr>
          <p:cNvPr id="10" name="矩形: 对角圆角 9">
            <a:extLst>
              <a:ext uri="{FF2B5EF4-FFF2-40B4-BE49-F238E27FC236}">
                <a16:creationId xmlns:a16="http://schemas.microsoft.com/office/drawing/2014/main" id="{AE176C4A-B223-4C3D-BA58-A90D9C98D1A0}"/>
              </a:ext>
            </a:extLst>
          </p:cNvPr>
          <p:cNvSpPr/>
          <p:nvPr/>
        </p:nvSpPr>
        <p:spPr>
          <a:xfrm>
            <a:off x="6740710" y="4567291"/>
            <a:ext cx="729803" cy="2088290"/>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800" dirty="0"/>
              <a:t>工程建设项目审批制度改革</a:t>
            </a:r>
          </a:p>
        </p:txBody>
      </p:sp>
      <p:sp>
        <p:nvSpPr>
          <p:cNvPr id="11" name="矩形: 对角圆角 10">
            <a:extLst>
              <a:ext uri="{FF2B5EF4-FFF2-40B4-BE49-F238E27FC236}">
                <a16:creationId xmlns:a16="http://schemas.microsoft.com/office/drawing/2014/main" id="{33BBA313-1D2E-4B04-B77C-F15BE7598363}"/>
              </a:ext>
            </a:extLst>
          </p:cNvPr>
          <p:cNvSpPr/>
          <p:nvPr/>
        </p:nvSpPr>
        <p:spPr>
          <a:xfrm>
            <a:off x="7560981" y="4550972"/>
            <a:ext cx="729803" cy="2088290"/>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1600" dirty="0"/>
              <a:t>压缩专利审查和商标注册时间</a:t>
            </a:r>
          </a:p>
        </p:txBody>
      </p:sp>
      <p:sp>
        <p:nvSpPr>
          <p:cNvPr id="12" name="矩形: 对角圆角 11">
            <a:extLst>
              <a:ext uri="{FF2B5EF4-FFF2-40B4-BE49-F238E27FC236}">
                <a16:creationId xmlns:a16="http://schemas.microsoft.com/office/drawing/2014/main" id="{0367EB6A-FE79-41C6-AA00-762D92056071}"/>
              </a:ext>
            </a:extLst>
          </p:cNvPr>
          <p:cNvSpPr/>
          <p:nvPr/>
        </p:nvSpPr>
        <p:spPr>
          <a:xfrm>
            <a:off x="8432483" y="4547752"/>
            <a:ext cx="729803" cy="2088290"/>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800" dirty="0"/>
              <a:t>最多跑一次</a:t>
            </a:r>
          </a:p>
        </p:txBody>
      </p:sp>
      <p:sp>
        <p:nvSpPr>
          <p:cNvPr id="13" name="矩形: 对角圆角 12">
            <a:extLst>
              <a:ext uri="{FF2B5EF4-FFF2-40B4-BE49-F238E27FC236}">
                <a16:creationId xmlns:a16="http://schemas.microsoft.com/office/drawing/2014/main" id="{A7F10D58-CE16-408F-B065-9C633137FC62}"/>
              </a:ext>
            </a:extLst>
          </p:cNvPr>
          <p:cNvSpPr/>
          <p:nvPr/>
        </p:nvSpPr>
        <p:spPr>
          <a:xfrm>
            <a:off x="9303985" y="4547752"/>
            <a:ext cx="729803" cy="2088290"/>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1600" dirty="0"/>
              <a:t>开展“减证便民”改革行动</a:t>
            </a:r>
          </a:p>
        </p:txBody>
      </p:sp>
      <p:sp>
        <p:nvSpPr>
          <p:cNvPr id="14" name="矩形: 对角圆角 13">
            <a:extLst>
              <a:ext uri="{FF2B5EF4-FFF2-40B4-BE49-F238E27FC236}">
                <a16:creationId xmlns:a16="http://schemas.microsoft.com/office/drawing/2014/main" id="{4628A233-0948-4C26-AA91-71FD2FDB6A57}"/>
              </a:ext>
            </a:extLst>
          </p:cNvPr>
          <p:cNvSpPr/>
          <p:nvPr/>
        </p:nvSpPr>
        <p:spPr>
          <a:xfrm>
            <a:off x="10231646" y="4548578"/>
            <a:ext cx="729803" cy="2088290"/>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1600" dirty="0"/>
              <a:t>建立政务服务“好差评”制度</a:t>
            </a:r>
          </a:p>
        </p:txBody>
      </p:sp>
    </p:spTree>
    <p:extLst>
      <p:ext uri="{BB962C8B-B14F-4D97-AF65-F5344CB8AC3E}">
        <p14:creationId xmlns:p14="http://schemas.microsoft.com/office/powerpoint/2010/main" val="175887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B8C8E241-7B4C-43FA-B106-C0773C46CF34}"/>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D2D561EC-4FC4-4D44-9340-7538BB8A0251}"/>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激发市场主体活力，着力优化营商环境</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1BA7817D-92CB-4CBB-9320-25FADA236B40}"/>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DAE5610D-C14C-47F8-9AF3-0D8504347BCB}"/>
              </a:ext>
            </a:extLst>
          </p:cNvPr>
          <p:cNvSpPr/>
          <p:nvPr/>
        </p:nvSpPr>
        <p:spPr>
          <a:xfrm>
            <a:off x="2091549" y="2076785"/>
            <a:ext cx="4508520"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公平竞争是市场经济的灵魂</a:t>
            </a:r>
            <a:endParaRPr lang="zh-CN" altLang="en-US" b="1" cap="none" spc="0" dirty="0">
              <a:ln/>
              <a:solidFill>
                <a:srgbClr val="0070C0"/>
              </a:solidFill>
              <a:effectLst/>
            </a:endParaRPr>
          </a:p>
        </p:txBody>
      </p:sp>
      <p:pic>
        <p:nvPicPr>
          <p:cNvPr id="7" name="图片 6">
            <a:extLst>
              <a:ext uri="{FF2B5EF4-FFF2-40B4-BE49-F238E27FC236}">
                <a16:creationId xmlns:a16="http://schemas.microsoft.com/office/drawing/2014/main" id="{396AA16A-07FA-476F-A34E-72C3323D6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026" y="2539113"/>
            <a:ext cx="3118734" cy="2834157"/>
          </a:xfrm>
          <a:prstGeom prst="rect">
            <a:avLst/>
          </a:prstGeom>
        </p:spPr>
      </p:pic>
      <p:pic>
        <p:nvPicPr>
          <p:cNvPr id="9" name="图片 8">
            <a:extLst>
              <a:ext uri="{FF2B5EF4-FFF2-40B4-BE49-F238E27FC236}">
                <a16:creationId xmlns:a16="http://schemas.microsoft.com/office/drawing/2014/main" id="{2F8F7110-EBDB-45DC-9CF6-B0AFC93FAC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4489" y="2538451"/>
            <a:ext cx="3118734" cy="2834158"/>
          </a:xfrm>
          <a:prstGeom prst="rect">
            <a:avLst/>
          </a:prstGeom>
        </p:spPr>
      </p:pic>
      <p:pic>
        <p:nvPicPr>
          <p:cNvPr id="11" name="图片 10">
            <a:extLst>
              <a:ext uri="{FF2B5EF4-FFF2-40B4-BE49-F238E27FC236}">
                <a16:creationId xmlns:a16="http://schemas.microsoft.com/office/drawing/2014/main" id="{2A4246D7-841D-4854-9FAE-5FF66BEABC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9952" y="2538450"/>
            <a:ext cx="3243022" cy="2834157"/>
          </a:xfrm>
          <a:prstGeom prst="rect">
            <a:avLst/>
          </a:prstGeom>
        </p:spPr>
      </p:pic>
      <p:sp>
        <p:nvSpPr>
          <p:cNvPr id="12" name="矩形 11">
            <a:extLst>
              <a:ext uri="{FF2B5EF4-FFF2-40B4-BE49-F238E27FC236}">
                <a16:creationId xmlns:a16="http://schemas.microsoft.com/office/drawing/2014/main" id="{D11BE8EE-A51B-418B-96D1-67B1509A8979}"/>
              </a:ext>
            </a:extLst>
          </p:cNvPr>
          <p:cNvSpPr/>
          <p:nvPr/>
        </p:nvSpPr>
        <p:spPr>
          <a:xfrm>
            <a:off x="4474489" y="5696511"/>
            <a:ext cx="3118734"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800" b="1" dirty="0">
                <a:ln/>
                <a:solidFill>
                  <a:schemeClr val="accent4"/>
                </a:solidFill>
              </a:rPr>
              <a:t>不同层级政府职责不同，在市场监管方面要有明确分工</a:t>
            </a:r>
            <a:endParaRPr lang="zh-CN" altLang="en-US" sz="1800" b="1" cap="none" spc="0" dirty="0">
              <a:ln/>
              <a:solidFill>
                <a:schemeClr val="accent4"/>
              </a:solidFill>
              <a:effectLst/>
            </a:endParaRPr>
          </a:p>
        </p:txBody>
      </p:sp>
      <p:sp>
        <p:nvSpPr>
          <p:cNvPr id="13" name="矩形 12">
            <a:extLst>
              <a:ext uri="{FF2B5EF4-FFF2-40B4-BE49-F238E27FC236}">
                <a16:creationId xmlns:a16="http://schemas.microsoft.com/office/drawing/2014/main" id="{1F128A7F-EB9A-4A54-942B-F1DDECAEBD1B}"/>
              </a:ext>
            </a:extLst>
          </p:cNvPr>
          <p:cNvSpPr/>
          <p:nvPr/>
        </p:nvSpPr>
        <p:spPr>
          <a:xfrm>
            <a:off x="1227075" y="5419513"/>
            <a:ext cx="3118734"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800" b="1" dirty="0">
                <a:ln/>
                <a:solidFill>
                  <a:schemeClr val="accent4"/>
                </a:solidFill>
              </a:rPr>
              <a:t>    改革完善公平竞争审查和公正监管制度，加快清理妨碍统一市场和公平竞争的各种规定和做法</a:t>
            </a:r>
            <a:endParaRPr lang="zh-CN" altLang="en-US" sz="1800" b="1" cap="none" spc="0" dirty="0">
              <a:ln/>
              <a:solidFill>
                <a:schemeClr val="accent4"/>
              </a:solidFill>
              <a:effectLst/>
            </a:endParaRPr>
          </a:p>
        </p:txBody>
      </p:sp>
      <p:sp>
        <p:nvSpPr>
          <p:cNvPr id="14" name="矩形 13">
            <a:extLst>
              <a:ext uri="{FF2B5EF4-FFF2-40B4-BE49-F238E27FC236}">
                <a16:creationId xmlns:a16="http://schemas.microsoft.com/office/drawing/2014/main" id="{38827BA0-E50C-42C7-8FD4-125AF726E226}"/>
              </a:ext>
            </a:extLst>
          </p:cNvPr>
          <p:cNvSpPr/>
          <p:nvPr/>
        </p:nvSpPr>
        <p:spPr>
          <a:xfrm>
            <a:off x="7846193" y="5696510"/>
            <a:ext cx="3118734"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800" b="1" dirty="0">
                <a:ln/>
                <a:solidFill>
                  <a:schemeClr val="accent4"/>
                </a:solidFill>
              </a:rPr>
              <a:t>对监管者也要强监管、立规矩，严格约束其行为</a:t>
            </a:r>
            <a:endParaRPr lang="zh-CN" altLang="en-US" sz="1800" b="1" cap="none" spc="0" dirty="0">
              <a:ln/>
              <a:solidFill>
                <a:schemeClr val="accent4"/>
              </a:solidFill>
              <a:effectLst/>
            </a:endParaRPr>
          </a:p>
        </p:txBody>
      </p:sp>
    </p:spTree>
    <p:extLst>
      <p:ext uri="{BB962C8B-B14F-4D97-AF65-F5344CB8AC3E}">
        <p14:creationId xmlns:p14="http://schemas.microsoft.com/office/powerpoint/2010/main" val="21727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F4F188B5-9D00-4BAD-88AB-07F898F6F7D7}"/>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8CEC2A15-816B-4A8E-963E-76F0310036F4}"/>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激发市场主体活力，着力优化营商环境</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9F817B45-56F3-43ED-A931-9EEBAC9A5FD7}"/>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53D20AB-443F-42E7-BA09-A2B04FEA4F16}"/>
              </a:ext>
            </a:extLst>
          </p:cNvPr>
          <p:cNvSpPr/>
          <p:nvPr/>
        </p:nvSpPr>
        <p:spPr>
          <a:xfrm>
            <a:off x="1487360" y="2060810"/>
            <a:ext cx="9117161" cy="40011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2000" b="1" dirty="0">
                <a:ln/>
                <a:solidFill>
                  <a:srgbClr val="0070C0"/>
                </a:solidFill>
              </a:rPr>
              <a:t>企业反映负担重，一个重要原因是要素成本高、涉企收费多和收费乱</a:t>
            </a:r>
            <a:endParaRPr lang="zh-CN" altLang="en-US" sz="2000" b="1" cap="none" spc="0" dirty="0">
              <a:ln/>
              <a:solidFill>
                <a:srgbClr val="0070C0"/>
              </a:solidFill>
              <a:effectLst/>
            </a:endParaRPr>
          </a:p>
        </p:txBody>
      </p:sp>
      <p:pic>
        <p:nvPicPr>
          <p:cNvPr id="7" name="图片 6">
            <a:extLst>
              <a:ext uri="{FF2B5EF4-FFF2-40B4-BE49-F238E27FC236}">
                <a16:creationId xmlns:a16="http://schemas.microsoft.com/office/drawing/2014/main" id="{13F3C984-C831-4C80-8086-DF89A4CA1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050" y="2564880"/>
            <a:ext cx="3121710" cy="2880400"/>
          </a:xfrm>
          <a:prstGeom prst="rect">
            <a:avLst/>
          </a:prstGeom>
        </p:spPr>
      </p:pic>
      <p:pic>
        <p:nvPicPr>
          <p:cNvPr id="9" name="图片 8">
            <a:extLst>
              <a:ext uri="{FF2B5EF4-FFF2-40B4-BE49-F238E27FC236}">
                <a16:creationId xmlns:a16="http://schemas.microsoft.com/office/drawing/2014/main" id="{4ED7B706-6809-4BBA-A1EF-0D665C3B30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780" y="2564880"/>
            <a:ext cx="3121710" cy="2879575"/>
          </a:xfrm>
          <a:prstGeom prst="rect">
            <a:avLst/>
          </a:prstGeom>
        </p:spPr>
      </p:pic>
      <p:pic>
        <p:nvPicPr>
          <p:cNvPr id="11" name="图片 10">
            <a:extLst>
              <a:ext uri="{FF2B5EF4-FFF2-40B4-BE49-F238E27FC236}">
                <a16:creationId xmlns:a16="http://schemas.microsoft.com/office/drawing/2014/main" id="{5D548708-06A3-455C-9BA2-15F87996FA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7510" y="2564880"/>
            <a:ext cx="3121710" cy="2879575"/>
          </a:xfrm>
          <a:prstGeom prst="rect">
            <a:avLst/>
          </a:prstGeom>
        </p:spPr>
      </p:pic>
      <p:sp>
        <p:nvSpPr>
          <p:cNvPr id="12" name="矩形 11">
            <a:extLst>
              <a:ext uri="{FF2B5EF4-FFF2-40B4-BE49-F238E27FC236}">
                <a16:creationId xmlns:a16="http://schemas.microsoft.com/office/drawing/2014/main" id="{9D85FC3D-1FC8-444A-BC08-DE6A64D041FC}"/>
              </a:ext>
            </a:extLst>
          </p:cNvPr>
          <p:cNvSpPr/>
          <p:nvPr/>
        </p:nvSpPr>
        <p:spPr>
          <a:xfrm>
            <a:off x="1246050" y="5565490"/>
            <a:ext cx="3118734"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800" b="1" dirty="0">
                <a:ln/>
                <a:solidFill>
                  <a:schemeClr val="accent4"/>
                </a:solidFill>
              </a:rPr>
              <a:t>深化电力市场化改革，一般工商业平均电价再降低</a:t>
            </a:r>
            <a:r>
              <a:rPr lang="en-US" altLang="zh-CN" sz="1800" b="1" dirty="0">
                <a:ln/>
                <a:solidFill>
                  <a:schemeClr val="accent4"/>
                </a:solidFill>
              </a:rPr>
              <a:t>10%</a:t>
            </a:r>
            <a:endParaRPr lang="zh-CN" altLang="en-US" sz="1800" b="1" cap="none" spc="0" dirty="0">
              <a:ln/>
              <a:solidFill>
                <a:schemeClr val="accent4"/>
              </a:solidFill>
              <a:effectLst/>
            </a:endParaRPr>
          </a:p>
        </p:txBody>
      </p:sp>
      <p:sp>
        <p:nvSpPr>
          <p:cNvPr id="13" name="矩形 12">
            <a:extLst>
              <a:ext uri="{FF2B5EF4-FFF2-40B4-BE49-F238E27FC236}">
                <a16:creationId xmlns:a16="http://schemas.microsoft.com/office/drawing/2014/main" id="{D824553E-4454-46BB-9838-1FCF1445DCF4}"/>
              </a:ext>
            </a:extLst>
          </p:cNvPr>
          <p:cNvSpPr/>
          <p:nvPr/>
        </p:nvSpPr>
        <p:spPr>
          <a:xfrm>
            <a:off x="4708484" y="5671221"/>
            <a:ext cx="3118734" cy="36933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800" b="1" dirty="0">
                <a:ln/>
                <a:solidFill>
                  <a:schemeClr val="accent4"/>
                </a:solidFill>
              </a:rPr>
              <a:t>推动继续降低物流成本</a:t>
            </a:r>
            <a:endParaRPr lang="zh-CN" altLang="en-US" sz="1800" b="1" cap="none" spc="0" dirty="0">
              <a:ln/>
              <a:solidFill>
                <a:schemeClr val="accent4"/>
              </a:solidFill>
              <a:effectLst/>
            </a:endParaRPr>
          </a:p>
        </p:txBody>
      </p:sp>
      <p:sp>
        <p:nvSpPr>
          <p:cNvPr id="14" name="矩形 13">
            <a:extLst>
              <a:ext uri="{FF2B5EF4-FFF2-40B4-BE49-F238E27FC236}">
                <a16:creationId xmlns:a16="http://schemas.microsoft.com/office/drawing/2014/main" id="{7A30031A-59D4-4CEE-8005-6DCD60578C25}"/>
              </a:ext>
            </a:extLst>
          </p:cNvPr>
          <p:cNvSpPr/>
          <p:nvPr/>
        </p:nvSpPr>
        <p:spPr>
          <a:xfrm>
            <a:off x="8256300" y="5671221"/>
            <a:ext cx="3118734" cy="36933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800" b="1" dirty="0">
                <a:ln/>
                <a:solidFill>
                  <a:schemeClr val="accent4"/>
                </a:solidFill>
              </a:rPr>
              <a:t>专项治理中介服务收费</a:t>
            </a:r>
            <a:endParaRPr lang="zh-CN" altLang="en-US" sz="1800" b="1" cap="none" spc="0" dirty="0">
              <a:ln/>
              <a:solidFill>
                <a:schemeClr val="accent4"/>
              </a:solidFill>
              <a:effectLst/>
            </a:endParaRPr>
          </a:p>
        </p:txBody>
      </p:sp>
    </p:spTree>
    <p:extLst>
      <p:ext uri="{BB962C8B-B14F-4D97-AF65-F5344CB8AC3E}">
        <p14:creationId xmlns:p14="http://schemas.microsoft.com/office/powerpoint/2010/main" val="142129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E3F5957B-475F-4471-820F-334A64E0EB68}"/>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C4FD0BED-3E56-4E5F-A60C-9B6A0E5B4473}"/>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坚持创新引领发展，培育壮大新动能</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DAAFB35B-AA52-4B55-BD21-77DB94E47B5F}"/>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BB86B8CA-AED3-498D-94EE-A5BBB3DF506B}"/>
              </a:ext>
            </a:extLst>
          </p:cNvPr>
          <p:cNvSpPr/>
          <p:nvPr/>
        </p:nvSpPr>
        <p:spPr>
          <a:xfrm>
            <a:off x="1667840" y="2046007"/>
            <a:ext cx="4508520"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推动传统产业改造提升</a:t>
            </a:r>
            <a:endParaRPr lang="zh-CN" altLang="en-US" b="1" cap="none" spc="0" dirty="0">
              <a:ln/>
              <a:solidFill>
                <a:srgbClr val="0070C0"/>
              </a:solidFill>
              <a:effectLst/>
            </a:endParaRPr>
          </a:p>
        </p:txBody>
      </p:sp>
      <p:pic>
        <p:nvPicPr>
          <p:cNvPr id="7" name="图片 6">
            <a:extLst>
              <a:ext uri="{FF2B5EF4-FFF2-40B4-BE49-F238E27FC236}">
                <a16:creationId xmlns:a16="http://schemas.microsoft.com/office/drawing/2014/main" id="{4B72170B-4A7C-4A4F-8ACA-B93A7683F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661" y="2532988"/>
            <a:ext cx="4196249" cy="2840282"/>
          </a:xfrm>
          <a:prstGeom prst="rect">
            <a:avLst/>
          </a:prstGeom>
        </p:spPr>
      </p:pic>
      <p:sp>
        <p:nvSpPr>
          <p:cNvPr id="8" name="矩形 7">
            <a:extLst>
              <a:ext uri="{FF2B5EF4-FFF2-40B4-BE49-F238E27FC236}">
                <a16:creationId xmlns:a16="http://schemas.microsoft.com/office/drawing/2014/main" id="{5BDC8B76-0A53-479E-A4C9-7B3CD7427B76}"/>
              </a:ext>
            </a:extLst>
          </p:cNvPr>
          <p:cNvSpPr/>
          <p:nvPr/>
        </p:nvSpPr>
        <p:spPr>
          <a:xfrm>
            <a:off x="1246049" y="5565490"/>
            <a:ext cx="4196249"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800" b="1" dirty="0">
                <a:ln/>
                <a:solidFill>
                  <a:schemeClr val="accent4"/>
                </a:solidFill>
              </a:rPr>
              <a:t>    强化工业基础和技术创新能力，支持企业加快技术改造和设备更新，促进先进制造业和现代服务业融合发展</a:t>
            </a:r>
            <a:endParaRPr lang="zh-CN" altLang="en-US" sz="1800" b="1" cap="none" spc="0" dirty="0">
              <a:ln/>
              <a:solidFill>
                <a:schemeClr val="accent4"/>
              </a:solidFill>
              <a:effectLst/>
            </a:endParaRPr>
          </a:p>
        </p:txBody>
      </p:sp>
      <p:pic>
        <p:nvPicPr>
          <p:cNvPr id="10" name="图片 9">
            <a:extLst>
              <a:ext uri="{FF2B5EF4-FFF2-40B4-BE49-F238E27FC236}">
                <a16:creationId xmlns:a16="http://schemas.microsoft.com/office/drawing/2014/main" id="{0D0490B9-208A-4FCF-AA4C-E537F8536C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5950" y="2060810"/>
            <a:ext cx="4392610" cy="2304322"/>
          </a:xfrm>
          <a:prstGeom prst="rect">
            <a:avLst/>
          </a:prstGeom>
        </p:spPr>
      </p:pic>
      <p:sp>
        <p:nvSpPr>
          <p:cNvPr id="11" name="椭圆 10">
            <a:extLst>
              <a:ext uri="{FF2B5EF4-FFF2-40B4-BE49-F238E27FC236}">
                <a16:creationId xmlns:a16="http://schemas.microsoft.com/office/drawing/2014/main" id="{66CB88AE-E283-4EE5-A236-3A121F5BA553}"/>
              </a:ext>
            </a:extLst>
          </p:cNvPr>
          <p:cNvSpPr/>
          <p:nvPr/>
        </p:nvSpPr>
        <p:spPr>
          <a:xfrm>
            <a:off x="5951980" y="4581160"/>
            <a:ext cx="792112" cy="190766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a:t>数字化</a:t>
            </a:r>
          </a:p>
        </p:txBody>
      </p:sp>
      <p:sp>
        <p:nvSpPr>
          <p:cNvPr id="12" name="椭圆 11">
            <a:extLst>
              <a:ext uri="{FF2B5EF4-FFF2-40B4-BE49-F238E27FC236}">
                <a16:creationId xmlns:a16="http://schemas.microsoft.com/office/drawing/2014/main" id="{0D8A9FEC-F07E-4CCD-B5F8-87F92C95201E}"/>
              </a:ext>
            </a:extLst>
          </p:cNvPr>
          <p:cNvSpPr/>
          <p:nvPr/>
        </p:nvSpPr>
        <p:spPr>
          <a:xfrm>
            <a:off x="6887446" y="4611660"/>
            <a:ext cx="792112" cy="190766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网络化</a:t>
            </a:r>
          </a:p>
        </p:txBody>
      </p:sp>
      <p:sp>
        <p:nvSpPr>
          <p:cNvPr id="13" name="椭圆 12">
            <a:extLst>
              <a:ext uri="{FF2B5EF4-FFF2-40B4-BE49-F238E27FC236}">
                <a16:creationId xmlns:a16="http://schemas.microsoft.com/office/drawing/2014/main" id="{8423C2D1-F328-45FC-9035-C66BA4FC6B4F}"/>
              </a:ext>
            </a:extLst>
          </p:cNvPr>
          <p:cNvSpPr/>
          <p:nvPr/>
        </p:nvSpPr>
        <p:spPr>
          <a:xfrm>
            <a:off x="7932255" y="4605068"/>
            <a:ext cx="792112" cy="190766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智能化</a:t>
            </a:r>
          </a:p>
        </p:txBody>
      </p:sp>
      <p:sp>
        <p:nvSpPr>
          <p:cNvPr id="14" name="椭圆 13">
            <a:extLst>
              <a:ext uri="{FF2B5EF4-FFF2-40B4-BE49-F238E27FC236}">
                <a16:creationId xmlns:a16="http://schemas.microsoft.com/office/drawing/2014/main" id="{8B47F13F-6515-49DB-A63E-44337CBFBCC8}"/>
              </a:ext>
            </a:extLst>
          </p:cNvPr>
          <p:cNvSpPr/>
          <p:nvPr/>
        </p:nvSpPr>
        <p:spPr>
          <a:xfrm>
            <a:off x="8977064" y="4605068"/>
            <a:ext cx="792112" cy="190766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绿色化</a:t>
            </a:r>
          </a:p>
        </p:txBody>
      </p:sp>
    </p:spTree>
    <p:extLst>
      <p:ext uri="{BB962C8B-B14F-4D97-AF65-F5344CB8AC3E}">
        <p14:creationId xmlns:p14="http://schemas.microsoft.com/office/powerpoint/2010/main" val="163867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090773A2-3AEE-4B37-B550-D24EC50C4BDD}"/>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D6504576-79C4-434D-87AC-FBF10A5BB90A}"/>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坚持创新引领发展，培育壮大新动能</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DD59AB20-CEC0-4D00-9720-A77A89B02389}"/>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73A08A8-DFB8-4939-9FFC-D3A83480C19D}"/>
              </a:ext>
            </a:extLst>
          </p:cNvPr>
          <p:cNvSpPr/>
          <p:nvPr/>
        </p:nvSpPr>
        <p:spPr>
          <a:xfrm>
            <a:off x="1667840" y="2046007"/>
            <a:ext cx="4508520"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促进新兴产业加快发展</a:t>
            </a:r>
            <a:endParaRPr lang="zh-CN" altLang="en-US" b="1" cap="none" spc="0" dirty="0">
              <a:ln/>
              <a:solidFill>
                <a:srgbClr val="0070C0"/>
              </a:solidFill>
              <a:effectLst/>
            </a:endParaRPr>
          </a:p>
        </p:txBody>
      </p:sp>
      <p:pic>
        <p:nvPicPr>
          <p:cNvPr id="8" name="图片 7">
            <a:extLst>
              <a:ext uri="{FF2B5EF4-FFF2-40B4-BE49-F238E27FC236}">
                <a16:creationId xmlns:a16="http://schemas.microsoft.com/office/drawing/2014/main" id="{4FC163A9-DF4D-426E-939F-C46365922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573" y="2636890"/>
            <a:ext cx="1823780" cy="1152160"/>
          </a:xfrm>
          <a:prstGeom prst="rect">
            <a:avLst/>
          </a:prstGeom>
        </p:spPr>
      </p:pic>
      <p:pic>
        <p:nvPicPr>
          <p:cNvPr id="10" name="图片 9">
            <a:extLst>
              <a:ext uri="{FF2B5EF4-FFF2-40B4-BE49-F238E27FC236}">
                <a16:creationId xmlns:a16="http://schemas.microsoft.com/office/drawing/2014/main" id="{90F59208-083C-427B-B050-B2FEE5B538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1930" y="2060810"/>
            <a:ext cx="4762500" cy="3312460"/>
          </a:xfrm>
          <a:prstGeom prst="rect">
            <a:avLst/>
          </a:prstGeom>
        </p:spPr>
      </p:pic>
      <p:pic>
        <p:nvPicPr>
          <p:cNvPr id="12" name="图片 11">
            <a:extLst>
              <a:ext uri="{FF2B5EF4-FFF2-40B4-BE49-F238E27FC236}">
                <a16:creationId xmlns:a16="http://schemas.microsoft.com/office/drawing/2014/main" id="{4C840457-8406-4478-BFBF-297147FD11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7611" y="2636890"/>
            <a:ext cx="1920456" cy="1152159"/>
          </a:xfrm>
          <a:prstGeom prst="rect">
            <a:avLst/>
          </a:prstGeom>
        </p:spPr>
      </p:pic>
      <p:pic>
        <p:nvPicPr>
          <p:cNvPr id="14" name="图片 13">
            <a:extLst>
              <a:ext uri="{FF2B5EF4-FFF2-40B4-BE49-F238E27FC236}">
                <a16:creationId xmlns:a16="http://schemas.microsoft.com/office/drawing/2014/main" id="{AA075B8D-AA35-43EB-BB8B-706118D141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3573" y="3808531"/>
            <a:ext cx="1823780" cy="2716900"/>
          </a:xfrm>
          <a:prstGeom prst="rect">
            <a:avLst/>
          </a:prstGeom>
        </p:spPr>
      </p:pic>
      <p:pic>
        <p:nvPicPr>
          <p:cNvPr id="18" name="图片 17">
            <a:extLst>
              <a:ext uri="{FF2B5EF4-FFF2-40B4-BE49-F238E27FC236}">
                <a16:creationId xmlns:a16="http://schemas.microsoft.com/office/drawing/2014/main" id="{4ABCA43D-F545-4412-ACBC-2761F79C2B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7611" y="3885689"/>
            <a:ext cx="1920456" cy="1343562"/>
          </a:xfrm>
          <a:prstGeom prst="rect">
            <a:avLst/>
          </a:prstGeom>
        </p:spPr>
      </p:pic>
      <p:pic>
        <p:nvPicPr>
          <p:cNvPr id="20" name="图片 19">
            <a:extLst>
              <a:ext uri="{FF2B5EF4-FFF2-40B4-BE49-F238E27FC236}">
                <a16:creationId xmlns:a16="http://schemas.microsoft.com/office/drawing/2014/main" id="{95B581DC-37B1-4BA5-A72E-029C5A5F4A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7611" y="5325891"/>
            <a:ext cx="1920456" cy="1199540"/>
          </a:xfrm>
          <a:prstGeom prst="rect">
            <a:avLst/>
          </a:prstGeom>
        </p:spPr>
      </p:pic>
      <p:sp>
        <p:nvSpPr>
          <p:cNvPr id="21" name="矩形 20">
            <a:extLst>
              <a:ext uri="{FF2B5EF4-FFF2-40B4-BE49-F238E27FC236}">
                <a16:creationId xmlns:a16="http://schemas.microsoft.com/office/drawing/2014/main" id="{E07E47C5-B3F5-48F7-959B-C84848550049}"/>
              </a:ext>
            </a:extLst>
          </p:cNvPr>
          <p:cNvSpPr/>
          <p:nvPr/>
        </p:nvSpPr>
        <p:spPr>
          <a:xfrm>
            <a:off x="5591930" y="5518834"/>
            <a:ext cx="4762500" cy="830997"/>
          </a:xfrm>
          <a:prstGeom prst="rect">
            <a:avLst/>
          </a:prstGeom>
          <a:noFill/>
        </p:spPr>
        <p:txBody>
          <a:bodyPr wrap="square" lIns="91440" tIns="45720" rIns="91440" bIns="45720">
            <a:spAutoFit/>
          </a:bodyPr>
          <a:lstStyle/>
          <a:p>
            <a:r>
              <a:rPr lang="zh-CN" altLang="en-US" b="1" dirty="0">
                <a:ln w="22225">
                  <a:solidFill>
                    <a:schemeClr val="accent2"/>
                  </a:solidFill>
                  <a:prstDash val="solid"/>
                </a:ln>
                <a:solidFill>
                  <a:schemeClr val="accent2">
                    <a:lumMod val="40000"/>
                    <a:lumOff val="60000"/>
                  </a:schemeClr>
                </a:solidFill>
              </a:rPr>
              <a:t>    </a:t>
            </a:r>
            <a:r>
              <a:rPr lang="zh-CN" altLang="en-US" dirty="0">
                <a:ln w="22225">
                  <a:solidFill>
                    <a:schemeClr val="accent2"/>
                  </a:solidFill>
                  <a:prstDash val="solid"/>
                </a:ln>
                <a:solidFill>
                  <a:schemeClr val="accent2">
                    <a:lumMod val="40000"/>
                    <a:lumOff val="60000"/>
                  </a:schemeClr>
                </a:solidFill>
              </a:rPr>
              <a:t>壮大数字经济，打造更多有国际竞争力的“企业航母”</a:t>
            </a:r>
            <a:endParaRPr lang="zh-CN" altLang="en-US"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84698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F56AB2BA-55DF-426C-924D-FAC350B10460}"/>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4FA67CC8-F2D9-4E27-A84F-634199EAEFBD}"/>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坚持创新引领发展，培育壮大新动能</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64D293DF-25B5-4C16-839E-6A3D0A7C2E79}"/>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E1402D18-19A6-45EF-991C-AFCF8E328881}"/>
              </a:ext>
            </a:extLst>
          </p:cNvPr>
          <p:cNvSpPr/>
          <p:nvPr/>
        </p:nvSpPr>
        <p:spPr>
          <a:xfrm>
            <a:off x="1667840" y="2046007"/>
            <a:ext cx="4508520"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提升科技支撑能力</a:t>
            </a:r>
            <a:endParaRPr lang="zh-CN" altLang="en-US" b="1" cap="none" spc="0" dirty="0">
              <a:ln/>
              <a:solidFill>
                <a:srgbClr val="0070C0"/>
              </a:solidFill>
              <a:effectLst/>
            </a:endParaRPr>
          </a:p>
        </p:txBody>
      </p:sp>
      <p:graphicFrame>
        <p:nvGraphicFramePr>
          <p:cNvPr id="6" name="图示 5">
            <a:extLst>
              <a:ext uri="{FF2B5EF4-FFF2-40B4-BE49-F238E27FC236}">
                <a16:creationId xmlns:a16="http://schemas.microsoft.com/office/drawing/2014/main" id="{2FC6E154-D419-41F6-B5E4-AFB8A84D607E}"/>
              </a:ext>
            </a:extLst>
          </p:cNvPr>
          <p:cNvGraphicFramePr/>
          <p:nvPr>
            <p:extLst>
              <p:ext uri="{D42A27DB-BD31-4B8C-83A1-F6EECF244321}">
                <p14:modId xmlns:p14="http://schemas.microsoft.com/office/powerpoint/2010/main" val="2845249668"/>
              </p:ext>
            </p:extLst>
          </p:nvPr>
        </p:nvGraphicFramePr>
        <p:xfrm>
          <a:off x="607105" y="2636890"/>
          <a:ext cx="6629989" cy="3888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图片 9">
            <a:extLst>
              <a:ext uri="{FF2B5EF4-FFF2-40B4-BE49-F238E27FC236}">
                <a16:creationId xmlns:a16="http://schemas.microsoft.com/office/drawing/2014/main" id="{A944A534-6B99-4431-8232-735BEA7B63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97016" y="2060810"/>
            <a:ext cx="3827144" cy="4479374"/>
          </a:xfrm>
          <a:prstGeom prst="rect">
            <a:avLst/>
          </a:prstGeom>
        </p:spPr>
      </p:pic>
    </p:spTree>
    <p:extLst>
      <p:ext uri="{BB962C8B-B14F-4D97-AF65-F5344CB8AC3E}">
        <p14:creationId xmlns:p14="http://schemas.microsoft.com/office/powerpoint/2010/main" val="53846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14ADFB85-EDEE-4DB1-8547-DEB9EA1720D6}"/>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A3BFD639-DA0A-4A6B-9044-A31011904B0C}"/>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坚持创新引领发展，培育壮大新动能</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79264237-D8D4-4D47-BE4A-503D11D004DA}"/>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ADE23DAE-675C-43E0-976F-E8C6A43A9247}"/>
              </a:ext>
            </a:extLst>
          </p:cNvPr>
          <p:cNvSpPr/>
          <p:nvPr/>
        </p:nvSpPr>
        <p:spPr>
          <a:xfrm>
            <a:off x="1667840" y="2046007"/>
            <a:ext cx="6300420"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进一步把大众创业万众创新引向深入</a:t>
            </a:r>
            <a:endParaRPr lang="zh-CN" altLang="en-US" b="1" cap="none" spc="0" dirty="0">
              <a:ln/>
              <a:solidFill>
                <a:srgbClr val="0070C0"/>
              </a:solidFill>
              <a:effectLst/>
            </a:endParaRPr>
          </a:p>
        </p:txBody>
      </p:sp>
      <p:pic>
        <p:nvPicPr>
          <p:cNvPr id="7" name="图片 6">
            <a:extLst>
              <a:ext uri="{FF2B5EF4-FFF2-40B4-BE49-F238E27FC236}">
                <a16:creationId xmlns:a16="http://schemas.microsoft.com/office/drawing/2014/main" id="{DEF7A7DC-EEF5-48A3-B21E-E509ADF0E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637" y="2544299"/>
            <a:ext cx="3041113" cy="3152506"/>
          </a:xfrm>
          <a:prstGeom prst="rect">
            <a:avLst/>
          </a:prstGeom>
        </p:spPr>
      </p:pic>
      <p:pic>
        <p:nvPicPr>
          <p:cNvPr id="9" name="图片 8">
            <a:extLst>
              <a:ext uri="{FF2B5EF4-FFF2-40B4-BE49-F238E27FC236}">
                <a16:creationId xmlns:a16="http://schemas.microsoft.com/office/drawing/2014/main" id="{2513F5F8-F1AB-4EEF-A5BB-946730923E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9770" y="2544299"/>
            <a:ext cx="2808390" cy="2756961"/>
          </a:xfrm>
          <a:prstGeom prst="rect">
            <a:avLst/>
          </a:prstGeom>
        </p:spPr>
      </p:pic>
      <p:pic>
        <p:nvPicPr>
          <p:cNvPr id="11" name="图片 10">
            <a:extLst>
              <a:ext uri="{FF2B5EF4-FFF2-40B4-BE49-F238E27FC236}">
                <a16:creationId xmlns:a16="http://schemas.microsoft.com/office/drawing/2014/main" id="{53AA447F-2BB4-4B3F-A300-9C6CB78A47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2181" y="2060810"/>
            <a:ext cx="3131980" cy="3635995"/>
          </a:xfrm>
          <a:prstGeom prst="rect">
            <a:avLst/>
          </a:prstGeom>
        </p:spPr>
      </p:pic>
      <p:sp>
        <p:nvSpPr>
          <p:cNvPr id="12" name="矩形 11">
            <a:extLst>
              <a:ext uri="{FF2B5EF4-FFF2-40B4-BE49-F238E27FC236}">
                <a16:creationId xmlns:a16="http://schemas.microsoft.com/office/drawing/2014/main" id="{49DCAC6B-F950-4BAD-AE8B-40089E904C9D}"/>
              </a:ext>
            </a:extLst>
          </p:cNvPr>
          <p:cNvSpPr/>
          <p:nvPr/>
        </p:nvSpPr>
        <p:spPr>
          <a:xfrm>
            <a:off x="1143977" y="5748234"/>
            <a:ext cx="3262432" cy="40011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2000" b="1" dirty="0">
                <a:ln/>
                <a:solidFill>
                  <a:schemeClr val="accent4"/>
                </a:solidFill>
              </a:rPr>
              <a:t>鼓励更多社会主体创新创业</a:t>
            </a:r>
            <a:endParaRPr lang="zh-CN" altLang="en-US" sz="2000" b="1" cap="none" spc="0" dirty="0">
              <a:ln/>
              <a:solidFill>
                <a:schemeClr val="accent4"/>
              </a:solidFill>
              <a:effectLst/>
            </a:endParaRPr>
          </a:p>
        </p:txBody>
      </p:sp>
      <p:sp>
        <p:nvSpPr>
          <p:cNvPr id="13" name="矩形 12">
            <a:extLst>
              <a:ext uri="{FF2B5EF4-FFF2-40B4-BE49-F238E27FC236}">
                <a16:creationId xmlns:a16="http://schemas.microsoft.com/office/drawing/2014/main" id="{2D5B20E7-51EA-4071-AEC6-5162C8F3A686}"/>
              </a:ext>
            </a:extLst>
          </p:cNvPr>
          <p:cNvSpPr/>
          <p:nvPr/>
        </p:nvSpPr>
        <p:spPr>
          <a:xfrm>
            <a:off x="4406409" y="5440458"/>
            <a:ext cx="2808390"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2000" b="1" dirty="0">
                <a:ln/>
                <a:solidFill>
                  <a:schemeClr val="accent4"/>
                </a:solidFill>
              </a:rPr>
              <a:t>改革完善人才培养、使用、评价机制</a:t>
            </a:r>
            <a:endParaRPr lang="zh-CN" altLang="en-US" sz="2000" b="1" cap="none" spc="0" dirty="0">
              <a:ln/>
              <a:solidFill>
                <a:schemeClr val="accent4"/>
              </a:solidFill>
              <a:effectLst/>
            </a:endParaRPr>
          </a:p>
        </p:txBody>
      </p:sp>
      <p:sp>
        <p:nvSpPr>
          <p:cNvPr id="14" name="矩形 13">
            <a:extLst>
              <a:ext uri="{FF2B5EF4-FFF2-40B4-BE49-F238E27FC236}">
                <a16:creationId xmlns:a16="http://schemas.microsoft.com/office/drawing/2014/main" id="{2884CB44-31D7-4072-9832-1EFCCE6BB3FA}"/>
              </a:ext>
            </a:extLst>
          </p:cNvPr>
          <p:cNvSpPr/>
          <p:nvPr/>
        </p:nvSpPr>
        <p:spPr>
          <a:xfrm>
            <a:off x="8033382" y="5748234"/>
            <a:ext cx="1980029" cy="40011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2000" b="1" dirty="0">
                <a:ln/>
                <a:solidFill>
                  <a:schemeClr val="accent4"/>
                </a:solidFill>
              </a:rPr>
              <a:t>强化普惠性支持</a:t>
            </a:r>
            <a:endParaRPr lang="zh-CN" altLang="en-US" sz="2000" b="1" cap="none" spc="0" dirty="0">
              <a:ln/>
              <a:solidFill>
                <a:schemeClr val="accent4"/>
              </a:solidFill>
              <a:effectLst/>
            </a:endParaRPr>
          </a:p>
        </p:txBody>
      </p:sp>
    </p:spTree>
    <p:extLst>
      <p:ext uri="{BB962C8B-B14F-4D97-AF65-F5344CB8AC3E}">
        <p14:creationId xmlns:p14="http://schemas.microsoft.com/office/powerpoint/2010/main" val="85195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B1295140-1D2A-4934-A296-B26D76B962EF}"/>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3EEA8C4F-AC11-4076-A082-881B0230426C}"/>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促进形成强大国内市场，持续释放内需潜力</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ED6A72D1-BDFF-4B39-8847-D2CA88E123E9}"/>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62A4C01C-9F8C-4DF0-9206-C97DEA92C77A}"/>
              </a:ext>
            </a:extLst>
          </p:cNvPr>
          <p:cNvSpPr/>
          <p:nvPr/>
        </p:nvSpPr>
        <p:spPr>
          <a:xfrm>
            <a:off x="551230" y="2060810"/>
            <a:ext cx="6300420"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推动消费稳定增长</a:t>
            </a:r>
            <a:endParaRPr lang="zh-CN" altLang="en-US" b="1" cap="none" spc="0" dirty="0">
              <a:ln/>
              <a:solidFill>
                <a:srgbClr val="0070C0"/>
              </a:solidFill>
              <a:effectLst/>
            </a:endParaRPr>
          </a:p>
        </p:txBody>
      </p:sp>
      <p:pic>
        <p:nvPicPr>
          <p:cNvPr id="7" name="图片 6">
            <a:extLst>
              <a:ext uri="{FF2B5EF4-FFF2-40B4-BE49-F238E27FC236}">
                <a16:creationId xmlns:a16="http://schemas.microsoft.com/office/drawing/2014/main" id="{63F08197-A049-4DC8-A848-43AE17438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636" y="2636890"/>
            <a:ext cx="3689203" cy="2952410"/>
          </a:xfrm>
          <a:prstGeom prst="rect">
            <a:avLst/>
          </a:prstGeom>
        </p:spPr>
      </p:pic>
      <p:sp>
        <p:nvSpPr>
          <p:cNvPr id="8" name="矩形 7">
            <a:extLst>
              <a:ext uri="{FF2B5EF4-FFF2-40B4-BE49-F238E27FC236}">
                <a16:creationId xmlns:a16="http://schemas.microsoft.com/office/drawing/2014/main" id="{9316418B-AB8E-4A9C-BA92-E06B27D5167F}"/>
              </a:ext>
            </a:extLst>
          </p:cNvPr>
          <p:cNvSpPr/>
          <p:nvPr/>
        </p:nvSpPr>
        <p:spPr>
          <a:xfrm>
            <a:off x="1215100" y="5733320"/>
            <a:ext cx="3518912" cy="40011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2000" b="1" dirty="0">
                <a:ln/>
                <a:solidFill>
                  <a:schemeClr val="accent4"/>
                </a:solidFill>
              </a:rPr>
              <a:t>落实好新修订的个人所得税法</a:t>
            </a:r>
            <a:endParaRPr lang="zh-CN" altLang="en-US" sz="2000" b="1" cap="none" spc="0" dirty="0">
              <a:ln/>
              <a:solidFill>
                <a:schemeClr val="accent4"/>
              </a:solidFill>
              <a:effectLst/>
            </a:endParaRPr>
          </a:p>
        </p:txBody>
      </p:sp>
      <p:sp>
        <p:nvSpPr>
          <p:cNvPr id="9" name="矩形">
            <a:extLst>
              <a:ext uri="{FF2B5EF4-FFF2-40B4-BE49-F238E27FC236}">
                <a16:creationId xmlns:a16="http://schemas.microsoft.com/office/drawing/2014/main" id="{E177E85F-EBFC-4CE7-BB13-EB08428F8E2E}"/>
              </a:ext>
            </a:extLst>
          </p:cNvPr>
          <p:cNvSpPr>
            <a:spLocks/>
          </p:cNvSpPr>
          <p:nvPr/>
        </p:nvSpPr>
        <p:spPr>
          <a:xfrm>
            <a:off x="5303890" y="2147623"/>
            <a:ext cx="2880400" cy="432059"/>
          </a:xfrm>
          <a:prstGeom prst="rect">
            <a:avLst/>
          </a:prstGeom>
          <a:solidFill>
            <a:schemeClr val="accent1">
              <a:lumMod val="75000"/>
            </a:schemeClr>
          </a:soli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促进家政服务业提质扩容</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0" name="矩形">
            <a:extLst>
              <a:ext uri="{FF2B5EF4-FFF2-40B4-BE49-F238E27FC236}">
                <a16:creationId xmlns:a16="http://schemas.microsoft.com/office/drawing/2014/main" id="{8299C6B3-2007-4136-A8BC-247D8F8ED959}"/>
              </a:ext>
            </a:extLst>
          </p:cNvPr>
          <p:cNvSpPr>
            <a:spLocks/>
          </p:cNvSpPr>
          <p:nvPr/>
        </p:nvSpPr>
        <p:spPr>
          <a:xfrm>
            <a:off x="5301878" y="2811588"/>
            <a:ext cx="2880400" cy="432059"/>
          </a:xfrm>
          <a:prstGeom prst="rect">
            <a:avLst/>
          </a:prstGeom>
          <a:solidFill>
            <a:schemeClr val="accent1">
              <a:lumMod val="75000"/>
            </a:schemeClr>
          </a:soli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发展全域旅游</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1" name="矩形">
            <a:extLst>
              <a:ext uri="{FF2B5EF4-FFF2-40B4-BE49-F238E27FC236}">
                <a16:creationId xmlns:a16="http://schemas.microsoft.com/office/drawing/2014/main" id="{0842292C-C6B7-412E-BA3E-E32A61B65069}"/>
              </a:ext>
            </a:extLst>
          </p:cNvPr>
          <p:cNvSpPr>
            <a:spLocks/>
          </p:cNvSpPr>
          <p:nvPr/>
        </p:nvSpPr>
        <p:spPr>
          <a:xfrm>
            <a:off x="5301878" y="3483641"/>
            <a:ext cx="2880400" cy="432059"/>
          </a:xfrm>
          <a:prstGeom prst="rect">
            <a:avLst/>
          </a:prstGeom>
          <a:solidFill>
            <a:schemeClr val="accent1">
              <a:lumMod val="75000"/>
            </a:schemeClr>
          </a:soli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稳定汽车消费</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2" name="矩形">
            <a:extLst>
              <a:ext uri="{FF2B5EF4-FFF2-40B4-BE49-F238E27FC236}">
                <a16:creationId xmlns:a16="http://schemas.microsoft.com/office/drawing/2014/main" id="{EFCB7A6A-8C50-4755-9E9D-9513762C18ED}"/>
              </a:ext>
            </a:extLst>
          </p:cNvPr>
          <p:cNvSpPr>
            <a:spLocks/>
          </p:cNvSpPr>
          <p:nvPr/>
        </p:nvSpPr>
        <p:spPr>
          <a:xfrm>
            <a:off x="5301878" y="4140022"/>
            <a:ext cx="2880400" cy="432059"/>
          </a:xfrm>
          <a:prstGeom prst="rect">
            <a:avLst/>
          </a:prstGeom>
          <a:solidFill>
            <a:schemeClr val="accent1">
              <a:lumMod val="75000"/>
            </a:schemeClr>
          </a:soli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大力发展新零售</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3" name="矩形">
            <a:extLst>
              <a:ext uri="{FF2B5EF4-FFF2-40B4-BE49-F238E27FC236}">
                <a16:creationId xmlns:a16="http://schemas.microsoft.com/office/drawing/2014/main" id="{85EB7342-CC35-4F23-9BDC-833709D44797}"/>
              </a:ext>
            </a:extLst>
          </p:cNvPr>
          <p:cNvSpPr>
            <a:spLocks/>
          </p:cNvSpPr>
          <p:nvPr/>
        </p:nvSpPr>
        <p:spPr>
          <a:xfrm>
            <a:off x="5303890" y="4802883"/>
            <a:ext cx="2880400" cy="432059"/>
          </a:xfrm>
          <a:prstGeom prst="rect">
            <a:avLst/>
          </a:prstGeom>
          <a:solidFill>
            <a:schemeClr val="accent1">
              <a:lumMod val="75000"/>
            </a:schemeClr>
          </a:soli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健全农村流通网络</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4" name="矩形">
            <a:extLst>
              <a:ext uri="{FF2B5EF4-FFF2-40B4-BE49-F238E27FC236}">
                <a16:creationId xmlns:a16="http://schemas.microsoft.com/office/drawing/2014/main" id="{2D99305B-4AF6-4B71-B804-98D998925774}"/>
              </a:ext>
            </a:extLst>
          </p:cNvPr>
          <p:cNvSpPr>
            <a:spLocks/>
          </p:cNvSpPr>
          <p:nvPr/>
        </p:nvSpPr>
        <p:spPr>
          <a:xfrm>
            <a:off x="5303890" y="5589300"/>
            <a:ext cx="2880400" cy="432059"/>
          </a:xfrm>
          <a:prstGeom prst="rect">
            <a:avLst/>
          </a:prstGeom>
          <a:solidFill>
            <a:schemeClr val="accent1">
              <a:lumMod val="75000"/>
            </a:schemeClr>
          </a:soli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加强消费市场监管</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5" name="矩形 14">
            <a:extLst>
              <a:ext uri="{FF2B5EF4-FFF2-40B4-BE49-F238E27FC236}">
                <a16:creationId xmlns:a16="http://schemas.microsoft.com/office/drawing/2014/main" id="{7892913E-1040-4E84-9BB8-2D909E3285FC}"/>
              </a:ext>
            </a:extLst>
          </p:cNvPr>
          <p:cNvSpPr/>
          <p:nvPr/>
        </p:nvSpPr>
        <p:spPr>
          <a:xfrm>
            <a:off x="8332856" y="2120521"/>
            <a:ext cx="3271454"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2000" b="1" dirty="0">
                <a:ln/>
                <a:solidFill>
                  <a:schemeClr val="accent4"/>
                </a:solidFill>
              </a:rPr>
              <a:t>解决好“一老一小”的服务消费供给问题</a:t>
            </a:r>
            <a:endParaRPr lang="zh-CN" altLang="en-US" sz="2000" b="1" cap="none" spc="0" dirty="0">
              <a:ln/>
              <a:solidFill>
                <a:schemeClr val="accent4"/>
              </a:solidFill>
              <a:effectLst/>
            </a:endParaRPr>
          </a:p>
        </p:txBody>
      </p:sp>
      <p:pic>
        <p:nvPicPr>
          <p:cNvPr id="17" name="图片 16">
            <a:extLst>
              <a:ext uri="{FF2B5EF4-FFF2-40B4-BE49-F238E27FC236}">
                <a16:creationId xmlns:a16="http://schemas.microsoft.com/office/drawing/2014/main" id="{720EB0A2-72B9-4BC3-838F-FFF00ECC60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1262" y="2935529"/>
            <a:ext cx="3243048" cy="1501611"/>
          </a:xfrm>
          <a:prstGeom prst="rect">
            <a:avLst/>
          </a:prstGeom>
        </p:spPr>
      </p:pic>
      <p:pic>
        <p:nvPicPr>
          <p:cNvPr id="19" name="图片 18">
            <a:extLst>
              <a:ext uri="{FF2B5EF4-FFF2-40B4-BE49-F238E27FC236}">
                <a16:creationId xmlns:a16="http://schemas.microsoft.com/office/drawing/2014/main" id="{00EAC691-597C-4953-BFC8-540DD2321E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2856" y="4503522"/>
            <a:ext cx="3271454" cy="1517837"/>
          </a:xfrm>
          <a:prstGeom prst="rect">
            <a:avLst/>
          </a:prstGeom>
        </p:spPr>
      </p:pic>
    </p:spTree>
    <p:extLst>
      <p:ext uri="{BB962C8B-B14F-4D97-AF65-F5344CB8AC3E}">
        <p14:creationId xmlns:p14="http://schemas.microsoft.com/office/powerpoint/2010/main" val="95196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P spid="11"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3522571D-1773-45C5-AD9A-C22265590057}"/>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CA0C6023-3C63-4EDF-96B0-A0AB10AFBBC5}"/>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促进形成强大国内市场，持续释放内需潜力</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135AB074-7372-43B5-B305-343EC8F1993F}"/>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54D8067-4314-4406-9B81-A16411EC35E7}"/>
              </a:ext>
            </a:extLst>
          </p:cNvPr>
          <p:cNvSpPr/>
          <p:nvPr/>
        </p:nvSpPr>
        <p:spPr>
          <a:xfrm>
            <a:off x="345301" y="2044439"/>
            <a:ext cx="6300420"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合理扩大有效投资</a:t>
            </a:r>
            <a:endParaRPr lang="zh-CN" altLang="en-US" b="1" cap="none" spc="0" dirty="0">
              <a:ln/>
              <a:solidFill>
                <a:srgbClr val="0070C0"/>
              </a:solidFill>
              <a:effectLst/>
            </a:endParaRPr>
          </a:p>
        </p:txBody>
      </p:sp>
      <p:pic>
        <p:nvPicPr>
          <p:cNvPr id="7" name="图片 6">
            <a:extLst>
              <a:ext uri="{FF2B5EF4-FFF2-40B4-BE49-F238E27FC236}">
                <a16:creationId xmlns:a16="http://schemas.microsoft.com/office/drawing/2014/main" id="{5587C53B-C2A4-4A51-9F51-21D83CBE5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636" y="2642170"/>
            <a:ext cx="3617193" cy="1693356"/>
          </a:xfrm>
          <a:prstGeom prst="rect">
            <a:avLst/>
          </a:prstGeom>
        </p:spPr>
      </p:pic>
      <p:pic>
        <p:nvPicPr>
          <p:cNvPr id="9" name="图片 8">
            <a:extLst>
              <a:ext uri="{FF2B5EF4-FFF2-40B4-BE49-F238E27FC236}">
                <a16:creationId xmlns:a16="http://schemas.microsoft.com/office/drawing/2014/main" id="{7367ED97-C038-4C6F-B4CB-A637FC5559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4636" y="4455221"/>
            <a:ext cx="3617193" cy="2070209"/>
          </a:xfrm>
          <a:prstGeom prst="rect">
            <a:avLst/>
          </a:prstGeom>
        </p:spPr>
      </p:pic>
      <p:pic>
        <p:nvPicPr>
          <p:cNvPr id="11" name="图片 10">
            <a:extLst>
              <a:ext uri="{FF2B5EF4-FFF2-40B4-BE49-F238E27FC236}">
                <a16:creationId xmlns:a16="http://schemas.microsoft.com/office/drawing/2014/main" id="{6A8B0A25-1293-4AE6-8B72-F7F1003A83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0299" y="2132820"/>
            <a:ext cx="3617193" cy="2009775"/>
          </a:xfrm>
          <a:prstGeom prst="rect">
            <a:avLst/>
          </a:prstGeom>
        </p:spPr>
      </p:pic>
      <p:sp>
        <p:nvSpPr>
          <p:cNvPr id="12" name="矩形 11">
            <a:extLst>
              <a:ext uri="{FF2B5EF4-FFF2-40B4-BE49-F238E27FC236}">
                <a16:creationId xmlns:a16="http://schemas.microsoft.com/office/drawing/2014/main" id="{9C8951E7-67F1-482F-AAE2-B46C7ACE2D8E}"/>
              </a:ext>
            </a:extLst>
          </p:cNvPr>
          <p:cNvSpPr/>
          <p:nvPr/>
        </p:nvSpPr>
        <p:spPr>
          <a:xfrm>
            <a:off x="4907380" y="4278661"/>
            <a:ext cx="3888540" cy="224676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2000" b="1" dirty="0">
                <a:ln/>
                <a:solidFill>
                  <a:schemeClr val="accent4"/>
                </a:solidFill>
              </a:rPr>
              <a:t>    完成铁路投资</a:t>
            </a:r>
            <a:r>
              <a:rPr lang="en-US" altLang="zh-CN" sz="2000" b="1" dirty="0">
                <a:ln/>
                <a:solidFill>
                  <a:schemeClr val="accent4"/>
                </a:solidFill>
              </a:rPr>
              <a:t>8000</a:t>
            </a:r>
            <a:r>
              <a:rPr lang="zh-CN" altLang="en-US" sz="2000" b="1" dirty="0">
                <a:ln/>
                <a:solidFill>
                  <a:schemeClr val="accent4"/>
                </a:solidFill>
              </a:rPr>
              <a:t>亿元、公路水运投资</a:t>
            </a:r>
            <a:r>
              <a:rPr lang="en-US" altLang="zh-CN" sz="2000" b="1" dirty="0">
                <a:ln/>
                <a:solidFill>
                  <a:schemeClr val="accent4"/>
                </a:solidFill>
              </a:rPr>
              <a:t>1.8</a:t>
            </a:r>
            <a:r>
              <a:rPr lang="zh-CN" altLang="en-US" sz="2000" b="1" dirty="0">
                <a:ln/>
                <a:solidFill>
                  <a:schemeClr val="accent4"/>
                </a:solidFill>
              </a:rPr>
              <a:t>万亿元，再开工一批重大水利工程，加快川藏铁路规划建设，加大城际交通、物流、市政、灾害防治、民用和通用航空等基础设施投资力度，加强新一代信息基础设施建设</a:t>
            </a:r>
            <a:endParaRPr lang="zh-CN" altLang="en-US" sz="2000" b="1" cap="none" spc="0" dirty="0">
              <a:ln/>
              <a:solidFill>
                <a:schemeClr val="accent4"/>
              </a:solidFill>
              <a:effectLst/>
            </a:endParaRPr>
          </a:p>
        </p:txBody>
      </p:sp>
      <p:sp>
        <p:nvSpPr>
          <p:cNvPr id="13" name="双波形 12">
            <a:extLst>
              <a:ext uri="{FF2B5EF4-FFF2-40B4-BE49-F238E27FC236}">
                <a16:creationId xmlns:a16="http://schemas.microsoft.com/office/drawing/2014/main" id="{30068BAB-9B5D-4F04-B032-3522DB2F4F85}"/>
              </a:ext>
            </a:extLst>
          </p:cNvPr>
          <p:cNvSpPr/>
          <p:nvPr/>
        </p:nvSpPr>
        <p:spPr>
          <a:xfrm>
            <a:off x="8904390" y="2132820"/>
            <a:ext cx="2232310" cy="936130"/>
          </a:xfrm>
          <a:prstGeom prst="double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创新项目融资方式</a:t>
            </a:r>
          </a:p>
        </p:txBody>
      </p:sp>
      <p:pic>
        <p:nvPicPr>
          <p:cNvPr id="15" name="图片 14">
            <a:extLst>
              <a:ext uri="{FF2B5EF4-FFF2-40B4-BE49-F238E27FC236}">
                <a16:creationId xmlns:a16="http://schemas.microsoft.com/office/drawing/2014/main" id="{549DE6A4-F6E3-44FB-8BC3-59B324AA78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4390" y="3284980"/>
            <a:ext cx="2232310" cy="3240450"/>
          </a:xfrm>
          <a:prstGeom prst="rect">
            <a:avLst/>
          </a:prstGeom>
        </p:spPr>
      </p:pic>
    </p:spTree>
    <p:extLst>
      <p:ext uri="{BB962C8B-B14F-4D97-AF65-F5344CB8AC3E}">
        <p14:creationId xmlns:p14="http://schemas.microsoft.com/office/powerpoint/2010/main" val="141097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 name="文本框"/>
          <p:cNvSpPr>
            <a:spLocks noGrp="1"/>
          </p:cNvSpPr>
          <p:nvPr>
            <p:ph type="title"/>
          </p:nvPr>
        </p:nvSpPr>
        <p:spPr>
          <a:xfrm>
            <a:off x="2509283" y="1363957"/>
            <a:ext cx="8197703" cy="2357252"/>
          </a:xfrm>
          <a:prstGeom prst="rect">
            <a:avLst/>
          </a:prstGeom>
          <a:noFill/>
          <a:ln w="9525" cap="flat" cmpd="sng">
            <a:noFill/>
            <a:prstDash val="solid"/>
            <a:round/>
          </a:ln>
        </p:spPr>
        <p:txBody>
          <a:bodyPr vert="horz" wrap="square" lIns="91440" tIns="45720" rIns="91440" bIns="45720" anchor="ctr" anchorCtr="0">
            <a:prstTxWarp prst="textNoShape">
              <a:avLst/>
            </a:prstTxWarp>
          </a:bodyPr>
          <a:lstStyle/>
          <a:p>
            <a:pPr algn="ctr" defTabSz="1217549" eaLnBrk="0" hangingPunct="0">
              <a:lnSpc>
                <a:spcPts val="5000"/>
              </a:lnSpc>
            </a:pPr>
            <a:r>
              <a:rPr lang="zh-CN" altLang="en-US" b="1" u="none" strike="noStrike" kern="1200" cap="none" spc="0" baseline="0" dirty="0">
                <a:solidFill>
                  <a:srgbClr val="C00000"/>
                </a:solidFill>
                <a:effectLst>
                  <a:glow rad="228600">
                    <a:srgbClr val="FF9004">
                      <a:alpha val="40000"/>
                    </a:srgbClr>
                  </a:glow>
                </a:effectLst>
                <a:latin typeface="Calibri" pitchFamily="34" charset="0"/>
                <a:cs typeface="等线" charset="0"/>
              </a:rPr>
              <a:t>一</a:t>
            </a:r>
            <a:r>
              <a:rPr lang="zh-CN" altLang="en-US" b="1" dirty="0">
                <a:solidFill>
                  <a:srgbClr val="C00000"/>
                </a:solidFill>
                <a:effectLst>
                  <a:glow rad="228600">
                    <a:srgbClr val="FF9004">
                      <a:alpha val="40000"/>
                    </a:srgbClr>
                  </a:glow>
                </a:effectLst>
                <a:latin typeface="Calibri" pitchFamily="34" charset="0"/>
                <a:cs typeface="等线" charset="0"/>
              </a:rPr>
              <a:t>、来之不易的巨大成就</a:t>
            </a:r>
            <a:endParaRPr lang="zh-CN" altLang="en-US" b="1" u="none" strike="noStrike" kern="1200" cap="none" spc="0" baseline="0" dirty="0">
              <a:solidFill>
                <a:srgbClr val="C00000"/>
              </a:solidFill>
              <a:effectLst>
                <a:glow rad="228600">
                  <a:srgbClr val="FF9004">
                    <a:alpha val="40000"/>
                  </a:srgbClr>
                </a:glow>
              </a:effectLst>
              <a:latin typeface="Calibri" pitchFamily="34" charset="0"/>
              <a:ea typeface="幼圆" pitchFamily="49" charset="-122"/>
              <a:cs typeface="等线" charset="0"/>
            </a:endParaRPr>
          </a:p>
        </p:txBody>
      </p:sp>
    </p:spTree>
    <p:extLst>
      <p:ext uri="{BB962C8B-B14F-4D97-AF65-F5344CB8AC3E}">
        <p14:creationId xmlns:p14="http://schemas.microsoft.com/office/powerpoint/2010/main" val="1862466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anim calcmode="lin" valueType="num">
                                      <p:cBhvr>
                                        <p:cTn id="8" dur="1000" fill="hold"/>
                                        <p:tgtEl>
                                          <p:spTgt spid="166"/>
                                        </p:tgtEl>
                                        <p:attrNameLst>
                                          <p:attrName>ppt_x</p:attrName>
                                        </p:attrNameLst>
                                      </p:cBhvr>
                                      <p:tavLst>
                                        <p:tav tm="0">
                                          <p:val>
                                            <p:strVal val="#ppt_x"/>
                                          </p:val>
                                        </p:tav>
                                        <p:tav tm="100000">
                                          <p:val>
                                            <p:strVal val="#ppt_x"/>
                                          </p:val>
                                        </p:tav>
                                      </p:tavLst>
                                    </p:anim>
                                    <p:anim calcmode="lin" valueType="num">
                                      <p:cBhvr>
                                        <p:cTn id="9"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15F79795-83BD-49F5-960D-6B4EAB931A9E}"/>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EA090AAF-077C-42D6-974F-F4F898C6574E}"/>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对标全面建成小康社会任务，扎实推进脱贫攻坚和乡村振兴</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57A655C2-F0E1-4AFD-A925-24EB1F0CE57B}"/>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962DABB-0478-4414-869E-BDCF294E59F3}"/>
              </a:ext>
            </a:extLst>
          </p:cNvPr>
          <p:cNvSpPr/>
          <p:nvPr/>
        </p:nvSpPr>
        <p:spPr>
          <a:xfrm>
            <a:off x="345301" y="2044439"/>
            <a:ext cx="6300420"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      打好精准脱贫攻坚战</a:t>
            </a:r>
            <a:endParaRPr lang="zh-CN" altLang="en-US" b="1" cap="none" spc="0" dirty="0">
              <a:ln/>
              <a:solidFill>
                <a:srgbClr val="0070C0"/>
              </a:solidFill>
              <a:effectLst/>
            </a:endParaRPr>
          </a:p>
        </p:txBody>
      </p:sp>
      <p:graphicFrame>
        <p:nvGraphicFramePr>
          <p:cNvPr id="6" name="图示 5">
            <a:extLst>
              <a:ext uri="{FF2B5EF4-FFF2-40B4-BE49-F238E27FC236}">
                <a16:creationId xmlns:a16="http://schemas.microsoft.com/office/drawing/2014/main" id="{CCF3F45A-8FD1-4988-BD7E-8F372C6848E9}"/>
              </a:ext>
            </a:extLst>
          </p:cNvPr>
          <p:cNvGraphicFramePr/>
          <p:nvPr>
            <p:extLst>
              <p:ext uri="{D42A27DB-BD31-4B8C-83A1-F6EECF244321}">
                <p14:modId xmlns:p14="http://schemas.microsoft.com/office/powerpoint/2010/main" val="3866771329"/>
              </p:ext>
            </p:extLst>
          </p:nvPr>
        </p:nvGraphicFramePr>
        <p:xfrm>
          <a:off x="5295299" y="2060810"/>
          <a:ext cx="6569603" cy="4392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图片 7">
            <a:extLst>
              <a:ext uri="{FF2B5EF4-FFF2-40B4-BE49-F238E27FC236}">
                <a16:creationId xmlns:a16="http://schemas.microsoft.com/office/drawing/2014/main" id="{97EDF050-FC48-43F8-B02A-846B27F02D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4638" y="2716514"/>
            <a:ext cx="3833222" cy="2402906"/>
          </a:xfrm>
          <a:prstGeom prst="rect">
            <a:avLst/>
          </a:prstGeom>
        </p:spPr>
      </p:pic>
      <p:sp>
        <p:nvSpPr>
          <p:cNvPr id="9" name="矩形 8">
            <a:extLst>
              <a:ext uri="{FF2B5EF4-FFF2-40B4-BE49-F238E27FC236}">
                <a16:creationId xmlns:a16="http://schemas.microsoft.com/office/drawing/2014/main" id="{44EA3A41-9906-4B36-BCAB-AD2BF98169A9}"/>
              </a:ext>
            </a:extLst>
          </p:cNvPr>
          <p:cNvSpPr/>
          <p:nvPr/>
        </p:nvSpPr>
        <p:spPr>
          <a:xfrm>
            <a:off x="1254637" y="5315284"/>
            <a:ext cx="3833223" cy="101566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2000" b="1" dirty="0">
                <a:ln/>
                <a:solidFill>
                  <a:schemeClr val="accent4"/>
                </a:solidFill>
              </a:rPr>
              <a:t>        把扶贫工作重心、政策支持重心、社会帮扶重心进一步向深度贫困地区聚焦</a:t>
            </a:r>
            <a:endParaRPr lang="zh-CN" altLang="en-US" sz="2000" b="1" cap="none" spc="0" dirty="0">
              <a:ln/>
              <a:solidFill>
                <a:schemeClr val="accent4"/>
              </a:solidFill>
              <a:effectLst/>
            </a:endParaRPr>
          </a:p>
        </p:txBody>
      </p:sp>
    </p:spTree>
    <p:extLst>
      <p:ext uri="{BB962C8B-B14F-4D97-AF65-F5344CB8AC3E}">
        <p14:creationId xmlns:p14="http://schemas.microsoft.com/office/powerpoint/2010/main" val="5632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5FC060FC-924D-45DC-9293-55C0F7BEA84F}"/>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79093101-E3E6-459F-B013-A6ED81FED3C4}"/>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对标全面建成小康社会任务，扎实推进脱贫攻坚和乡村振兴</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FA892723-88E8-4EF9-AA16-008394C4281C}"/>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9CB54AF-6D57-4C51-B172-91004768F6E6}"/>
              </a:ext>
            </a:extLst>
          </p:cNvPr>
          <p:cNvSpPr/>
          <p:nvPr/>
        </p:nvSpPr>
        <p:spPr>
          <a:xfrm>
            <a:off x="345301" y="2044439"/>
            <a:ext cx="6300420"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              抓好农业特别是粮食生产</a:t>
            </a:r>
            <a:endParaRPr lang="zh-CN" altLang="en-US" b="1" cap="none" spc="0" dirty="0">
              <a:ln/>
              <a:solidFill>
                <a:srgbClr val="0070C0"/>
              </a:solidFill>
              <a:effectLst/>
            </a:endParaRPr>
          </a:p>
        </p:txBody>
      </p:sp>
      <p:graphicFrame>
        <p:nvGraphicFramePr>
          <p:cNvPr id="6" name="图示 5">
            <a:extLst>
              <a:ext uri="{FF2B5EF4-FFF2-40B4-BE49-F238E27FC236}">
                <a16:creationId xmlns:a16="http://schemas.microsoft.com/office/drawing/2014/main" id="{0E013DE9-0881-4F1D-902A-86D0AB4F52CD}"/>
              </a:ext>
            </a:extLst>
          </p:cNvPr>
          <p:cNvGraphicFramePr/>
          <p:nvPr>
            <p:extLst>
              <p:ext uri="{D42A27DB-BD31-4B8C-83A1-F6EECF244321}">
                <p14:modId xmlns:p14="http://schemas.microsoft.com/office/powerpoint/2010/main" val="4192873691"/>
              </p:ext>
            </p:extLst>
          </p:nvPr>
        </p:nvGraphicFramePr>
        <p:xfrm>
          <a:off x="0" y="2522475"/>
          <a:ext cx="7536200" cy="3916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图片 7">
            <a:extLst>
              <a:ext uri="{FF2B5EF4-FFF2-40B4-BE49-F238E27FC236}">
                <a16:creationId xmlns:a16="http://schemas.microsoft.com/office/drawing/2014/main" id="{8CEE60FC-73E3-4305-A179-D6414D8192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41791" y="2060810"/>
            <a:ext cx="4775711" cy="3384470"/>
          </a:xfrm>
          <a:prstGeom prst="rect">
            <a:avLst/>
          </a:prstGeom>
        </p:spPr>
      </p:pic>
      <p:pic>
        <p:nvPicPr>
          <p:cNvPr id="10" name="图片 9">
            <a:extLst>
              <a:ext uri="{FF2B5EF4-FFF2-40B4-BE49-F238E27FC236}">
                <a16:creationId xmlns:a16="http://schemas.microsoft.com/office/drawing/2014/main" id="{916809D6-F88F-480B-A3EE-A7877FD045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41791" y="5509421"/>
            <a:ext cx="4775711" cy="929419"/>
          </a:xfrm>
          <a:prstGeom prst="rect">
            <a:avLst/>
          </a:prstGeom>
        </p:spPr>
      </p:pic>
    </p:spTree>
    <p:extLst>
      <p:ext uri="{BB962C8B-B14F-4D97-AF65-F5344CB8AC3E}">
        <p14:creationId xmlns:p14="http://schemas.microsoft.com/office/powerpoint/2010/main" val="153020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8E5360BF-5A5E-4280-9EC0-A33E7383A19B}"/>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F91989A5-CB26-448F-BD3E-A7C2D5D801A2}"/>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对标全面建成小康社会任务，扎实推进脱贫攻坚和乡村振兴</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35592237-6F9B-4E5C-B038-E03F06021A30}"/>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17D8D33F-AF03-46C1-BD43-04C2C5113842}"/>
              </a:ext>
            </a:extLst>
          </p:cNvPr>
          <p:cNvSpPr/>
          <p:nvPr/>
        </p:nvSpPr>
        <p:spPr>
          <a:xfrm>
            <a:off x="345301" y="2044439"/>
            <a:ext cx="6300420"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扎实推进乡村建设</a:t>
            </a:r>
            <a:endParaRPr lang="zh-CN" altLang="en-US" b="1" cap="none" spc="0" dirty="0">
              <a:ln/>
              <a:solidFill>
                <a:srgbClr val="0070C0"/>
              </a:solidFill>
              <a:effectLst/>
            </a:endParaRPr>
          </a:p>
        </p:txBody>
      </p:sp>
      <p:sp>
        <p:nvSpPr>
          <p:cNvPr id="6" name="文本框 5">
            <a:extLst>
              <a:ext uri="{FF2B5EF4-FFF2-40B4-BE49-F238E27FC236}">
                <a16:creationId xmlns:a16="http://schemas.microsoft.com/office/drawing/2014/main" id="{1F29B863-2C52-4D39-B5DA-ACA892249949}"/>
              </a:ext>
            </a:extLst>
          </p:cNvPr>
          <p:cNvSpPr txBox="1"/>
          <p:nvPr/>
        </p:nvSpPr>
        <p:spPr>
          <a:xfrm>
            <a:off x="1254637" y="2780910"/>
            <a:ext cx="3401163" cy="2826415"/>
          </a:xfrm>
          <a:prstGeom prst="rect">
            <a:avLst/>
          </a:prstGeom>
          <a:noFill/>
          <a:ln>
            <a:solidFill>
              <a:srgbClr val="7030A0"/>
            </a:solidFill>
          </a:ln>
        </p:spPr>
        <p:txBody>
          <a:bodyPr wrap="square" rtlCol="0">
            <a:spAutoFit/>
          </a:bodyPr>
          <a:lstStyle/>
          <a:p>
            <a:pPr>
              <a:lnSpc>
                <a:spcPts val="3600"/>
              </a:lnSpc>
            </a:pPr>
            <a:r>
              <a:rPr lang="en-US" altLang="zh-CN" dirty="0">
                <a:solidFill>
                  <a:srgbClr val="002060"/>
                </a:solidFill>
              </a:rPr>
              <a:t>    </a:t>
            </a:r>
            <a:r>
              <a:rPr lang="zh-CN" altLang="zh-CN" dirty="0">
                <a:solidFill>
                  <a:srgbClr val="002060"/>
                </a:solidFill>
              </a:rPr>
              <a:t>改善农村人居环境是现阶段乡村建设的重要抓手，是实施乡村振兴战略到</a:t>
            </a:r>
            <a:r>
              <a:rPr lang="en-US" altLang="zh-CN" dirty="0">
                <a:solidFill>
                  <a:srgbClr val="002060"/>
                </a:solidFill>
              </a:rPr>
              <a:t>2020</a:t>
            </a:r>
            <a:r>
              <a:rPr lang="zh-CN" altLang="zh-CN" dirty="0">
                <a:solidFill>
                  <a:srgbClr val="002060"/>
                </a:solidFill>
              </a:rPr>
              <a:t>年全面建成小康社会时必须取得阶段性成效的硬任务之一</a:t>
            </a:r>
            <a:endParaRPr lang="zh-CN" altLang="en-US" dirty="0">
              <a:solidFill>
                <a:srgbClr val="002060"/>
              </a:solidFill>
            </a:endParaRPr>
          </a:p>
        </p:txBody>
      </p:sp>
      <p:pic>
        <p:nvPicPr>
          <p:cNvPr id="8" name="图片 7">
            <a:extLst>
              <a:ext uri="{FF2B5EF4-FFF2-40B4-BE49-F238E27FC236}">
                <a16:creationId xmlns:a16="http://schemas.microsoft.com/office/drawing/2014/main" id="{EA6CBB48-1E6A-4042-829D-FF3EBBB4B8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637" y="5678123"/>
            <a:ext cx="3401163" cy="755291"/>
          </a:xfrm>
          <a:prstGeom prst="rect">
            <a:avLst/>
          </a:prstGeom>
        </p:spPr>
      </p:pic>
      <p:sp>
        <p:nvSpPr>
          <p:cNvPr id="9" name="箭头: 右 8">
            <a:extLst>
              <a:ext uri="{FF2B5EF4-FFF2-40B4-BE49-F238E27FC236}">
                <a16:creationId xmlns:a16="http://schemas.microsoft.com/office/drawing/2014/main" id="{939C6458-D28A-4752-A535-A110340BE8C3}"/>
              </a:ext>
            </a:extLst>
          </p:cNvPr>
          <p:cNvSpPr/>
          <p:nvPr/>
        </p:nvSpPr>
        <p:spPr>
          <a:xfrm>
            <a:off x="4835824" y="1993848"/>
            <a:ext cx="2808390" cy="102451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dirty="0"/>
              <a:t>推动公共服务向农村延伸</a:t>
            </a:r>
          </a:p>
        </p:txBody>
      </p:sp>
      <p:sp>
        <p:nvSpPr>
          <p:cNvPr id="10" name="箭头: 右 9">
            <a:extLst>
              <a:ext uri="{FF2B5EF4-FFF2-40B4-BE49-F238E27FC236}">
                <a16:creationId xmlns:a16="http://schemas.microsoft.com/office/drawing/2014/main" id="{AF522F1E-262C-487D-BA93-D98C5A72109C}"/>
              </a:ext>
            </a:extLst>
          </p:cNvPr>
          <p:cNvSpPr/>
          <p:nvPr/>
        </p:nvSpPr>
        <p:spPr>
          <a:xfrm>
            <a:off x="4835824" y="3017531"/>
            <a:ext cx="2808390" cy="102451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dirty="0"/>
              <a:t>推动</a:t>
            </a:r>
            <a:r>
              <a:rPr lang="zh-CN" altLang="zh-CN" sz="1600" dirty="0"/>
              <a:t>社会事业向农村覆盖</a:t>
            </a:r>
            <a:endParaRPr lang="zh-CN" altLang="en-US" sz="1600" dirty="0"/>
          </a:p>
        </p:txBody>
      </p:sp>
      <p:sp>
        <p:nvSpPr>
          <p:cNvPr id="11" name="箭头: 右 10">
            <a:extLst>
              <a:ext uri="{FF2B5EF4-FFF2-40B4-BE49-F238E27FC236}">
                <a16:creationId xmlns:a16="http://schemas.microsoft.com/office/drawing/2014/main" id="{11F3779D-515C-4A01-98CF-CD1B5FF05661}"/>
              </a:ext>
            </a:extLst>
          </p:cNvPr>
          <p:cNvSpPr/>
          <p:nvPr/>
        </p:nvSpPr>
        <p:spPr>
          <a:xfrm>
            <a:off x="4835824" y="4162685"/>
            <a:ext cx="2808390" cy="102451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dirty="0"/>
              <a:t>科学编制和实施建设规划</a:t>
            </a:r>
          </a:p>
        </p:txBody>
      </p:sp>
      <p:sp>
        <p:nvSpPr>
          <p:cNvPr id="12" name="箭头: 右 11">
            <a:extLst>
              <a:ext uri="{FF2B5EF4-FFF2-40B4-BE49-F238E27FC236}">
                <a16:creationId xmlns:a16="http://schemas.microsoft.com/office/drawing/2014/main" id="{BB2F8E65-89E2-4584-A778-046D4E53A237}"/>
              </a:ext>
            </a:extLst>
          </p:cNvPr>
          <p:cNvSpPr/>
          <p:nvPr/>
        </p:nvSpPr>
        <p:spPr>
          <a:xfrm>
            <a:off x="4835824" y="5220186"/>
            <a:ext cx="2808390" cy="102451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zh-CN" sz="1200" dirty="0"/>
              <a:t>农村饮水安全</a:t>
            </a:r>
            <a:r>
              <a:rPr lang="zh-CN" altLang="en-US" sz="1200" dirty="0"/>
              <a:t>巩固提升、农村电网升级改造、农村危房改造等</a:t>
            </a:r>
          </a:p>
        </p:txBody>
      </p:sp>
      <p:pic>
        <p:nvPicPr>
          <p:cNvPr id="14" name="图片 13">
            <a:extLst>
              <a:ext uri="{FF2B5EF4-FFF2-40B4-BE49-F238E27FC236}">
                <a16:creationId xmlns:a16="http://schemas.microsoft.com/office/drawing/2014/main" id="{0FE95C7B-15ED-4B58-89EA-29EE20FE90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2168" y="2044439"/>
            <a:ext cx="2796666" cy="4192952"/>
          </a:xfrm>
          <a:prstGeom prst="rect">
            <a:avLst/>
          </a:prstGeom>
        </p:spPr>
      </p:pic>
    </p:spTree>
    <p:extLst>
      <p:ext uri="{BB962C8B-B14F-4D97-AF65-F5344CB8AC3E}">
        <p14:creationId xmlns:p14="http://schemas.microsoft.com/office/powerpoint/2010/main" val="340895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1CE26F3E-5AB0-4DAA-B133-D65442088BDE}"/>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34C90C4A-7F05-4707-8FBD-CC0D3006AE9A}"/>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对标全面建成小康社会任务，扎实推进脱贫攻坚和乡村振兴</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A9D2EF91-5684-4A7F-9A80-D14ECF2639F4}"/>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24025F9-9210-4DC1-B615-7C5454130070}"/>
              </a:ext>
            </a:extLst>
          </p:cNvPr>
          <p:cNvSpPr/>
          <p:nvPr/>
        </p:nvSpPr>
        <p:spPr>
          <a:xfrm>
            <a:off x="345301" y="2044439"/>
            <a:ext cx="6300420"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全面深化农村改革</a:t>
            </a:r>
            <a:endParaRPr lang="zh-CN" altLang="en-US" b="1" cap="none" spc="0" dirty="0">
              <a:ln/>
              <a:solidFill>
                <a:srgbClr val="0070C0"/>
              </a:solidFill>
              <a:effectLst/>
            </a:endParaRPr>
          </a:p>
        </p:txBody>
      </p:sp>
      <p:pic>
        <p:nvPicPr>
          <p:cNvPr id="7" name="图片 6">
            <a:extLst>
              <a:ext uri="{FF2B5EF4-FFF2-40B4-BE49-F238E27FC236}">
                <a16:creationId xmlns:a16="http://schemas.microsoft.com/office/drawing/2014/main" id="{492847FF-0C78-4B16-BAF1-B813143A4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636" y="2716514"/>
            <a:ext cx="3473173" cy="2224696"/>
          </a:xfrm>
          <a:prstGeom prst="rect">
            <a:avLst/>
          </a:prstGeom>
        </p:spPr>
      </p:pic>
      <p:sp>
        <p:nvSpPr>
          <p:cNvPr id="8" name="矩形 7">
            <a:extLst>
              <a:ext uri="{FF2B5EF4-FFF2-40B4-BE49-F238E27FC236}">
                <a16:creationId xmlns:a16="http://schemas.microsoft.com/office/drawing/2014/main" id="{91303677-A14A-42F1-A27B-2D237A0012FE}"/>
              </a:ext>
            </a:extLst>
          </p:cNvPr>
          <p:cNvSpPr/>
          <p:nvPr/>
        </p:nvSpPr>
        <p:spPr>
          <a:xfrm>
            <a:off x="9120420" y="2243731"/>
            <a:ext cx="2160300" cy="147732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800" b="1" dirty="0">
                <a:ln/>
                <a:solidFill>
                  <a:schemeClr val="accent4"/>
                </a:solidFill>
              </a:rPr>
              <a:t>深化集体产权、集体林权等改革，推动农村资源变资产、资金变股金、农民变股东</a:t>
            </a:r>
            <a:endParaRPr lang="zh-CN" altLang="en-US" sz="1800" b="1" cap="none" spc="0" dirty="0">
              <a:ln/>
              <a:solidFill>
                <a:schemeClr val="accent4"/>
              </a:solidFill>
              <a:effectLst/>
            </a:endParaRPr>
          </a:p>
        </p:txBody>
      </p:sp>
      <p:pic>
        <p:nvPicPr>
          <p:cNvPr id="10" name="图片 9">
            <a:extLst>
              <a:ext uri="{FF2B5EF4-FFF2-40B4-BE49-F238E27FC236}">
                <a16:creationId xmlns:a16="http://schemas.microsoft.com/office/drawing/2014/main" id="{BC1DA6A2-9D4B-4D36-8F52-984D8BD6E9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7860" y="2047916"/>
            <a:ext cx="3888540" cy="2303981"/>
          </a:xfrm>
          <a:prstGeom prst="rect">
            <a:avLst/>
          </a:prstGeom>
        </p:spPr>
      </p:pic>
      <p:sp>
        <p:nvSpPr>
          <p:cNvPr id="11" name="矩形 10">
            <a:extLst>
              <a:ext uri="{FF2B5EF4-FFF2-40B4-BE49-F238E27FC236}">
                <a16:creationId xmlns:a16="http://schemas.microsoft.com/office/drawing/2014/main" id="{2C17F6D9-3E40-450C-A63E-31A549A6B8C6}"/>
              </a:ext>
            </a:extLst>
          </p:cNvPr>
          <p:cNvSpPr/>
          <p:nvPr/>
        </p:nvSpPr>
        <p:spPr>
          <a:xfrm>
            <a:off x="1199320" y="5151620"/>
            <a:ext cx="3833223" cy="123110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800" b="1" dirty="0">
                <a:ln/>
                <a:solidFill>
                  <a:schemeClr val="accent4"/>
                </a:solidFill>
              </a:rPr>
              <a:t>巩固和完善农村基本经营制度，推广农村土地征收、集体经营性建设用地入市、宅基地制度改革试点成果，拓展增加农民财产性收入来源</a:t>
            </a:r>
            <a:endParaRPr lang="zh-CN" altLang="en-US" sz="1800" b="1" cap="none" spc="0" dirty="0">
              <a:ln/>
              <a:solidFill>
                <a:schemeClr val="accent4"/>
              </a:solidFill>
              <a:effectLst/>
            </a:endParaRPr>
          </a:p>
        </p:txBody>
      </p:sp>
      <p:pic>
        <p:nvPicPr>
          <p:cNvPr id="13" name="图片 12">
            <a:extLst>
              <a:ext uri="{FF2B5EF4-FFF2-40B4-BE49-F238E27FC236}">
                <a16:creationId xmlns:a16="http://schemas.microsoft.com/office/drawing/2014/main" id="{E05B63AF-2028-4A5D-BDC9-DFE6D4B6B4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4332" y="4437140"/>
            <a:ext cx="3888539" cy="1945586"/>
          </a:xfrm>
          <a:prstGeom prst="rect">
            <a:avLst/>
          </a:prstGeom>
        </p:spPr>
      </p:pic>
      <p:sp>
        <p:nvSpPr>
          <p:cNvPr id="14" name="矩形 13">
            <a:extLst>
              <a:ext uri="{FF2B5EF4-FFF2-40B4-BE49-F238E27FC236}">
                <a16:creationId xmlns:a16="http://schemas.microsoft.com/office/drawing/2014/main" id="{34C82DDC-C47A-4A64-BAEF-F46AB2EABF3D}"/>
              </a:ext>
            </a:extLst>
          </p:cNvPr>
          <p:cNvSpPr/>
          <p:nvPr/>
        </p:nvSpPr>
        <p:spPr>
          <a:xfrm>
            <a:off x="9264440" y="4394270"/>
            <a:ext cx="2160300" cy="203132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1800" b="1" dirty="0">
                <a:ln/>
                <a:solidFill>
                  <a:schemeClr val="accent4"/>
                </a:solidFill>
              </a:rPr>
              <a:t>改革完善农业支持保护体系，健全粮食价格市场化形成机制，扩大政策性农业保险改革试点，创新和加强农村金融服务</a:t>
            </a:r>
            <a:endParaRPr lang="zh-CN" altLang="en-US" sz="1800" b="1" cap="none" spc="0" dirty="0">
              <a:ln/>
              <a:solidFill>
                <a:schemeClr val="accent4"/>
              </a:solidFill>
              <a:effectLst/>
            </a:endParaRPr>
          </a:p>
        </p:txBody>
      </p:sp>
    </p:spTree>
    <p:extLst>
      <p:ext uri="{BB962C8B-B14F-4D97-AF65-F5344CB8AC3E}">
        <p14:creationId xmlns:p14="http://schemas.microsoft.com/office/powerpoint/2010/main" val="288383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FF28370E-3033-4947-AD59-E9FC777EC6E6}"/>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31204CA2-B17C-4DA0-A7CD-6627B5352B7D}"/>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促进区域协调发展，提高新型城镇化质量</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EE92EBFF-1043-410F-8A82-BEF06DB696E3}"/>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F65BE0EA-7BFE-4796-97D5-1129C7B5DDAF}"/>
              </a:ext>
            </a:extLst>
          </p:cNvPr>
          <p:cNvSpPr/>
          <p:nvPr/>
        </p:nvSpPr>
        <p:spPr>
          <a:xfrm>
            <a:off x="345301" y="2044439"/>
            <a:ext cx="6300420"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优化区域发展格局</a:t>
            </a:r>
            <a:endParaRPr lang="zh-CN" altLang="en-US" b="1" cap="none" spc="0" dirty="0">
              <a:ln/>
              <a:solidFill>
                <a:srgbClr val="0070C0"/>
              </a:solidFill>
              <a:effectLst/>
            </a:endParaRPr>
          </a:p>
        </p:txBody>
      </p:sp>
      <p:sp>
        <p:nvSpPr>
          <p:cNvPr id="6" name="矩形: 对角圆角 5">
            <a:extLst>
              <a:ext uri="{FF2B5EF4-FFF2-40B4-BE49-F238E27FC236}">
                <a16:creationId xmlns:a16="http://schemas.microsoft.com/office/drawing/2014/main" id="{38EB50C8-9B24-4D59-8B70-12F45C6ACC2B}"/>
              </a:ext>
            </a:extLst>
          </p:cNvPr>
          <p:cNvSpPr/>
          <p:nvPr/>
        </p:nvSpPr>
        <p:spPr>
          <a:xfrm>
            <a:off x="1254637" y="2780910"/>
            <a:ext cx="3473173" cy="461665"/>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t>统  筹  推  进</a:t>
            </a:r>
          </a:p>
        </p:txBody>
      </p:sp>
      <p:sp>
        <p:nvSpPr>
          <p:cNvPr id="7" name="圆柱体 6">
            <a:extLst>
              <a:ext uri="{FF2B5EF4-FFF2-40B4-BE49-F238E27FC236}">
                <a16:creationId xmlns:a16="http://schemas.microsoft.com/office/drawing/2014/main" id="{D07B6193-0E77-4555-A90E-C7C8B9B89C80}"/>
              </a:ext>
            </a:extLst>
          </p:cNvPr>
          <p:cNvSpPr/>
          <p:nvPr/>
        </p:nvSpPr>
        <p:spPr>
          <a:xfrm>
            <a:off x="1254637" y="3573020"/>
            <a:ext cx="664783" cy="2880398"/>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a:t>西部大开发</a:t>
            </a:r>
          </a:p>
        </p:txBody>
      </p:sp>
      <p:sp>
        <p:nvSpPr>
          <p:cNvPr id="8" name="圆柱体 7">
            <a:extLst>
              <a:ext uri="{FF2B5EF4-FFF2-40B4-BE49-F238E27FC236}">
                <a16:creationId xmlns:a16="http://schemas.microsoft.com/office/drawing/2014/main" id="{C2731807-F378-4B31-A1C9-E8C70FE5E697}"/>
              </a:ext>
            </a:extLst>
          </p:cNvPr>
          <p:cNvSpPr/>
          <p:nvPr/>
        </p:nvSpPr>
        <p:spPr>
          <a:xfrm>
            <a:off x="2136922" y="3573019"/>
            <a:ext cx="664783" cy="2880399"/>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zh-CN" dirty="0"/>
              <a:t>东北全面振兴</a:t>
            </a:r>
            <a:endParaRPr lang="zh-CN" altLang="en-US" dirty="0"/>
          </a:p>
        </p:txBody>
      </p:sp>
      <p:sp>
        <p:nvSpPr>
          <p:cNvPr id="9" name="圆柱体 8">
            <a:extLst>
              <a:ext uri="{FF2B5EF4-FFF2-40B4-BE49-F238E27FC236}">
                <a16:creationId xmlns:a16="http://schemas.microsoft.com/office/drawing/2014/main" id="{0F3E2E24-7171-4870-96BA-1003FA0AEBB6}"/>
              </a:ext>
            </a:extLst>
          </p:cNvPr>
          <p:cNvSpPr/>
          <p:nvPr/>
        </p:nvSpPr>
        <p:spPr>
          <a:xfrm>
            <a:off x="2991223" y="3618335"/>
            <a:ext cx="664783" cy="2835084"/>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zh-CN" dirty="0"/>
              <a:t>中部地区崛起</a:t>
            </a:r>
            <a:endParaRPr lang="zh-CN" altLang="en-US" dirty="0"/>
          </a:p>
        </p:txBody>
      </p:sp>
      <p:sp>
        <p:nvSpPr>
          <p:cNvPr id="10" name="圆柱体 9">
            <a:extLst>
              <a:ext uri="{FF2B5EF4-FFF2-40B4-BE49-F238E27FC236}">
                <a16:creationId xmlns:a16="http://schemas.microsoft.com/office/drawing/2014/main" id="{B0921589-0132-4CAA-811D-35D8BA0C2E6B}"/>
              </a:ext>
            </a:extLst>
          </p:cNvPr>
          <p:cNvSpPr/>
          <p:nvPr/>
        </p:nvSpPr>
        <p:spPr>
          <a:xfrm>
            <a:off x="3873508" y="3618334"/>
            <a:ext cx="664783" cy="2835085"/>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zh-CN" dirty="0"/>
              <a:t>东部率先发展</a:t>
            </a:r>
            <a:endParaRPr lang="zh-CN" altLang="en-US" dirty="0"/>
          </a:p>
        </p:txBody>
      </p:sp>
      <p:pic>
        <p:nvPicPr>
          <p:cNvPr id="13" name="图片 12">
            <a:extLst>
              <a:ext uri="{FF2B5EF4-FFF2-40B4-BE49-F238E27FC236}">
                <a16:creationId xmlns:a16="http://schemas.microsoft.com/office/drawing/2014/main" id="{137071BF-D328-404A-B379-AC49EBEAF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793" y="2060810"/>
            <a:ext cx="6020857" cy="4392610"/>
          </a:xfrm>
          <a:prstGeom prst="rect">
            <a:avLst/>
          </a:prstGeom>
        </p:spPr>
      </p:pic>
    </p:spTree>
    <p:extLst>
      <p:ext uri="{BB962C8B-B14F-4D97-AF65-F5344CB8AC3E}">
        <p14:creationId xmlns:p14="http://schemas.microsoft.com/office/powerpoint/2010/main" val="19471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BDB348F7-3CDC-4949-AA45-22399E898DB7}"/>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D9993852-2869-4932-83FC-E700628D3AA9}"/>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促进区域协调发展，提高新型城镇化质量</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798EABE9-EFBE-458D-8BD5-8C530073F2D6}"/>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ADD669CE-126C-4150-871D-9BD7BF1EB604}"/>
              </a:ext>
            </a:extLst>
          </p:cNvPr>
          <p:cNvSpPr/>
          <p:nvPr/>
        </p:nvSpPr>
        <p:spPr>
          <a:xfrm>
            <a:off x="345301" y="2044439"/>
            <a:ext cx="6300420"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      深入推进新型城镇化</a:t>
            </a:r>
            <a:endParaRPr lang="zh-CN" altLang="en-US" b="1" cap="none" spc="0" dirty="0">
              <a:ln/>
              <a:solidFill>
                <a:srgbClr val="0070C0"/>
              </a:solidFill>
              <a:effectLst/>
            </a:endParaRPr>
          </a:p>
        </p:txBody>
      </p:sp>
      <p:graphicFrame>
        <p:nvGraphicFramePr>
          <p:cNvPr id="6" name="图示 5">
            <a:extLst>
              <a:ext uri="{FF2B5EF4-FFF2-40B4-BE49-F238E27FC236}">
                <a16:creationId xmlns:a16="http://schemas.microsoft.com/office/drawing/2014/main" id="{E3B8437C-B038-4AF2-9E33-DA38EA25A92E}"/>
              </a:ext>
            </a:extLst>
          </p:cNvPr>
          <p:cNvGraphicFramePr/>
          <p:nvPr>
            <p:extLst>
              <p:ext uri="{D42A27DB-BD31-4B8C-83A1-F6EECF244321}">
                <p14:modId xmlns:p14="http://schemas.microsoft.com/office/powerpoint/2010/main" val="2167805649"/>
              </p:ext>
            </p:extLst>
          </p:nvPr>
        </p:nvGraphicFramePr>
        <p:xfrm>
          <a:off x="5303890" y="1628750"/>
          <a:ext cx="5072140" cy="1728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图片 7">
            <a:extLst>
              <a:ext uri="{FF2B5EF4-FFF2-40B4-BE49-F238E27FC236}">
                <a16:creationId xmlns:a16="http://schemas.microsoft.com/office/drawing/2014/main" id="{858763CE-9854-4AAC-AB76-FFD0EC438B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4637" y="2866130"/>
            <a:ext cx="4049253" cy="2579150"/>
          </a:xfrm>
          <a:prstGeom prst="rect">
            <a:avLst/>
          </a:prstGeom>
        </p:spPr>
      </p:pic>
      <p:sp>
        <p:nvSpPr>
          <p:cNvPr id="9" name="矩形 8">
            <a:extLst>
              <a:ext uri="{FF2B5EF4-FFF2-40B4-BE49-F238E27FC236}">
                <a16:creationId xmlns:a16="http://schemas.microsoft.com/office/drawing/2014/main" id="{889EF1EA-735B-4EBA-97F1-447CD5B49F5C}"/>
              </a:ext>
            </a:extLst>
          </p:cNvPr>
          <p:cNvSpPr/>
          <p:nvPr/>
        </p:nvSpPr>
        <p:spPr>
          <a:xfrm>
            <a:off x="1362651" y="5589300"/>
            <a:ext cx="3833223"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2000" b="1" dirty="0">
                <a:ln/>
                <a:solidFill>
                  <a:schemeClr val="accent4"/>
                </a:solidFill>
              </a:rPr>
              <a:t>要抓好农业转移人口落户，推动城镇基本公共服务覆盖常住人口</a:t>
            </a:r>
            <a:endParaRPr lang="zh-CN" altLang="en-US" sz="2000" b="1" cap="none" spc="0" dirty="0">
              <a:ln/>
              <a:solidFill>
                <a:schemeClr val="accent4"/>
              </a:solidFill>
              <a:effectLst/>
            </a:endParaRPr>
          </a:p>
        </p:txBody>
      </p:sp>
      <p:pic>
        <p:nvPicPr>
          <p:cNvPr id="11" name="图片 10">
            <a:extLst>
              <a:ext uri="{FF2B5EF4-FFF2-40B4-BE49-F238E27FC236}">
                <a16:creationId xmlns:a16="http://schemas.microsoft.com/office/drawing/2014/main" id="{248EAF14-9184-492B-88DA-8F86D8A47D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03889" y="2951170"/>
            <a:ext cx="4049253" cy="1728240"/>
          </a:xfrm>
          <a:prstGeom prst="rect">
            <a:avLst/>
          </a:prstGeom>
        </p:spPr>
      </p:pic>
      <p:pic>
        <p:nvPicPr>
          <p:cNvPr id="13" name="图片 12">
            <a:extLst>
              <a:ext uri="{FF2B5EF4-FFF2-40B4-BE49-F238E27FC236}">
                <a16:creationId xmlns:a16="http://schemas.microsoft.com/office/drawing/2014/main" id="{9E1C8215-12CD-40C9-942F-C8B178B104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03887" y="4679410"/>
            <a:ext cx="4049253" cy="1617776"/>
          </a:xfrm>
          <a:prstGeom prst="rect">
            <a:avLst/>
          </a:prstGeom>
        </p:spPr>
      </p:pic>
      <p:sp>
        <p:nvSpPr>
          <p:cNvPr id="14" name="流程图: 终止 13">
            <a:extLst>
              <a:ext uri="{FF2B5EF4-FFF2-40B4-BE49-F238E27FC236}">
                <a16:creationId xmlns:a16="http://schemas.microsoft.com/office/drawing/2014/main" id="{BFA022F0-B844-4998-8B2D-4195EDBB43BA}"/>
              </a:ext>
            </a:extLst>
          </p:cNvPr>
          <p:cNvSpPr/>
          <p:nvPr/>
        </p:nvSpPr>
        <p:spPr>
          <a:xfrm>
            <a:off x="9552480" y="2951170"/>
            <a:ext cx="823548" cy="3340573"/>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lang="zh-CN" altLang="en-US" sz="1600" dirty="0"/>
              <a:t>更好解决群众住房问题</a:t>
            </a:r>
          </a:p>
        </p:txBody>
      </p:sp>
    </p:spTree>
    <p:extLst>
      <p:ext uri="{BB962C8B-B14F-4D97-AF65-F5344CB8AC3E}">
        <p14:creationId xmlns:p14="http://schemas.microsoft.com/office/powerpoint/2010/main" val="20914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185AA473-2AF0-4B7C-A7EC-C644E2977678}"/>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6611D3F4-278B-4329-873D-49EB85948421}"/>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加强污染防治和生态建设，大力推动绿色发展</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85374367-D51A-45F1-B134-2AD8F54042DB}"/>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7D5960CF-A2FC-48B0-8384-8024B1275FD2}"/>
              </a:ext>
            </a:extLst>
          </p:cNvPr>
          <p:cNvSpPr/>
          <p:nvPr/>
        </p:nvSpPr>
        <p:spPr>
          <a:xfrm>
            <a:off x="345301" y="2044439"/>
            <a:ext cx="6300420"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  持续推进污染防治</a:t>
            </a:r>
            <a:endParaRPr lang="zh-CN" altLang="en-US" b="1" cap="none" spc="0" dirty="0">
              <a:ln/>
              <a:solidFill>
                <a:srgbClr val="0070C0"/>
              </a:solidFill>
              <a:effectLst/>
            </a:endParaRPr>
          </a:p>
        </p:txBody>
      </p:sp>
      <p:pic>
        <p:nvPicPr>
          <p:cNvPr id="7" name="图片 6">
            <a:extLst>
              <a:ext uri="{FF2B5EF4-FFF2-40B4-BE49-F238E27FC236}">
                <a16:creationId xmlns:a16="http://schemas.microsoft.com/office/drawing/2014/main" id="{707ACDAF-FCF4-400D-B634-C7D71B717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870" y="2044439"/>
            <a:ext cx="4896680" cy="3472851"/>
          </a:xfrm>
          <a:prstGeom prst="rect">
            <a:avLst/>
          </a:prstGeom>
        </p:spPr>
      </p:pic>
      <p:pic>
        <p:nvPicPr>
          <p:cNvPr id="9" name="图片 8">
            <a:extLst>
              <a:ext uri="{FF2B5EF4-FFF2-40B4-BE49-F238E27FC236}">
                <a16:creationId xmlns:a16="http://schemas.microsoft.com/office/drawing/2014/main" id="{9DE5CF74-CD8E-4E18-BBBC-E0CE8D78F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4637" y="2602075"/>
            <a:ext cx="3545183" cy="1403005"/>
          </a:xfrm>
          <a:prstGeom prst="rect">
            <a:avLst/>
          </a:prstGeom>
        </p:spPr>
      </p:pic>
      <p:sp>
        <p:nvSpPr>
          <p:cNvPr id="10" name="矩形 9">
            <a:extLst>
              <a:ext uri="{FF2B5EF4-FFF2-40B4-BE49-F238E27FC236}">
                <a16:creationId xmlns:a16="http://schemas.microsoft.com/office/drawing/2014/main" id="{CE0A835D-4BCE-42D5-A9F3-0FE316AB97A1}"/>
              </a:ext>
            </a:extLst>
          </p:cNvPr>
          <p:cNvSpPr/>
          <p:nvPr/>
        </p:nvSpPr>
        <p:spPr>
          <a:xfrm>
            <a:off x="5159870" y="5797173"/>
            <a:ext cx="4896680"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chemeClr val="accent4"/>
                </a:solidFill>
              </a:rPr>
              <a:t>巩固扩大蓝天保卫战成果</a:t>
            </a:r>
            <a:endParaRPr lang="zh-CN" altLang="en-US" b="1" cap="none" spc="0" dirty="0">
              <a:ln/>
              <a:solidFill>
                <a:schemeClr val="accent4"/>
              </a:solidFill>
              <a:effectLst/>
            </a:endParaRPr>
          </a:p>
        </p:txBody>
      </p:sp>
      <p:sp>
        <p:nvSpPr>
          <p:cNvPr id="11" name="矩形 10">
            <a:extLst>
              <a:ext uri="{FF2B5EF4-FFF2-40B4-BE49-F238E27FC236}">
                <a16:creationId xmlns:a16="http://schemas.microsoft.com/office/drawing/2014/main" id="{249ACF80-E581-4FB7-AD77-83677AC4B507}"/>
              </a:ext>
            </a:extLst>
          </p:cNvPr>
          <p:cNvSpPr/>
          <p:nvPr/>
        </p:nvSpPr>
        <p:spPr>
          <a:xfrm>
            <a:off x="578888" y="4005080"/>
            <a:ext cx="4896680" cy="40011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2000" b="1" dirty="0">
                <a:ln/>
                <a:solidFill>
                  <a:schemeClr val="accent4"/>
                </a:solidFill>
              </a:rPr>
              <a:t>强化水、土壤污染防治</a:t>
            </a:r>
            <a:endParaRPr lang="zh-CN" altLang="en-US" sz="2000" b="1" cap="none" spc="0" dirty="0">
              <a:ln/>
              <a:solidFill>
                <a:schemeClr val="accent4"/>
              </a:solidFill>
              <a:effectLst/>
            </a:endParaRPr>
          </a:p>
        </p:txBody>
      </p:sp>
      <p:pic>
        <p:nvPicPr>
          <p:cNvPr id="13" name="图片 12">
            <a:extLst>
              <a:ext uri="{FF2B5EF4-FFF2-40B4-BE49-F238E27FC236}">
                <a16:creationId xmlns:a16="http://schemas.microsoft.com/office/drawing/2014/main" id="{716519DB-F52E-416A-BE8D-83F554E794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5125" y="4344166"/>
            <a:ext cx="3544696" cy="1245134"/>
          </a:xfrm>
          <a:prstGeom prst="rect">
            <a:avLst/>
          </a:prstGeom>
        </p:spPr>
      </p:pic>
      <p:sp>
        <p:nvSpPr>
          <p:cNvPr id="14" name="矩形 13">
            <a:extLst>
              <a:ext uri="{FF2B5EF4-FFF2-40B4-BE49-F238E27FC236}">
                <a16:creationId xmlns:a16="http://schemas.microsoft.com/office/drawing/2014/main" id="{15F10AF0-A1C9-4130-BF09-C0E60D4E7E20}"/>
              </a:ext>
            </a:extLst>
          </p:cNvPr>
          <p:cNvSpPr/>
          <p:nvPr/>
        </p:nvSpPr>
        <p:spPr>
          <a:xfrm>
            <a:off x="345301" y="5672517"/>
            <a:ext cx="4896680"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2000" b="1" dirty="0">
                <a:ln/>
                <a:solidFill>
                  <a:schemeClr val="accent4"/>
                </a:solidFill>
              </a:rPr>
              <a:t>            加强固体废弃物和城市垃圾</a:t>
            </a:r>
            <a:endParaRPr lang="en-US" altLang="zh-CN" sz="2000" b="1" dirty="0">
              <a:ln/>
              <a:solidFill>
                <a:schemeClr val="accent4"/>
              </a:solidFill>
            </a:endParaRPr>
          </a:p>
          <a:p>
            <a:pPr algn="ctr"/>
            <a:r>
              <a:rPr lang="zh-CN" altLang="en-US" sz="2000" b="1" dirty="0">
                <a:ln/>
                <a:solidFill>
                  <a:schemeClr val="accent4"/>
                </a:solidFill>
              </a:rPr>
              <a:t>分类处置</a:t>
            </a:r>
            <a:endParaRPr lang="zh-CN" altLang="en-US" sz="2000" b="1" cap="none" spc="0" dirty="0">
              <a:ln/>
              <a:solidFill>
                <a:schemeClr val="accent4"/>
              </a:solidFill>
              <a:effectLst/>
            </a:endParaRPr>
          </a:p>
        </p:txBody>
      </p:sp>
    </p:spTree>
    <p:extLst>
      <p:ext uri="{BB962C8B-B14F-4D97-AF65-F5344CB8AC3E}">
        <p14:creationId xmlns:p14="http://schemas.microsoft.com/office/powerpoint/2010/main" val="52467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59E0A038-2A49-40AE-8CCB-0141A0C86153}"/>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B2E09D23-3444-4866-95FE-FA0565C9221F}"/>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加强污染防治和生态建设，大力推动绿色发展</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89A83DD7-6A92-452D-9ED6-33932DB5EC8E}"/>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48739E03-1834-4855-B29B-C9B316E64F14}"/>
              </a:ext>
            </a:extLst>
          </p:cNvPr>
          <p:cNvSpPr/>
          <p:nvPr/>
        </p:nvSpPr>
        <p:spPr>
          <a:xfrm>
            <a:off x="345301" y="2044439"/>
            <a:ext cx="6300420"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    壮大绿色环保产业</a:t>
            </a:r>
            <a:endParaRPr lang="zh-CN" altLang="en-US" b="1" cap="none" spc="0" dirty="0">
              <a:ln/>
              <a:solidFill>
                <a:srgbClr val="0070C0"/>
              </a:solidFill>
              <a:effectLst/>
            </a:endParaRPr>
          </a:p>
        </p:txBody>
      </p:sp>
      <p:pic>
        <p:nvPicPr>
          <p:cNvPr id="7" name="图片 6">
            <a:extLst>
              <a:ext uri="{FF2B5EF4-FFF2-40B4-BE49-F238E27FC236}">
                <a16:creationId xmlns:a16="http://schemas.microsoft.com/office/drawing/2014/main" id="{D061176E-43D2-4286-A0D5-56B4A716F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637" y="2636890"/>
            <a:ext cx="3617193" cy="2232310"/>
          </a:xfrm>
          <a:prstGeom prst="rect">
            <a:avLst/>
          </a:prstGeom>
        </p:spPr>
      </p:pic>
      <p:sp>
        <p:nvSpPr>
          <p:cNvPr id="8" name="矩形 7">
            <a:extLst>
              <a:ext uri="{FF2B5EF4-FFF2-40B4-BE49-F238E27FC236}">
                <a16:creationId xmlns:a16="http://schemas.microsoft.com/office/drawing/2014/main" id="{AB411B85-2AD7-4778-A069-65694745010E}"/>
              </a:ext>
            </a:extLst>
          </p:cNvPr>
          <p:cNvSpPr/>
          <p:nvPr/>
        </p:nvSpPr>
        <p:spPr>
          <a:xfrm>
            <a:off x="1146621" y="5085230"/>
            <a:ext cx="3833223" cy="101566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2000" b="1" dirty="0">
                <a:ln/>
                <a:solidFill>
                  <a:schemeClr val="accent4"/>
                </a:solidFill>
              </a:rPr>
              <a:t>    坚持源头治理，加快火电、钢铁行业超低排放改造，实施重污染行业达标排放改造</a:t>
            </a:r>
            <a:endParaRPr lang="zh-CN" altLang="en-US" sz="2000" b="1" cap="none" spc="0" dirty="0">
              <a:ln/>
              <a:solidFill>
                <a:schemeClr val="accent4"/>
              </a:solidFill>
              <a:effectLst/>
            </a:endParaRPr>
          </a:p>
        </p:txBody>
      </p:sp>
      <p:sp>
        <p:nvSpPr>
          <p:cNvPr id="9" name="文本框 8">
            <a:extLst>
              <a:ext uri="{FF2B5EF4-FFF2-40B4-BE49-F238E27FC236}">
                <a16:creationId xmlns:a16="http://schemas.microsoft.com/office/drawing/2014/main" id="{B43E4082-9879-43DF-A2D3-DCBF21D17407}"/>
              </a:ext>
            </a:extLst>
          </p:cNvPr>
          <p:cNvSpPr txBox="1"/>
          <p:nvPr/>
        </p:nvSpPr>
        <p:spPr>
          <a:xfrm>
            <a:off x="5087860" y="2125135"/>
            <a:ext cx="2880400" cy="923330"/>
          </a:xfrm>
          <a:prstGeom prst="rect">
            <a:avLst/>
          </a:prstGeom>
          <a:noFill/>
          <a:ln w="19050">
            <a:solidFill>
              <a:srgbClr val="92D050"/>
            </a:solidFill>
          </a:ln>
        </p:spPr>
        <p:txBody>
          <a:bodyPr wrap="square" rtlCol="0">
            <a:spAutoFit/>
          </a:bodyPr>
          <a:lstStyle/>
          <a:p>
            <a:r>
              <a:rPr lang="zh-CN" altLang="en-US" sz="1800" dirty="0">
                <a:solidFill>
                  <a:srgbClr val="7030A0"/>
                </a:solidFill>
              </a:rPr>
              <a:t>不能简单做减法，更要做加法。发展节能环保产业，培育新的经济增长点</a:t>
            </a:r>
          </a:p>
        </p:txBody>
      </p:sp>
      <p:pic>
        <p:nvPicPr>
          <p:cNvPr id="11" name="图片 10">
            <a:extLst>
              <a:ext uri="{FF2B5EF4-FFF2-40B4-BE49-F238E27FC236}">
                <a16:creationId xmlns:a16="http://schemas.microsoft.com/office/drawing/2014/main" id="{9693BAE0-4A7C-485D-9219-9D39671AC8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7860" y="3099191"/>
            <a:ext cx="2880400" cy="3001702"/>
          </a:xfrm>
          <a:prstGeom prst="rect">
            <a:avLst/>
          </a:prstGeom>
        </p:spPr>
      </p:pic>
      <p:sp>
        <p:nvSpPr>
          <p:cNvPr id="12" name="双波形 11">
            <a:extLst>
              <a:ext uri="{FF2B5EF4-FFF2-40B4-BE49-F238E27FC236}">
                <a16:creationId xmlns:a16="http://schemas.microsoft.com/office/drawing/2014/main" id="{D0D8B0A0-187A-4DD0-B674-5FF0BB3F0907}"/>
              </a:ext>
            </a:extLst>
          </p:cNvPr>
          <p:cNvSpPr/>
          <p:nvPr/>
        </p:nvSpPr>
        <p:spPr>
          <a:xfrm>
            <a:off x="8328310" y="2125135"/>
            <a:ext cx="2376330" cy="923330"/>
          </a:xfrm>
          <a:prstGeom prst="double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dirty="0"/>
              <a:t>煤多、油少、气缺</a:t>
            </a:r>
          </a:p>
        </p:txBody>
      </p:sp>
      <p:sp>
        <p:nvSpPr>
          <p:cNvPr id="13" name="箭头: 下 12">
            <a:extLst>
              <a:ext uri="{FF2B5EF4-FFF2-40B4-BE49-F238E27FC236}">
                <a16:creationId xmlns:a16="http://schemas.microsoft.com/office/drawing/2014/main" id="{21A3BEF6-198F-45F4-9323-17FC56A1036F}"/>
              </a:ext>
            </a:extLst>
          </p:cNvPr>
          <p:cNvSpPr/>
          <p:nvPr/>
        </p:nvSpPr>
        <p:spPr>
          <a:xfrm>
            <a:off x="9264440" y="3212970"/>
            <a:ext cx="504070" cy="1224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双波形 13">
            <a:extLst>
              <a:ext uri="{FF2B5EF4-FFF2-40B4-BE49-F238E27FC236}">
                <a16:creationId xmlns:a16="http://schemas.microsoft.com/office/drawing/2014/main" id="{9407A6E9-2005-4DD0-8C49-15F211C19B63}"/>
              </a:ext>
            </a:extLst>
          </p:cNvPr>
          <p:cNvSpPr/>
          <p:nvPr/>
        </p:nvSpPr>
        <p:spPr>
          <a:xfrm>
            <a:off x="8328310" y="4578527"/>
            <a:ext cx="2376330" cy="1522365"/>
          </a:xfrm>
          <a:prstGeom prst="double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200" dirty="0"/>
              <a:t>推进煤炭清洁化利用，健全天然气产供储销体系，大力发展可再生能源，加快解决风、光、水电消纳问题</a:t>
            </a:r>
          </a:p>
        </p:txBody>
      </p:sp>
    </p:spTree>
    <p:extLst>
      <p:ext uri="{BB962C8B-B14F-4D97-AF65-F5344CB8AC3E}">
        <p14:creationId xmlns:p14="http://schemas.microsoft.com/office/powerpoint/2010/main" val="178015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1D5CA588-9E93-43BA-802C-2F72C447A5DE}"/>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8989D930-35C0-4726-95E0-0A4F047F8F92}"/>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加强污染防治和生态建设，大力推动绿色发展</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1AA34743-05BA-476A-AB1C-D63AEEC75849}"/>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6B77C4BF-A2D6-4717-BF8C-30DFBED4BC92}"/>
              </a:ext>
            </a:extLst>
          </p:cNvPr>
          <p:cNvSpPr/>
          <p:nvPr/>
        </p:nvSpPr>
        <p:spPr>
          <a:xfrm>
            <a:off x="345301" y="2044439"/>
            <a:ext cx="6300420"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             加强生态系统保护修复</a:t>
            </a:r>
            <a:endParaRPr lang="zh-CN" altLang="en-US" b="1" cap="none" spc="0" dirty="0">
              <a:ln/>
              <a:solidFill>
                <a:srgbClr val="0070C0"/>
              </a:solidFill>
              <a:effectLst/>
            </a:endParaRPr>
          </a:p>
        </p:txBody>
      </p:sp>
      <p:pic>
        <p:nvPicPr>
          <p:cNvPr id="9" name="图片 8">
            <a:extLst>
              <a:ext uri="{FF2B5EF4-FFF2-40B4-BE49-F238E27FC236}">
                <a16:creationId xmlns:a16="http://schemas.microsoft.com/office/drawing/2014/main" id="{5792DAC3-CA6E-467E-9E93-30B4D74AA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637" y="2636890"/>
            <a:ext cx="4193273" cy="2843160"/>
          </a:xfrm>
          <a:prstGeom prst="rect">
            <a:avLst/>
          </a:prstGeom>
        </p:spPr>
      </p:pic>
      <p:sp>
        <p:nvSpPr>
          <p:cNvPr id="10" name="矩形 9">
            <a:extLst>
              <a:ext uri="{FF2B5EF4-FFF2-40B4-BE49-F238E27FC236}">
                <a16:creationId xmlns:a16="http://schemas.microsoft.com/office/drawing/2014/main" id="{FE70405A-ED30-465A-8D14-EA90826F0CDA}"/>
              </a:ext>
            </a:extLst>
          </p:cNvPr>
          <p:cNvSpPr/>
          <p:nvPr/>
        </p:nvSpPr>
        <p:spPr>
          <a:xfrm>
            <a:off x="1775400" y="5663397"/>
            <a:ext cx="3833223" cy="40011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2000" b="1" dirty="0">
                <a:ln/>
                <a:solidFill>
                  <a:schemeClr val="accent4"/>
                </a:solidFill>
              </a:rPr>
              <a:t>深化国家公园体制改革</a:t>
            </a:r>
            <a:endParaRPr lang="zh-CN" altLang="en-US" sz="2000" b="1" cap="none" spc="0" dirty="0">
              <a:ln/>
              <a:solidFill>
                <a:schemeClr val="accent4"/>
              </a:solidFill>
              <a:effectLst/>
            </a:endParaRPr>
          </a:p>
        </p:txBody>
      </p:sp>
      <p:pic>
        <p:nvPicPr>
          <p:cNvPr id="12" name="图片 11">
            <a:extLst>
              <a:ext uri="{FF2B5EF4-FFF2-40B4-BE49-F238E27FC236}">
                <a16:creationId xmlns:a16="http://schemas.microsoft.com/office/drawing/2014/main" id="{2CE44ED3-0779-436A-9564-86EBF56EE6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9920" y="2132820"/>
            <a:ext cx="1728239" cy="1440200"/>
          </a:xfrm>
          <a:prstGeom prst="rect">
            <a:avLst/>
          </a:prstGeom>
        </p:spPr>
      </p:pic>
      <p:pic>
        <p:nvPicPr>
          <p:cNvPr id="14" name="图片 13">
            <a:extLst>
              <a:ext uri="{FF2B5EF4-FFF2-40B4-BE49-F238E27FC236}">
                <a16:creationId xmlns:a16="http://schemas.microsoft.com/office/drawing/2014/main" id="{482FE19E-88F3-467E-B4F4-6CC1AA196F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8216" y="2132820"/>
            <a:ext cx="2996374" cy="1440200"/>
          </a:xfrm>
          <a:prstGeom prst="rect">
            <a:avLst/>
          </a:prstGeom>
        </p:spPr>
      </p:pic>
      <p:sp>
        <p:nvSpPr>
          <p:cNvPr id="15" name="矩形 14">
            <a:extLst>
              <a:ext uri="{FF2B5EF4-FFF2-40B4-BE49-F238E27FC236}">
                <a16:creationId xmlns:a16="http://schemas.microsoft.com/office/drawing/2014/main" id="{142C4CA3-1CAE-4FEC-A21F-04766031B34E}"/>
              </a:ext>
            </a:extLst>
          </p:cNvPr>
          <p:cNvSpPr/>
          <p:nvPr/>
        </p:nvSpPr>
        <p:spPr>
          <a:xfrm>
            <a:off x="7248159" y="3621317"/>
            <a:ext cx="3240451" cy="40011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2000" b="1" dirty="0">
                <a:ln/>
                <a:solidFill>
                  <a:schemeClr val="accent4"/>
                </a:solidFill>
              </a:rPr>
              <a:t>继续开展退耕还林还草还湿</a:t>
            </a:r>
            <a:endParaRPr lang="zh-CN" altLang="en-US" sz="2000" b="1" cap="none" spc="0" dirty="0">
              <a:ln/>
              <a:solidFill>
                <a:schemeClr val="accent4"/>
              </a:solidFill>
              <a:effectLst/>
            </a:endParaRPr>
          </a:p>
        </p:txBody>
      </p:sp>
      <p:pic>
        <p:nvPicPr>
          <p:cNvPr id="17" name="图片 16">
            <a:extLst>
              <a:ext uri="{FF2B5EF4-FFF2-40B4-BE49-F238E27FC236}">
                <a16:creationId xmlns:a16="http://schemas.microsoft.com/office/drawing/2014/main" id="{4A4E71F0-71DB-4B81-A7F5-1A2EEE0750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8159" y="3981366"/>
            <a:ext cx="3096431" cy="1682031"/>
          </a:xfrm>
          <a:prstGeom prst="rect">
            <a:avLst/>
          </a:prstGeom>
        </p:spPr>
      </p:pic>
      <p:sp>
        <p:nvSpPr>
          <p:cNvPr id="18" name="矩形 17">
            <a:extLst>
              <a:ext uri="{FF2B5EF4-FFF2-40B4-BE49-F238E27FC236}">
                <a16:creationId xmlns:a16="http://schemas.microsoft.com/office/drawing/2014/main" id="{E434FFAB-B526-4A50-9964-0E0F9D5F188A}"/>
              </a:ext>
            </a:extLst>
          </p:cNvPr>
          <p:cNvSpPr/>
          <p:nvPr/>
        </p:nvSpPr>
        <p:spPr>
          <a:xfrm>
            <a:off x="7464190" y="5696805"/>
            <a:ext cx="3833223" cy="40011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2000" b="1" dirty="0">
                <a:ln/>
                <a:solidFill>
                  <a:schemeClr val="accent4"/>
                </a:solidFill>
              </a:rPr>
              <a:t>     创新生态保护制度</a:t>
            </a:r>
            <a:endParaRPr lang="zh-CN" altLang="en-US" sz="2000" b="1" cap="none" spc="0" dirty="0">
              <a:ln/>
              <a:solidFill>
                <a:schemeClr val="accent4"/>
              </a:solidFill>
              <a:effectLst/>
            </a:endParaRPr>
          </a:p>
        </p:txBody>
      </p:sp>
      <p:pic>
        <p:nvPicPr>
          <p:cNvPr id="7" name="图片 6">
            <a:extLst>
              <a:ext uri="{FF2B5EF4-FFF2-40B4-BE49-F238E27FC236}">
                <a16:creationId xmlns:a16="http://schemas.microsoft.com/office/drawing/2014/main" id="{6F82B358-F329-4A2F-BEDE-4ADE5C7B56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7910" y="3661402"/>
            <a:ext cx="1800250" cy="2402106"/>
          </a:xfrm>
          <a:prstGeom prst="rect">
            <a:avLst/>
          </a:prstGeom>
        </p:spPr>
      </p:pic>
    </p:spTree>
    <p:extLst>
      <p:ext uri="{BB962C8B-B14F-4D97-AF65-F5344CB8AC3E}">
        <p14:creationId xmlns:p14="http://schemas.microsoft.com/office/powerpoint/2010/main" val="155899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DBE7D5E1-75E4-45B1-975C-937AB606C60A}"/>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4" name="矩形">
            <a:extLst>
              <a:ext uri="{FF2B5EF4-FFF2-40B4-BE49-F238E27FC236}">
                <a16:creationId xmlns:a16="http://schemas.microsoft.com/office/drawing/2014/main" id="{B2AAC374-9BD5-40C0-8F3B-084178AD8191}"/>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深化重点领域改革，加快完善市场机制</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5" name="动作按钮: 声音 4">
            <a:hlinkClick r:id="" action="ppaction://noaction" highlightClick="1">
              <a:snd r:embed="rId2" name="APPLAUSE.WAV"/>
            </a:hlinkClick>
            <a:extLst>
              <a:ext uri="{FF2B5EF4-FFF2-40B4-BE49-F238E27FC236}">
                <a16:creationId xmlns:a16="http://schemas.microsoft.com/office/drawing/2014/main" id="{EF2621EC-4A26-46D4-A989-E814F7B2825D}"/>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8125996F-2BD4-4FD0-AF30-69165A233EA9}"/>
              </a:ext>
            </a:extLst>
          </p:cNvPr>
          <p:cNvSpPr/>
          <p:nvPr/>
        </p:nvSpPr>
        <p:spPr>
          <a:xfrm>
            <a:off x="345301" y="2044439"/>
            <a:ext cx="6300420"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    加快国资国企改革</a:t>
            </a:r>
            <a:endParaRPr lang="zh-CN" altLang="en-US" b="1" cap="none" spc="0" dirty="0">
              <a:ln/>
              <a:solidFill>
                <a:srgbClr val="0070C0"/>
              </a:solidFill>
              <a:effectLst/>
            </a:endParaRPr>
          </a:p>
        </p:txBody>
      </p:sp>
      <p:pic>
        <p:nvPicPr>
          <p:cNvPr id="7" name="图片 6">
            <a:extLst>
              <a:ext uri="{FF2B5EF4-FFF2-40B4-BE49-F238E27FC236}">
                <a16:creationId xmlns:a16="http://schemas.microsoft.com/office/drawing/2014/main" id="{BBA89869-1600-47F3-9B3E-6467F7550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625" y="2636890"/>
            <a:ext cx="1728241" cy="1943100"/>
          </a:xfrm>
          <a:prstGeom prst="rect">
            <a:avLst/>
          </a:prstGeom>
        </p:spPr>
      </p:pic>
      <p:pic>
        <p:nvPicPr>
          <p:cNvPr id="9" name="图片 8">
            <a:extLst>
              <a:ext uri="{FF2B5EF4-FFF2-40B4-BE49-F238E27FC236}">
                <a16:creationId xmlns:a16="http://schemas.microsoft.com/office/drawing/2014/main" id="{00924E7A-E682-4F8A-90BA-B71BE59F42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1580" y="2636890"/>
            <a:ext cx="1800251" cy="1943100"/>
          </a:xfrm>
          <a:prstGeom prst="rect">
            <a:avLst/>
          </a:prstGeom>
        </p:spPr>
      </p:pic>
      <p:sp>
        <p:nvSpPr>
          <p:cNvPr id="10" name="矩形 9">
            <a:extLst>
              <a:ext uri="{FF2B5EF4-FFF2-40B4-BE49-F238E27FC236}">
                <a16:creationId xmlns:a16="http://schemas.microsoft.com/office/drawing/2014/main" id="{7292B11A-346F-40E6-8842-088DEF1593B9}"/>
              </a:ext>
            </a:extLst>
          </p:cNvPr>
          <p:cNvSpPr/>
          <p:nvPr/>
        </p:nvSpPr>
        <p:spPr>
          <a:xfrm>
            <a:off x="1154968" y="4710776"/>
            <a:ext cx="3833223" cy="178510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2000" b="1" dirty="0">
                <a:ln/>
                <a:solidFill>
                  <a:schemeClr val="accent4"/>
                </a:solidFill>
              </a:rPr>
              <a:t>    </a:t>
            </a:r>
            <a:r>
              <a:rPr lang="zh-CN" altLang="en-US" sz="1800" b="1" dirty="0">
                <a:ln/>
                <a:solidFill>
                  <a:schemeClr val="accent4"/>
                </a:solidFill>
              </a:rPr>
              <a:t>坚持政企分开、政资分开和公平竞争原则，加强和完善国有资产监管，推进国有资本投资、运营公司改革试点，推动国有经济战略性重组和布局优化，促进国有资产保值增值</a:t>
            </a:r>
            <a:endParaRPr lang="zh-CN" altLang="en-US" sz="1800" b="1" cap="none" spc="0" dirty="0">
              <a:ln/>
              <a:solidFill>
                <a:schemeClr val="accent4"/>
              </a:solidFill>
              <a:effectLst/>
            </a:endParaRPr>
          </a:p>
        </p:txBody>
      </p:sp>
      <p:pic>
        <p:nvPicPr>
          <p:cNvPr id="12" name="图片 11">
            <a:extLst>
              <a:ext uri="{FF2B5EF4-FFF2-40B4-BE49-F238E27FC236}">
                <a16:creationId xmlns:a16="http://schemas.microsoft.com/office/drawing/2014/main" id="{DA02384E-B323-48C0-8E6A-97C66F57FB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9803" y="2117132"/>
            <a:ext cx="2771472" cy="1771953"/>
          </a:xfrm>
          <a:prstGeom prst="rect">
            <a:avLst/>
          </a:prstGeom>
        </p:spPr>
      </p:pic>
      <p:sp>
        <p:nvSpPr>
          <p:cNvPr id="13" name="矩形 12">
            <a:extLst>
              <a:ext uri="{FF2B5EF4-FFF2-40B4-BE49-F238E27FC236}">
                <a16:creationId xmlns:a16="http://schemas.microsoft.com/office/drawing/2014/main" id="{BC1E0A4F-E4F8-4070-8C12-55AD72DC479E}"/>
              </a:ext>
            </a:extLst>
          </p:cNvPr>
          <p:cNvSpPr/>
          <p:nvPr/>
        </p:nvSpPr>
        <p:spPr>
          <a:xfrm>
            <a:off x="4939802" y="5720086"/>
            <a:ext cx="2771472"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2000" b="1" dirty="0">
                <a:ln/>
                <a:solidFill>
                  <a:schemeClr val="accent4"/>
                </a:solidFill>
              </a:rPr>
              <a:t>深化电力、油气、铁路等领域改革</a:t>
            </a:r>
            <a:endParaRPr lang="zh-CN" altLang="en-US" sz="2000" b="1" cap="none" spc="0" dirty="0">
              <a:ln/>
              <a:solidFill>
                <a:schemeClr val="accent4"/>
              </a:solidFill>
              <a:effectLst/>
            </a:endParaRPr>
          </a:p>
        </p:txBody>
      </p:sp>
      <p:pic>
        <p:nvPicPr>
          <p:cNvPr id="15" name="图片 14">
            <a:extLst>
              <a:ext uri="{FF2B5EF4-FFF2-40B4-BE49-F238E27FC236}">
                <a16:creationId xmlns:a16="http://schemas.microsoft.com/office/drawing/2014/main" id="{94B55212-9E32-4D35-B377-A6A6113200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6060" y="4377920"/>
            <a:ext cx="2771473" cy="1271249"/>
          </a:xfrm>
          <a:prstGeom prst="rect">
            <a:avLst/>
          </a:prstGeom>
        </p:spPr>
      </p:pic>
      <p:sp>
        <p:nvSpPr>
          <p:cNvPr id="16" name="矩形 15">
            <a:extLst>
              <a:ext uri="{FF2B5EF4-FFF2-40B4-BE49-F238E27FC236}">
                <a16:creationId xmlns:a16="http://schemas.microsoft.com/office/drawing/2014/main" id="{8C713A08-5612-453A-BDF7-30DE1EFEE3A5}"/>
              </a:ext>
            </a:extLst>
          </p:cNvPr>
          <p:cNvSpPr/>
          <p:nvPr/>
        </p:nvSpPr>
        <p:spPr>
          <a:xfrm>
            <a:off x="4940018" y="3942795"/>
            <a:ext cx="2771472" cy="40011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2000" b="1" dirty="0">
                <a:ln/>
                <a:solidFill>
                  <a:schemeClr val="accent4"/>
                </a:solidFill>
              </a:rPr>
              <a:t>推进混合所有制改革</a:t>
            </a:r>
            <a:endParaRPr lang="zh-CN" altLang="en-US" sz="2000" b="1" cap="none" spc="0" dirty="0">
              <a:ln/>
              <a:solidFill>
                <a:schemeClr val="accent4"/>
              </a:solidFill>
              <a:effectLst/>
            </a:endParaRPr>
          </a:p>
        </p:txBody>
      </p:sp>
      <p:pic>
        <p:nvPicPr>
          <p:cNvPr id="18" name="图片 17">
            <a:extLst>
              <a:ext uri="{FF2B5EF4-FFF2-40B4-BE49-F238E27FC236}">
                <a16:creationId xmlns:a16="http://schemas.microsoft.com/office/drawing/2014/main" id="{33161ED9-B814-4FFE-8AB8-080E855467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57463" y="2117131"/>
            <a:ext cx="3217740" cy="2225773"/>
          </a:xfrm>
          <a:prstGeom prst="rect">
            <a:avLst/>
          </a:prstGeom>
        </p:spPr>
      </p:pic>
      <p:pic>
        <p:nvPicPr>
          <p:cNvPr id="20" name="图片 19">
            <a:extLst>
              <a:ext uri="{FF2B5EF4-FFF2-40B4-BE49-F238E27FC236}">
                <a16:creationId xmlns:a16="http://schemas.microsoft.com/office/drawing/2014/main" id="{4859C01B-BDB5-415C-922C-55B3D984A4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57464" y="4377921"/>
            <a:ext cx="3217740" cy="2050052"/>
          </a:xfrm>
          <a:prstGeom prst="rect">
            <a:avLst/>
          </a:prstGeom>
        </p:spPr>
      </p:pic>
    </p:spTree>
    <p:extLst>
      <p:ext uri="{BB962C8B-B14F-4D97-AF65-F5344CB8AC3E}">
        <p14:creationId xmlns:p14="http://schemas.microsoft.com/office/powerpoint/2010/main" val="247400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70A00EAD-CC0E-4947-B612-9118E9EB4A0E}"/>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2FA78D04-5BCC-461D-BF39-773F9223E521}"/>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决胜全面建成小康社会取得新的重大进展</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圆角 3">
            <a:extLst>
              <a:ext uri="{FF2B5EF4-FFF2-40B4-BE49-F238E27FC236}">
                <a16:creationId xmlns:a16="http://schemas.microsoft.com/office/drawing/2014/main" id="{DBFE7E49-5640-49AE-AC9A-7B72A763153E}"/>
              </a:ext>
            </a:extLst>
          </p:cNvPr>
          <p:cNvSpPr/>
          <p:nvPr/>
        </p:nvSpPr>
        <p:spPr>
          <a:xfrm>
            <a:off x="1254636" y="1833270"/>
            <a:ext cx="5201414" cy="52321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2018</a:t>
            </a:r>
            <a:r>
              <a:rPr lang="zh-CN" altLang="en-US" dirty="0"/>
              <a:t>年，国内外形势复杂严峻</a:t>
            </a:r>
          </a:p>
        </p:txBody>
      </p:sp>
      <p:sp>
        <p:nvSpPr>
          <p:cNvPr id="5" name="矩形 4">
            <a:extLst>
              <a:ext uri="{FF2B5EF4-FFF2-40B4-BE49-F238E27FC236}">
                <a16:creationId xmlns:a16="http://schemas.microsoft.com/office/drawing/2014/main" id="{35E72629-6E1F-4D81-B600-0BABA9D87852}"/>
              </a:ext>
            </a:extLst>
          </p:cNvPr>
          <p:cNvSpPr/>
          <p:nvPr/>
        </p:nvSpPr>
        <p:spPr>
          <a:xfrm>
            <a:off x="1254636" y="2708900"/>
            <a:ext cx="544201"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cap="none" spc="0" dirty="0">
                <a:ln/>
                <a:solidFill>
                  <a:schemeClr val="accent4"/>
                </a:solidFill>
                <a:effectLst/>
              </a:rPr>
              <a:t>国</a:t>
            </a:r>
            <a:endParaRPr lang="en-US" altLang="zh-CN" b="1" cap="none" spc="0" dirty="0">
              <a:ln/>
              <a:solidFill>
                <a:schemeClr val="accent4"/>
              </a:solidFill>
              <a:effectLst/>
            </a:endParaRPr>
          </a:p>
          <a:p>
            <a:pPr algn="ctr"/>
            <a:endParaRPr lang="en-US" altLang="zh-CN" b="1" dirty="0">
              <a:ln/>
              <a:solidFill>
                <a:schemeClr val="accent4"/>
              </a:solidFill>
            </a:endParaRPr>
          </a:p>
          <a:p>
            <a:pPr algn="ctr"/>
            <a:r>
              <a:rPr lang="zh-CN" altLang="en-US" b="1" cap="none" spc="0" dirty="0">
                <a:ln/>
                <a:solidFill>
                  <a:schemeClr val="accent4"/>
                </a:solidFill>
                <a:effectLst/>
              </a:rPr>
              <a:t>际</a:t>
            </a:r>
          </a:p>
        </p:txBody>
      </p:sp>
      <p:sp>
        <p:nvSpPr>
          <p:cNvPr id="6" name="矩形 5">
            <a:extLst>
              <a:ext uri="{FF2B5EF4-FFF2-40B4-BE49-F238E27FC236}">
                <a16:creationId xmlns:a16="http://schemas.microsoft.com/office/drawing/2014/main" id="{C5CA38E8-6104-47EF-893E-76D472374BDF}"/>
              </a:ext>
            </a:extLst>
          </p:cNvPr>
          <p:cNvSpPr/>
          <p:nvPr/>
        </p:nvSpPr>
        <p:spPr>
          <a:xfrm>
            <a:off x="1254635" y="4725180"/>
            <a:ext cx="544201"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cap="none" spc="0" dirty="0">
                <a:ln/>
                <a:solidFill>
                  <a:schemeClr val="accent4"/>
                </a:solidFill>
                <a:effectLst/>
              </a:rPr>
              <a:t>国</a:t>
            </a:r>
            <a:endParaRPr lang="en-US" altLang="zh-CN" b="1" cap="none" spc="0" dirty="0">
              <a:ln/>
              <a:solidFill>
                <a:schemeClr val="accent4"/>
              </a:solidFill>
              <a:effectLst/>
            </a:endParaRPr>
          </a:p>
          <a:p>
            <a:pPr algn="ctr"/>
            <a:endParaRPr lang="en-US" altLang="zh-CN" b="1" dirty="0">
              <a:ln/>
              <a:solidFill>
                <a:schemeClr val="accent4"/>
              </a:solidFill>
            </a:endParaRPr>
          </a:p>
          <a:p>
            <a:pPr algn="ctr"/>
            <a:r>
              <a:rPr lang="zh-CN" altLang="en-US" b="1" cap="none" spc="0" dirty="0">
                <a:ln/>
                <a:solidFill>
                  <a:schemeClr val="accent4"/>
                </a:solidFill>
                <a:effectLst/>
              </a:rPr>
              <a:t>内</a:t>
            </a:r>
          </a:p>
        </p:txBody>
      </p:sp>
      <p:sp>
        <p:nvSpPr>
          <p:cNvPr id="8" name="箭头: 右 7">
            <a:extLst>
              <a:ext uri="{FF2B5EF4-FFF2-40B4-BE49-F238E27FC236}">
                <a16:creationId xmlns:a16="http://schemas.microsoft.com/office/drawing/2014/main" id="{FD4C0C3D-D6D4-4834-BC7A-76AF66D943D5}"/>
              </a:ext>
            </a:extLst>
          </p:cNvPr>
          <p:cNvSpPr/>
          <p:nvPr/>
        </p:nvSpPr>
        <p:spPr>
          <a:xfrm>
            <a:off x="1856989" y="3165044"/>
            <a:ext cx="442941" cy="26395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9" name="箭头: 右 8">
            <a:extLst>
              <a:ext uri="{FF2B5EF4-FFF2-40B4-BE49-F238E27FC236}">
                <a16:creationId xmlns:a16="http://schemas.microsoft.com/office/drawing/2014/main" id="{E615A362-5C63-4213-AE2A-E56B99E6FF41}"/>
              </a:ext>
            </a:extLst>
          </p:cNvPr>
          <p:cNvSpPr/>
          <p:nvPr/>
        </p:nvSpPr>
        <p:spPr>
          <a:xfrm>
            <a:off x="1856989" y="5193366"/>
            <a:ext cx="442941" cy="26395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0" name="双大括号 9">
            <a:extLst>
              <a:ext uri="{FF2B5EF4-FFF2-40B4-BE49-F238E27FC236}">
                <a16:creationId xmlns:a16="http://schemas.microsoft.com/office/drawing/2014/main" id="{C5B9840B-618D-46E7-8679-86A820B2AA90}"/>
              </a:ext>
            </a:extLst>
          </p:cNvPr>
          <p:cNvSpPr/>
          <p:nvPr/>
        </p:nvSpPr>
        <p:spPr>
          <a:xfrm>
            <a:off x="2495500" y="2516954"/>
            <a:ext cx="3960550" cy="1584220"/>
          </a:xfrm>
          <a:prstGeom prst="bracePair">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双大括号 10">
            <a:extLst>
              <a:ext uri="{FF2B5EF4-FFF2-40B4-BE49-F238E27FC236}">
                <a16:creationId xmlns:a16="http://schemas.microsoft.com/office/drawing/2014/main" id="{AC02A04F-32D5-4A45-8EC7-E9425C52E600}"/>
              </a:ext>
            </a:extLst>
          </p:cNvPr>
          <p:cNvSpPr/>
          <p:nvPr/>
        </p:nvSpPr>
        <p:spPr>
          <a:xfrm>
            <a:off x="2495500" y="4472896"/>
            <a:ext cx="3960550" cy="1584220"/>
          </a:xfrm>
          <a:prstGeom prst="bracePair">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06EEB67C-A4C9-4C43-A06D-0FC3FF51411C}"/>
              </a:ext>
            </a:extLst>
          </p:cNvPr>
          <p:cNvSpPr txBox="1"/>
          <p:nvPr/>
        </p:nvSpPr>
        <p:spPr>
          <a:xfrm>
            <a:off x="2840766" y="2576100"/>
            <a:ext cx="3024420" cy="369332"/>
          </a:xfrm>
          <a:prstGeom prst="rect">
            <a:avLst/>
          </a:prstGeom>
          <a:noFill/>
        </p:spPr>
        <p:txBody>
          <a:bodyPr wrap="square" rtlCol="0">
            <a:spAutoFit/>
          </a:bodyPr>
          <a:lstStyle/>
          <a:p>
            <a:pPr algn="ctr"/>
            <a:r>
              <a:rPr lang="zh-CN" altLang="en-US"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经济全球化遭遇波折</a:t>
            </a:r>
          </a:p>
        </p:txBody>
      </p:sp>
      <p:sp>
        <p:nvSpPr>
          <p:cNvPr id="13" name="文本框 12">
            <a:extLst>
              <a:ext uri="{FF2B5EF4-FFF2-40B4-BE49-F238E27FC236}">
                <a16:creationId xmlns:a16="http://schemas.microsoft.com/office/drawing/2014/main" id="{FE57E8F0-CFFF-4866-B24B-8B3FF3882351}"/>
              </a:ext>
            </a:extLst>
          </p:cNvPr>
          <p:cNvSpPr txBox="1"/>
          <p:nvPr/>
        </p:nvSpPr>
        <p:spPr>
          <a:xfrm>
            <a:off x="2840766" y="2918186"/>
            <a:ext cx="3024420" cy="369332"/>
          </a:xfrm>
          <a:prstGeom prst="rect">
            <a:avLst/>
          </a:prstGeom>
          <a:noFill/>
        </p:spPr>
        <p:txBody>
          <a:bodyPr wrap="square" rtlCol="0">
            <a:spAutoFit/>
          </a:bodyPr>
          <a:lstStyle/>
          <a:p>
            <a:pPr algn="ctr"/>
            <a:r>
              <a:rPr lang="zh-CN" altLang="en-US"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多边主义受到冲击</a:t>
            </a:r>
          </a:p>
        </p:txBody>
      </p:sp>
      <p:sp>
        <p:nvSpPr>
          <p:cNvPr id="14" name="文本框 13">
            <a:extLst>
              <a:ext uri="{FF2B5EF4-FFF2-40B4-BE49-F238E27FC236}">
                <a16:creationId xmlns:a16="http://schemas.microsoft.com/office/drawing/2014/main" id="{0D57AD0B-BDA2-4D44-987D-80260A5F98D3}"/>
              </a:ext>
            </a:extLst>
          </p:cNvPr>
          <p:cNvSpPr txBox="1"/>
          <p:nvPr/>
        </p:nvSpPr>
        <p:spPr>
          <a:xfrm>
            <a:off x="2840766" y="3244334"/>
            <a:ext cx="3024420" cy="369332"/>
          </a:xfrm>
          <a:prstGeom prst="rect">
            <a:avLst/>
          </a:prstGeom>
          <a:noFill/>
        </p:spPr>
        <p:txBody>
          <a:bodyPr wrap="square" rtlCol="0">
            <a:spAutoFit/>
          </a:bodyPr>
          <a:lstStyle/>
          <a:p>
            <a:pPr algn="ctr"/>
            <a:r>
              <a:rPr lang="zh-CN" altLang="en-US"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国际金融市场震荡</a:t>
            </a:r>
          </a:p>
        </p:txBody>
      </p:sp>
      <p:sp>
        <p:nvSpPr>
          <p:cNvPr id="15" name="文本框 14">
            <a:extLst>
              <a:ext uri="{FF2B5EF4-FFF2-40B4-BE49-F238E27FC236}">
                <a16:creationId xmlns:a16="http://schemas.microsoft.com/office/drawing/2014/main" id="{51732EDA-5BFF-42E1-AAF6-3210E3FD57D7}"/>
              </a:ext>
            </a:extLst>
          </p:cNvPr>
          <p:cNvSpPr txBox="1"/>
          <p:nvPr/>
        </p:nvSpPr>
        <p:spPr>
          <a:xfrm>
            <a:off x="2869186" y="3680723"/>
            <a:ext cx="3615284" cy="369332"/>
          </a:xfrm>
          <a:prstGeom prst="rect">
            <a:avLst/>
          </a:prstGeom>
          <a:noFill/>
        </p:spPr>
        <p:txBody>
          <a:bodyPr wrap="square" rtlCol="0">
            <a:spAutoFit/>
          </a:bodyPr>
          <a:lstStyle/>
          <a:p>
            <a:pPr algn="ctr"/>
            <a:r>
              <a:rPr lang="zh-CN" altLang="en-US"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中美经贸摩擦的不利影响显现</a:t>
            </a:r>
          </a:p>
        </p:txBody>
      </p:sp>
      <p:sp>
        <p:nvSpPr>
          <p:cNvPr id="16" name="动作按钮: 获取信息 15">
            <a:hlinkClick r:id="" action="ppaction://noaction" highlightClick="1"/>
            <a:extLst>
              <a:ext uri="{FF2B5EF4-FFF2-40B4-BE49-F238E27FC236}">
                <a16:creationId xmlns:a16="http://schemas.microsoft.com/office/drawing/2014/main" id="{7BE49A70-E145-4FD4-9B97-F3E83C3393DC}"/>
              </a:ext>
            </a:extLst>
          </p:cNvPr>
          <p:cNvSpPr/>
          <p:nvPr/>
        </p:nvSpPr>
        <p:spPr>
          <a:xfrm>
            <a:off x="2854118" y="2576100"/>
            <a:ext cx="289471" cy="342086"/>
          </a:xfrm>
          <a:prstGeom prst="actionButtonInform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7" name="动作按钮: 获取信息 16">
            <a:hlinkClick r:id="" action="ppaction://noaction" highlightClick="1"/>
            <a:extLst>
              <a:ext uri="{FF2B5EF4-FFF2-40B4-BE49-F238E27FC236}">
                <a16:creationId xmlns:a16="http://schemas.microsoft.com/office/drawing/2014/main" id="{812D87CE-B596-433C-9FB0-A4924B589AB5}"/>
              </a:ext>
            </a:extLst>
          </p:cNvPr>
          <p:cNvSpPr/>
          <p:nvPr/>
        </p:nvSpPr>
        <p:spPr>
          <a:xfrm>
            <a:off x="2854118" y="2945432"/>
            <a:ext cx="289471" cy="342086"/>
          </a:xfrm>
          <a:prstGeom prst="actionButtonInform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8" name="动作按钮: 获取信息 17">
            <a:hlinkClick r:id="" action="ppaction://noaction" highlightClick="1"/>
            <a:extLst>
              <a:ext uri="{FF2B5EF4-FFF2-40B4-BE49-F238E27FC236}">
                <a16:creationId xmlns:a16="http://schemas.microsoft.com/office/drawing/2014/main" id="{6CCD26A6-66C6-46BB-9C38-5C6F4A053CC6}"/>
              </a:ext>
            </a:extLst>
          </p:cNvPr>
          <p:cNvSpPr/>
          <p:nvPr/>
        </p:nvSpPr>
        <p:spPr>
          <a:xfrm>
            <a:off x="2863650" y="3292204"/>
            <a:ext cx="289471" cy="342086"/>
          </a:xfrm>
          <a:prstGeom prst="actionButtonInform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9" name="动作按钮: 获取信息 18">
            <a:hlinkClick r:id="" action="ppaction://noaction" highlightClick="1"/>
            <a:extLst>
              <a:ext uri="{FF2B5EF4-FFF2-40B4-BE49-F238E27FC236}">
                <a16:creationId xmlns:a16="http://schemas.microsoft.com/office/drawing/2014/main" id="{611811D8-0E3F-44BD-9C4B-6D6CC8FE7D30}"/>
              </a:ext>
            </a:extLst>
          </p:cNvPr>
          <p:cNvSpPr/>
          <p:nvPr/>
        </p:nvSpPr>
        <p:spPr>
          <a:xfrm>
            <a:off x="2854118" y="3707969"/>
            <a:ext cx="289471" cy="342086"/>
          </a:xfrm>
          <a:prstGeom prst="actionButtonInform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0" name="动作按钮: 获取信息 19">
            <a:hlinkClick r:id="" action="ppaction://noaction" highlightClick="1"/>
            <a:extLst>
              <a:ext uri="{FF2B5EF4-FFF2-40B4-BE49-F238E27FC236}">
                <a16:creationId xmlns:a16="http://schemas.microsoft.com/office/drawing/2014/main" id="{982445EB-5935-4F98-B329-04B22C4D71E4}"/>
              </a:ext>
            </a:extLst>
          </p:cNvPr>
          <p:cNvSpPr/>
          <p:nvPr/>
        </p:nvSpPr>
        <p:spPr>
          <a:xfrm>
            <a:off x="2841100" y="4494379"/>
            <a:ext cx="289471" cy="342086"/>
          </a:xfrm>
          <a:prstGeom prst="actionButtonInform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1" name="动作按钮: 获取信息 20">
            <a:hlinkClick r:id="" action="ppaction://noaction" highlightClick="1"/>
            <a:extLst>
              <a:ext uri="{FF2B5EF4-FFF2-40B4-BE49-F238E27FC236}">
                <a16:creationId xmlns:a16="http://schemas.microsoft.com/office/drawing/2014/main" id="{60EF4889-72A6-4819-9EDF-721835B84AF7}"/>
              </a:ext>
            </a:extLst>
          </p:cNvPr>
          <p:cNvSpPr/>
          <p:nvPr/>
        </p:nvSpPr>
        <p:spPr>
          <a:xfrm>
            <a:off x="2851858" y="4857948"/>
            <a:ext cx="289471" cy="342086"/>
          </a:xfrm>
          <a:prstGeom prst="actionButtonInform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2" name="动作按钮: 获取信息 21">
            <a:hlinkClick r:id="" action="ppaction://noaction" highlightClick="1"/>
            <a:extLst>
              <a:ext uri="{FF2B5EF4-FFF2-40B4-BE49-F238E27FC236}">
                <a16:creationId xmlns:a16="http://schemas.microsoft.com/office/drawing/2014/main" id="{DFBC85AA-FAF1-4CC6-80C9-CF3A3C1A1018}"/>
              </a:ext>
            </a:extLst>
          </p:cNvPr>
          <p:cNvSpPr/>
          <p:nvPr/>
        </p:nvSpPr>
        <p:spPr>
          <a:xfrm>
            <a:off x="2851858" y="5246500"/>
            <a:ext cx="289471" cy="342086"/>
          </a:xfrm>
          <a:prstGeom prst="actionButtonInform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3" name="动作按钮: 获取信息 22">
            <a:hlinkClick r:id="" action="ppaction://noaction" highlightClick="1"/>
            <a:extLst>
              <a:ext uri="{FF2B5EF4-FFF2-40B4-BE49-F238E27FC236}">
                <a16:creationId xmlns:a16="http://schemas.microsoft.com/office/drawing/2014/main" id="{081FDC87-BAAE-4351-8E98-C6FA04422BDC}"/>
              </a:ext>
            </a:extLst>
          </p:cNvPr>
          <p:cNvSpPr/>
          <p:nvPr/>
        </p:nvSpPr>
        <p:spPr>
          <a:xfrm>
            <a:off x="2854475" y="5618222"/>
            <a:ext cx="289471" cy="342086"/>
          </a:xfrm>
          <a:prstGeom prst="actionButtonInform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AD9EF37E-1EBA-446D-A593-999BC2920BF0}"/>
              </a:ext>
            </a:extLst>
          </p:cNvPr>
          <p:cNvSpPr txBox="1"/>
          <p:nvPr/>
        </p:nvSpPr>
        <p:spPr>
          <a:xfrm>
            <a:off x="2863650" y="4487421"/>
            <a:ext cx="3024420" cy="369332"/>
          </a:xfrm>
          <a:prstGeom prst="rect">
            <a:avLst/>
          </a:prstGeom>
          <a:noFill/>
        </p:spPr>
        <p:txBody>
          <a:bodyPr wrap="square" rtlCol="0">
            <a:spAutoFit/>
          </a:bodyPr>
          <a:lstStyle/>
          <a:p>
            <a:pPr algn="ctr"/>
            <a:r>
              <a:rPr lang="zh-CN" altLang="en-US"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经济转型阵痛凸显</a:t>
            </a:r>
          </a:p>
        </p:txBody>
      </p:sp>
      <p:sp>
        <p:nvSpPr>
          <p:cNvPr id="25" name="文本框 24">
            <a:extLst>
              <a:ext uri="{FF2B5EF4-FFF2-40B4-BE49-F238E27FC236}">
                <a16:creationId xmlns:a16="http://schemas.microsoft.com/office/drawing/2014/main" id="{65A9E248-A37A-4FF2-930D-07FBB1AC653F}"/>
              </a:ext>
            </a:extLst>
          </p:cNvPr>
          <p:cNvSpPr txBox="1"/>
          <p:nvPr/>
        </p:nvSpPr>
        <p:spPr>
          <a:xfrm>
            <a:off x="2863650" y="4875021"/>
            <a:ext cx="3024420" cy="369332"/>
          </a:xfrm>
          <a:prstGeom prst="rect">
            <a:avLst/>
          </a:prstGeom>
          <a:noFill/>
        </p:spPr>
        <p:txBody>
          <a:bodyPr wrap="square" rtlCol="0">
            <a:spAutoFit/>
          </a:bodyPr>
          <a:lstStyle/>
          <a:p>
            <a:pPr algn="ctr"/>
            <a:r>
              <a:rPr lang="zh-CN" altLang="en-US"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新老矛盾交织</a:t>
            </a:r>
          </a:p>
        </p:txBody>
      </p:sp>
      <p:sp>
        <p:nvSpPr>
          <p:cNvPr id="26" name="文本框 25">
            <a:extLst>
              <a:ext uri="{FF2B5EF4-FFF2-40B4-BE49-F238E27FC236}">
                <a16:creationId xmlns:a16="http://schemas.microsoft.com/office/drawing/2014/main" id="{C2B5386D-2B60-4729-B8A6-22D6695F249A}"/>
              </a:ext>
            </a:extLst>
          </p:cNvPr>
          <p:cNvSpPr txBox="1"/>
          <p:nvPr/>
        </p:nvSpPr>
        <p:spPr>
          <a:xfrm>
            <a:off x="3082372" y="5236043"/>
            <a:ext cx="3220558" cy="369332"/>
          </a:xfrm>
          <a:prstGeom prst="rect">
            <a:avLst/>
          </a:prstGeom>
          <a:noFill/>
        </p:spPr>
        <p:txBody>
          <a:bodyPr wrap="square" rtlCol="0">
            <a:spAutoFit/>
          </a:bodyPr>
          <a:lstStyle/>
          <a:p>
            <a:pPr algn="ctr"/>
            <a:r>
              <a:rPr lang="zh-CN" altLang="en-US"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经济运行稳中有变、变中有忧</a:t>
            </a:r>
          </a:p>
        </p:txBody>
      </p:sp>
      <p:sp>
        <p:nvSpPr>
          <p:cNvPr id="27" name="文本框 26">
            <a:extLst>
              <a:ext uri="{FF2B5EF4-FFF2-40B4-BE49-F238E27FC236}">
                <a16:creationId xmlns:a16="http://schemas.microsoft.com/office/drawing/2014/main" id="{4477ABB7-C9A0-4888-99F5-746574E5E183}"/>
              </a:ext>
            </a:extLst>
          </p:cNvPr>
          <p:cNvSpPr txBox="1"/>
          <p:nvPr/>
        </p:nvSpPr>
        <p:spPr>
          <a:xfrm>
            <a:off x="2875442" y="5639380"/>
            <a:ext cx="3024420" cy="369332"/>
          </a:xfrm>
          <a:prstGeom prst="rect">
            <a:avLst/>
          </a:prstGeom>
          <a:noFill/>
        </p:spPr>
        <p:txBody>
          <a:bodyPr wrap="square" rtlCol="0">
            <a:spAutoFit/>
          </a:bodyPr>
          <a:lstStyle/>
          <a:p>
            <a:pPr algn="ctr"/>
            <a:r>
              <a:rPr lang="zh-CN" altLang="en-US"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出现新的下行压力</a:t>
            </a:r>
          </a:p>
        </p:txBody>
      </p:sp>
      <p:pic>
        <p:nvPicPr>
          <p:cNvPr id="28" name="图片 27">
            <a:extLst>
              <a:ext uri="{FF2B5EF4-FFF2-40B4-BE49-F238E27FC236}">
                <a16:creationId xmlns:a16="http://schemas.microsoft.com/office/drawing/2014/main" id="{8B5CC224-E7ED-403B-B7B6-B0110CEA57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300" y="1831126"/>
            <a:ext cx="3984064" cy="2641770"/>
          </a:xfrm>
          <a:prstGeom prst="rect">
            <a:avLst/>
          </a:prstGeom>
        </p:spPr>
      </p:pic>
      <p:sp>
        <p:nvSpPr>
          <p:cNvPr id="30" name="矩形 29">
            <a:extLst>
              <a:ext uri="{FF2B5EF4-FFF2-40B4-BE49-F238E27FC236}">
                <a16:creationId xmlns:a16="http://schemas.microsoft.com/office/drawing/2014/main" id="{41FEB88D-FC3F-44A9-86DA-0579601141F7}"/>
              </a:ext>
            </a:extLst>
          </p:cNvPr>
          <p:cNvSpPr/>
          <p:nvPr/>
        </p:nvSpPr>
        <p:spPr>
          <a:xfrm>
            <a:off x="6824200" y="4448181"/>
            <a:ext cx="4404491" cy="1754326"/>
          </a:xfrm>
          <a:prstGeom prst="rect">
            <a:avLst/>
          </a:prstGeom>
          <a:noFill/>
        </p:spPr>
        <p:txBody>
          <a:bodyPr wrap="square" lIns="91440" tIns="45720" rIns="91440" bIns="45720">
            <a:spAutoFit/>
          </a:bodyPr>
          <a:lstStyle/>
          <a:p>
            <a:r>
              <a:rPr lang="zh-CN" altLang="en-US" sz="1800" dirty="0">
                <a:ln w="0"/>
                <a:solidFill>
                  <a:schemeClr val="accent1"/>
                </a:solidFill>
                <a:effectLst>
                  <a:outerShdw blurRad="38100" dist="25400" dir="5400000" algn="ctr" rotWithShape="0">
                    <a:srgbClr val="6E747A">
                      <a:alpha val="43000"/>
                    </a:srgbClr>
                  </a:outerShdw>
                </a:effectLst>
              </a:rPr>
              <a:t>        在以习近平同志为核心的党中央坚强领导下，全国各族人民以习近平新时代中国特色社会主义思想为指导，砥砺奋进，攻坚克难，完成全年经济社会发展主要目标任务，决胜全面建成小康社会取得新的重大进展。</a:t>
            </a:r>
            <a:endParaRPr lang="zh-CN" altLang="en-US" sz="18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66284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F974CDC5-2B5B-47C6-9FB7-4A0757A10EA9}"/>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B9D2F097-DB28-4DBA-B7CC-F146FDBD5206}"/>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深化重点领域改革，加快完善市场机制</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1DFC3605-E494-436B-846D-A839C4D45F85}"/>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3F02413-A879-42DA-9A29-52424F99D091}"/>
              </a:ext>
            </a:extLst>
          </p:cNvPr>
          <p:cNvSpPr/>
          <p:nvPr/>
        </p:nvSpPr>
        <p:spPr>
          <a:xfrm>
            <a:off x="345300" y="2044439"/>
            <a:ext cx="6830849"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                            下大气力优化民营经济发展环境</a:t>
            </a:r>
            <a:endParaRPr lang="zh-CN" altLang="en-US" b="1" cap="none" spc="0" dirty="0">
              <a:ln/>
              <a:solidFill>
                <a:srgbClr val="0070C0"/>
              </a:solidFill>
              <a:effectLst/>
            </a:endParaRPr>
          </a:p>
        </p:txBody>
      </p:sp>
      <p:pic>
        <p:nvPicPr>
          <p:cNvPr id="7" name="图片 6">
            <a:extLst>
              <a:ext uri="{FF2B5EF4-FFF2-40B4-BE49-F238E27FC236}">
                <a16:creationId xmlns:a16="http://schemas.microsoft.com/office/drawing/2014/main" id="{4CCE65CC-4A75-454D-B558-EF5980EBF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637" y="2564880"/>
            <a:ext cx="2969103" cy="3600500"/>
          </a:xfrm>
          <a:prstGeom prst="rect">
            <a:avLst/>
          </a:prstGeom>
        </p:spPr>
      </p:pic>
      <p:pic>
        <p:nvPicPr>
          <p:cNvPr id="9" name="图片 8">
            <a:extLst>
              <a:ext uri="{FF2B5EF4-FFF2-40B4-BE49-F238E27FC236}">
                <a16:creationId xmlns:a16="http://schemas.microsoft.com/office/drawing/2014/main" id="{7A69549D-2F9F-4ED6-97B7-CAA6AA45A3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5750" y="2564880"/>
            <a:ext cx="2880399" cy="3600500"/>
          </a:xfrm>
          <a:prstGeom prst="rect">
            <a:avLst/>
          </a:prstGeom>
        </p:spPr>
      </p:pic>
      <p:sp>
        <p:nvSpPr>
          <p:cNvPr id="10" name="卷形: 垂直 9">
            <a:extLst>
              <a:ext uri="{FF2B5EF4-FFF2-40B4-BE49-F238E27FC236}">
                <a16:creationId xmlns:a16="http://schemas.microsoft.com/office/drawing/2014/main" id="{9860DB71-B242-4A92-8789-F9C75127D9FA}"/>
              </a:ext>
            </a:extLst>
          </p:cNvPr>
          <p:cNvSpPr/>
          <p:nvPr/>
        </p:nvSpPr>
        <p:spPr>
          <a:xfrm>
            <a:off x="7313715" y="2204830"/>
            <a:ext cx="2753073" cy="3960550"/>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dirty="0"/>
              <a:t>坚持“两个毫不动摇”，按照竞争中性原则，在要素获取、准入许可、经营运行、政府采购和招投标等方面，对各类所有制企业平等对待，鼓励、支持、引导非公有制经济发展</a:t>
            </a:r>
          </a:p>
        </p:txBody>
      </p:sp>
    </p:spTree>
    <p:extLst>
      <p:ext uri="{BB962C8B-B14F-4D97-AF65-F5344CB8AC3E}">
        <p14:creationId xmlns:p14="http://schemas.microsoft.com/office/powerpoint/2010/main" val="180220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7EDACF28-9DDC-4095-BCA8-DD0E22AEBD02}"/>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5FB7FCFA-709C-43D7-AA80-791595C05AB8}"/>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深化重点领域改革，加快完善市场机制</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3599E245-C204-4B1D-8958-F1F33D705C03}"/>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041B13F-75E0-443B-BFA7-197473902C8E}"/>
              </a:ext>
            </a:extLst>
          </p:cNvPr>
          <p:cNvSpPr/>
          <p:nvPr/>
        </p:nvSpPr>
        <p:spPr>
          <a:xfrm>
            <a:off x="345300" y="2044439"/>
            <a:ext cx="6830849"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    深化财税金融体制改革</a:t>
            </a:r>
            <a:endParaRPr lang="zh-CN" altLang="en-US" b="1" cap="none" spc="0" dirty="0">
              <a:ln/>
              <a:solidFill>
                <a:srgbClr val="0070C0"/>
              </a:solidFill>
              <a:effectLst/>
            </a:endParaRPr>
          </a:p>
        </p:txBody>
      </p:sp>
      <p:graphicFrame>
        <p:nvGraphicFramePr>
          <p:cNvPr id="7" name="图示 6">
            <a:extLst>
              <a:ext uri="{FF2B5EF4-FFF2-40B4-BE49-F238E27FC236}">
                <a16:creationId xmlns:a16="http://schemas.microsoft.com/office/drawing/2014/main" id="{663337CB-A69E-46F3-99BB-0E2E9B130A94}"/>
              </a:ext>
            </a:extLst>
          </p:cNvPr>
          <p:cNvGraphicFramePr/>
          <p:nvPr>
            <p:extLst>
              <p:ext uri="{D42A27DB-BD31-4B8C-83A1-F6EECF244321}">
                <p14:modId xmlns:p14="http://schemas.microsoft.com/office/powerpoint/2010/main" val="2048578161"/>
              </p:ext>
            </p:extLst>
          </p:nvPr>
        </p:nvGraphicFramePr>
        <p:xfrm>
          <a:off x="5591930" y="1988800"/>
          <a:ext cx="5472760" cy="4236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图片 8">
            <a:extLst>
              <a:ext uri="{FF2B5EF4-FFF2-40B4-BE49-F238E27FC236}">
                <a16:creationId xmlns:a16="http://schemas.microsoft.com/office/drawing/2014/main" id="{5364F982-F102-4DFC-A573-7701130E62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4637" y="2522475"/>
            <a:ext cx="4193273" cy="2562756"/>
          </a:xfrm>
          <a:prstGeom prst="rect">
            <a:avLst/>
          </a:prstGeom>
        </p:spPr>
      </p:pic>
      <p:sp>
        <p:nvSpPr>
          <p:cNvPr id="10" name="矩形 9">
            <a:extLst>
              <a:ext uri="{FF2B5EF4-FFF2-40B4-BE49-F238E27FC236}">
                <a16:creationId xmlns:a16="http://schemas.microsoft.com/office/drawing/2014/main" id="{E76ED372-B042-47D1-A594-62256851A739}"/>
              </a:ext>
            </a:extLst>
          </p:cNvPr>
          <p:cNvSpPr/>
          <p:nvPr/>
        </p:nvSpPr>
        <p:spPr>
          <a:xfrm>
            <a:off x="1199320" y="5314153"/>
            <a:ext cx="4392610"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sz="2000" b="1" dirty="0">
                <a:ln/>
                <a:solidFill>
                  <a:schemeClr val="accent4"/>
                </a:solidFill>
              </a:rPr>
              <a:t>财税改革要按照有利于激发微观主体活力、调动地方积极性的思路</a:t>
            </a:r>
            <a:endParaRPr lang="zh-CN" altLang="en-US" sz="2000" b="1" cap="none" spc="0" dirty="0">
              <a:ln/>
              <a:solidFill>
                <a:schemeClr val="accent4"/>
              </a:solidFill>
              <a:effectLst/>
            </a:endParaRPr>
          </a:p>
        </p:txBody>
      </p:sp>
      <p:sp>
        <p:nvSpPr>
          <p:cNvPr id="11" name="箭头: 下弧形 10">
            <a:extLst>
              <a:ext uri="{FF2B5EF4-FFF2-40B4-BE49-F238E27FC236}">
                <a16:creationId xmlns:a16="http://schemas.microsoft.com/office/drawing/2014/main" id="{EDF8FC21-8762-459A-ACE4-650722EA42C4}"/>
              </a:ext>
            </a:extLst>
          </p:cNvPr>
          <p:cNvSpPr/>
          <p:nvPr/>
        </p:nvSpPr>
        <p:spPr>
          <a:xfrm rot="20246561">
            <a:off x="5936311" y="5480775"/>
            <a:ext cx="1327523" cy="432060"/>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65397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7"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283EC301-2F37-47E9-9C9D-0FE08F9C32A7}"/>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6EE21C37-4C83-4B96-A2E2-F82C3E6EC445}"/>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深化重点领域改革，加快完善市场机制</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304F79F4-5E41-41E0-977E-3AA8075C254B}"/>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BB0D2A93-5BD4-4FF2-B591-BCE039CB9502}"/>
              </a:ext>
            </a:extLst>
          </p:cNvPr>
          <p:cNvSpPr/>
          <p:nvPr/>
        </p:nvSpPr>
        <p:spPr>
          <a:xfrm>
            <a:off x="191180" y="2060810"/>
            <a:ext cx="6830849"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    深化财税金融体制改革</a:t>
            </a:r>
            <a:endParaRPr lang="zh-CN" altLang="en-US" b="1" cap="none" spc="0" dirty="0">
              <a:ln/>
              <a:solidFill>
                <a:srgbClr val="0070C0"/>
              </a:solidFill>
              <a:effectLst/>
            </a:endParaRPr>
          </a:p>
        </p:txBody>
      </p:sp>
      <p:graphicFrame>
        <p:nvGraphicFramePr>
          <p:cNvPr id="6" name="图示 5">
            <a:extLst>
              <a:ext uri="{FF2B5EF4-FFF2-40B4-BE49-F238E27FC236}">
                <a16:creationId xmlns:a16="http://schemas.microsoft.com/office/drawing/2014/main" id="{BA7922EA-3DF5-4AAF-B768-96EBBD7DCEC2}"/>
              </a:ext>
            </a:extLst>
          </p:cNvPr>
          <p:cNvGraphicFramePr/>
          <p:nvPr>
            <p:extLst>
              <p:ext uri="{D42A27DB-BD31-4B8C-83A1-F6EECF244321}">
                <p14:modId xmlns:p14="http://schemas.microsoft.com/office/powerpoint/2010/main" val="1639576369"/>
              </p:ext>
            </p:extLst>
          </p:nvPr>
        </p:nvGraphicFramePr>
        <p:xfrm>
          <a:off x="1254637" y="2856222"/>
          <a:ext cx="8513873" cy="3421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箭头: 左右 6">
            <a:extLst>
              <a:ext uri="{FF2B5EF4-FFF2-40B4-BE49-F238E27FC236}">
                <a16:creationId xmlns:a16="http://schemas.microsoft.com/office/drawing/2014/main" id="{7AA7366E-5E74-4B2A-8C44-755A22C73B5B}"/>
              </a:ext>
            </a:extLst>
          </p:cNvPr>
          <p:cNvSpPr/>
          <p:nvPr/>
        </p:nvSpPr>
        <p:spPr>
          <a:xfrm>
            <a:off x="5447910" y="1874960"/>
            <a:ext cx="4419811" cy="947639"/>
          </a:xfrm>
          <a:prstGeom prst="lef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zh-CN" altLang="en-US" sz="1600" dirty="0"/>
              <a:t>我们</a:t>
            </a:r>
            <a:r>
              <a:rPr lang="zh-CN" altLang="zh-CN" sz="1600" dirty="0"/>
              <a:t>有能力守住不发生系统性风险的底线</a:t>
            </a:r>
            <a:endParaRPr lang="zh-CN" altLang="en-US" sz="1600" dirty="0"/>
          </a:p>
        </p:txBody>
      </p:sp>
    </p:spTree>
    <p:extLst>
      <p:ext uri="{BB962C8B-B14F-4D97-AF65-F5344CB8AC3E}">
        <p14:creationId xmlns:p14="http://schemas.microsoft.com/office/powerpoint/2010/main" val="110106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p:bldAsOne/>
      </p:bldGraphic>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6B37E3FF-4B09-4263-821E-264459E7DB2E}"/>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81B04FC3-8526-4F9F-9185-08A5226D8FD0}"/>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推动全方位对外开放，培育国际经济合作和竞争新优势</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091259FE-3A13-4EBE-9EE6-130A161C66B8}"/>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BB564F28-3401-44AD-930B-76A0836C30AC}"/>
              </a:ext>
            </a:extLst>
          </p:cNvPr>
          <p:cNvSpPr/>
          <p:nvPr/>
        </p:nvSpPr>
        <p:spPr>
          <a:xfrm>
            <a:off x="191180" y="2060810"/>
            <a:ext cx="6830849"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  促进外贸稳中提质</a:t>
            </a:r>
            <a:endParaRPr lang="zh-CN" altLang="en-US" b="1" cap="none" spc="0" dirty="0">
              <a:ln/>
              <a:solidFill>
                <a:srgbClr val="0070C0"/>
              </a:solidFill>
              <a:effectLst/>
            </a:endParaRPr>
          </a:p>
        </p:txBody>
      </p:sp>
      <p:graphicFrame>
        <p:nvGraphicFramePr>
          <p:cNvPr id="6" name="图示 5">
            <a:extLst>
              <a:ext uri="{FF2B5EF4-FFF2-40B4-BE49-F238E27FC236}">
                <a16:creationId xmlns:a16="http://schemas.microsoft.com/office/drawing/2014/main" id="{7A12887E-A2CF-4D35-8EE0-F0884558B3CB}"/>
              </a:ext>
            </a:extLst>
          </p:cNvPr>
          <p:cNvGraphicFramePr/>
          <p:nvPr>
            <p:extLst>
              <p:ext uri="{D42A27DB-BD31-4B8C-83A1-F6EECF244321}">
                <p14:modId xmlns:p14="http://schemas.microsoft.com/office/powerpoint/2010/main" val="4236252847"/>
              </p:ext>
            </p:extLst>
          </p:nvPr>
        </p:nvGraphicFramePr>
        <p:xfrm>
          <a:off x="4151730" y="2132819"/>
          <a:ext cx="7561050" cy="3888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椭圆 6">
            <a:extLst>
              <a:ext uri="{FF2B5EF4-FFF2-40B4-BE49-F238E27FC236}">
                <a16:creationId xmlns:a16="http://schemas.microsoft.com/office/drawing/2014/main" id="{0513D4B5-54F8-4C8B-AF3A-8F8C5A36F870}"/>
              </a:ext>
            </a:extLst>
          </p:cNvPr>
          <p:cNvSpPr/>
          <p:nvPr/>
        </p:nvSpPr>
        <p:spPr>
          <a:xfrm>
            <a:off x="1398657" y="2967335"/>
            <a:ext cx="2753073" cy="9657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800" dirty="0"/>
              <a:t>2018</a:t>
            </a:r>
            <a:r>
              <a:rPr lang="zh-CN" altLang="en-US" sz="1800" dirty="0"/>
              <a:t>年我国跨境贸易便利度排名</a:t>
            </a:r>
          </a:p>
        </p:txBody>
      </p:sp>
      <p:sp>
        <p:nvSpPr>
          <p:cNvPr id="8" name="流程图: 可选过程 7">
            <a:extLst>
              <a:ext uri="{FF2B5EF4-FFF2-40B4-BE49-F238E27FC236}">
                <a16:creationId xmlns:a16="http://schemas.microsoft.com/office/drawing/2014/main" id="{0B61A1C7-8D1E-4FD6-AAA8-B0E753121587}"/>
              </a:ext>
            </a:extLst>
          </p:cNvPr>
          <p:cNvSpPr/>
          <p:nvPr/>
        </p:nvSpPr>
        <p:spPr>
          <a:xfrm>
            <a:off x="1642686" y="4442186"/>
            <a:ext cx="648090" cy="1584221"/>
          </a:xfrm>
          <a:prstGeom prst="flowChartAlternateProcess">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第</a:t>
            </a:r>
            <a:r>
              <a:rPr lang="en-US" altLang="zh-CN"/>
              <a:t>97</a:t>
            </a:r>
            <a:r>
              <a:rPr lang="zh-CN" altLang="en-US"/>
              <a:t>位</a:t>
            </a:r>
          </a:p>
        </p:txBody>
      </p:sp>
      <p:sp>
        <p:nvSpPr>
          <p:cNvPr id="9" name="箭头: 下弧形 8">
            <a:extLst>
              <a:ext uri="{FF2B5EF4-FFF2-40B4-BE49-F238E27FC236}">
                <a16:creationId xmlns:a16="http://schemas.microsoft.com/office/drawing/2014/main" id="{6514CA9B-AD48-4ADE-BB29-F271357A91E5}"/>
              </a:ext>
            </a:extLst>
          </p:cNvPr>
          <p:cNvSpPr/>
          <p:nvPr/>
        </p:nvSpPr>
        <p:spPr>
          <a:xfrm rot="20240836">
            <a:off x="2429407" y="5183044"/>
            <a:ext cx="925141" cy="21603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流程图: 可选过程 9">
            <a:extLst>
              <a:ext uri="{FF2B5EF4-FFF2-40B4-BE49-F238E27FC236}">
                <a16:creationId xmlns:a16="http://schemas.microsoft.com/office/drawing/2014/main" id="{03018D69-1CF0-432E-9E71-F7BDB51C7A71}"/>
              </a:ext>
            </a:extLst>
          </p:cNvPr>
          <p:cNvSpPr/>
          <p:nvPr/>
        </p:nvSpPr>
        <p:spPr>
          <a:xfrm>
            <a:off x="3493179" y="4442186"/>
            <a:ext cx="648090" cy="1584221"/>
          </a:xfrm>
          <a:prstGeom prst="flowChartAlternateProcess">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第</a:t>
            </a:r>
            <a:r>
              <a:rPr lang="en-US" altLang="zh-CN" dirty="0"/>
              <a:t>65</a:t>
            </a:r>
            <a:r>
              <a:rPr lang="zh-CN" altLang="en-US" dirty="0"/>
              <a:t>位</a:t>
            </a:r>
          </a:p>
        </p:txBody>
      </p:sp>
    </p:spTree>
    <p:extLst>
      <p:ext uri="{BB962C8B-B14F-4D97-AF65-F5344CB8AC3E}">
        <p14:creationId xmlns:p14="http://schemas.microsoft.com/office/powerpoint/2010/main" val="179163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p:bldAsOne/>
      </p:bldGraphic>
      <p:bldP spid="7" grpId="0" animBg="1"/>
      <p:bldP spid="8"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33596B85-24A8-4582-BE49-F4B89CD8D7AF}"/>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74A769E9-81F0-44D8-9302-F8EBC8D79D25}"/>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推动全方位对外开放，培育国际经济合作和竞争新优势</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03D8875E-1B6C-49B4-B692-C62A57CD3F2F}"/>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E4B7140E-383B-40D7-B632-6668D0BE8382}"/>
              </a:ext>
            </a:extLst>
          </p:cNvPr>
          <p:cNvSpPr/>
          <p:nvPr/>
        </p:nvSpPr>
        <p:spPr>
          <a:xfrm>
            <a:off x="191180" y="2060810"/>
            <a:ext cx="6830849"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  加大吸引外资力度</a:t>
            </a:r>
            <a:endParaRPr lang="zh-CN" altLang="en-US" b="1" cap="none" spc="0" dirty="0">
              <a:ln/>
              <a:solidFill>
                <a:srgbClr val="0070C0"/>
              </a:solidFill>
              <a:effectLst/>
            </a:endParaRPr>
          </a:p>
        </p:txBody>
      </p:sp>
      <p:pic>
        <p:nvPicPr>
          <p:cNvPr id="7" name="图片 6">
            <a:extLst>
              <a:ext uri="{FF2B5EF4-FFF2-40B4-BE49-F238E27FC236}">
                <a16:creationId xmlns:a16="http://schemas.microsoft.com/office/drawing/2014/main" id="{C691991F-65F1-437F-A3D3-5A20E8F52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637" y="2636890"/>
            <a:ext cx="3627756" cy="3059915"/>
          </a:xfrm>
          <a:prstGeom prst="rect">
            <a:avLst/>
          </a:prstGeom>
        </p:spPr>
      </p:pic>
      <p:sp>
        <p:nvSpPr>
          <p:cNvPr id="8" name="矩形 7">
            <a:extLst>
              <a:ext uri="{FF2B5EF4-FFF2-40B4-BE49-F238E27FC236}">
                <a16:creationId xmlns:a16="http://schemas.microsoft.com/office/drawing/2014/main" id="{16418E00-8D52-4836-B373-74BE8A7EFC4F}"/>
              </a:ext>
            </a:extLst>
          </p:cNvPr>
          <p:cNvSpPr/>
          <p:nvPr/>
        </p:nvSpPr>
        <p:spPr>
          <a:xfrm>
            <a:off x="1127310" y="5696805"/>
            <a:ext cx="4392610" cy="40011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2000" b="1" dirty="0">
                <a:ln/>
                <a:solidFill>
                  <a:schemeClr val="accent4"/>
                </a:solidFill>
              </a:rPr>
              <a:t>加强外商合法权益保护</a:t>
            </a:r>
            <a:endParaRPr lang="zh-CN" altLang="en-US" sz="2000" b="1" cap="none" spc="0" dirty="0">
              <a:ln/>
              <a:solidFill>
                <a:schemeClr val="accent4"/>
              </a:solidFill>
              <a:effectLst/>
            </a:endParaRPr>
          </a:p>
        </p:txBody>
      </p:sp>
      <p:pic>
        <p:nvPicPr>
          <p:cNvPr id="10" name="图片 9">
            <a:extLst>
              <a:ext uri="{FF2B5EF4-FFF2-40B4-BE49-F238E27FC236}">
                <a16:creationId xmlns:a16="http://schemas.microsoft.com/office/drawing/2014/main" id="{927185A2-D7F3-40DB-9EDF-9291BAFDA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5978" y="2106762"/>
            <a:ext cx="2520350" cy="1584220"/>
          </a:xfrm>
          <a:prstGeom prst="rect">
            <a:avLst/>
          </a:prstGeom>
        </p:spPr>
      </p:pic>
      <p:sp>
        <p:nvSpPr>
          <p:cNvPr id="11" name="矩形 10">
            <a:extLst>
              <a:ext uri="{FF2B5EF4-FFF2-40B4-BE49-F238E27FC236}">
                <a16:creationId xmlns:a16="http://schemas.microsoft.com/office/drawing/2014/main" id="{CBEAF397-5FCD-4D20-A227-4E8AEDD3163C}"/>
              </a:ext>
            </a:extLst>
          </p:cNvPr>
          <p:cNvSpPr/>
          <p:nvPr/>
        </p:nvSpPr>
        <p:spPr>
          <a:xfrm>
            <a:off x="4049848" y="3706413"/>
            <a:ext cx="4392610" cy="40011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2000" b="1" dirty="0">
                <a:ln/>
                <a:solidFill>
                  <a:schemeClr val="accent4"/>
                </a:solidFill>
              </a:rPr>
              <a:t>进一步放宽市场准入</a:t>
            </a:r>
            <a:endParaRPr lang="zh-CN" altLang="en-US" sz="2000" b="1" cap="none" spc="0" dirty="0">
              <a:ln/>
              <a:solidFill>
                <a:schemeClr val="accent4"/>
              </a:solidFill>
              <a:effectLst/>
            </a:endParaRPr>
          </a:p>
        </p:txBody>
      </p:sp>
      <p:pic>
        <p:nvPicPr>
          <p:cNvPr id="13" name="图片 12">
            <a:extLst>
              <a:ext uri="{FF2B5EF4-FFF2-40B4-BE49-F238E27FC236}">
                <a16:creationId xmlns:a16="http://schemas.microsoft.com/office/drawing/2014/main" id="{DE181AF7-E844-4D60-8EF1-0428720515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5978" y="4106522"/>
            <a:ext cx="2520350" cy="1344062"/>
          </a:xfrm>
          <a:prstGeom prst="rect">
            <a:avLst/>
          </a:prstGeom>
        </p:spPr>
      </p:pic>
      <p:sp>
        <p:nvSpPr>
          <p:cNvPr id="14" name="矩形 13">
            <a:extLst>
              <a:ext uri="{FF2B5EF4-FFF2-40B4-BE49-F238E27FC236}">
                <a16:creationId xmlns:a16="http://schemas.microsoft.com/office/drawing/2014/main" id="{5F42FC36-B4BC-4DC2-908D-33EA8888DBDD}"/>
              </a:ext>
            </a:extLst>
          </p:cNvPr>
          <p:cNvSpPr/>
          <p:nvPr/>
        </p:nvSpPr>
        <p:spPr>
          <a:xfrm>
            <a:off x="4049848" y="5482192"/>
            <a:ext cx="4392610"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800" b="1" dirty="0">
                <a:ln/>
                <a:solidFill>
                  <a:schemeClr val="accent4"/>
                </a:solidFill>
              </a:rPr>
              <a:t>     营造内外资企业一视同仁、</a:t>
            </a:r>
            <a:endParaRPr lang="en-US" altLang="zh-CN" sz="1800" b="1" dirty="0">
              <a:ln/>
              <a:solidFill>
                <a:schemeClr val="accent4"/>
              </a:solidFill>
            </a:endParaRPr>
          </a:p>
          <a:p>
            <a:pPr algn="ctr"/>
            <a:r>
              <a:rPr lang="zh-CN" altLang="en-US" sz="1800" b="1" dirty="0">
                <a:ln/>
                <a:solidFill>
                  <a:schemeClr val="accent4"/>
                </a:solidFill>
              </a:rPr>
              <a:t>公平竞争的公正市场环境</a:t>
            </a:r>
            <a:endParaRPr lang="zh-CN" altLang="en-US" sz="1800" b="1" cap="none" spc="0" dirty="0">
              <a:ln/>
              <a:solidFill>
                <a:schemeClr val="accent4"/>
              </a:solidFill>
              <a:effectLst/>
            </a:endParaRPr>
          </a:p>
        </p:txBody>
      </p:sp>
      <p:pic>
        <p:nvPicPr>
          <p:cNvPr id="16" name="图片 15">
            <a:extLst>
              <a:ext uri="{FF2B5EF4-FFF2-40B4-BE49-F238E27FC236}">
                <a16:creationId xmlns:a16="http://schemas.microsoft.com/office/drawing/2014/main" id="{ECCFE941-F3EC-4EE0-947D-B7C9E9C8A8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8657" y="2708900"/>
            <a:ext cx="1869803" cy="3356990"/>
          </a:xfrm>
          <a:prstGeom prst="rect">
            <a:avLst/>
          </a:prstGeom>
        </p:spPr>
      </p:pic>
      <p:sp>
        <p:nvSpPr>
          <p:cNvPr id="17" name="矩形 16">
            <a:extLst>
              <a:ext uri="{FF2B5EF4-FFF2-40B4-BE49-F238E27FC236}">
                <a16:creationId xmlns:a16="http://schemas.microsoft.com/office/drawing/2014/main" id="{9AD90479-81B0-44C7-BEDF-45AC7E4CE504}"/>
              </a:ext>
            </a:extLst>
          </p:cNvPr>
          <p:cNvSpPr/>
          <p:nvPr/>
        </p:nvSpPr>
        <p:spPr>
          <a:xfrm>
            <a:off x="7255988" y="2012844"/>
            <a:ext cx="2448340"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800" b="1" dirty="0">
                <a:ln/>
                <a:solidFill>
                  <a:schemeClr val="accent4"/>
                </a:solidFill>
              </a:rPr>
              <a:t>赋予自贸试验区更</a:t>
            </a:r>
            <a:endParaRPr lang="en-US" altLang="zh-CN" sz="1800" b="1" dirty="0">
              <a:ln/>
              <a:solidFill>
                <a:schemeClr val="accent4"/>
              </a:solidFill>
            </a:endParaRPr>
          </a:p>
          <a:p>
            <a:pPr algn="ctr"/>
            <a:r>
              <a:rPr lang="zh-CN" altLang="en-US" sz="1800" b="1" dirty="0">
                <a:ln/>
                <a:solidFill>
                  <a:schemeClr val="accent4"/>
                </a:solidFill>
              </a:rPr>
              <a:t>大改革创新自主权</a:t>
            </a:r>
            <a:endParaRPr lang="zh-CN" altLang="en-US" sz="1800" b="1" cap="none" spc="0" dirty="0">
              <a:ln/>
              <a:solidFill>
                <a:schemeClr val="accent4"/>
              </a:solidFill>
              <a:effectLst/>
            </a:endParaRPr>
          </a:p>
        </p:txBody>
      </p:sp>
      <p:pic>
        <p:nvPicPr>
          <p:cNvPr id="19" name="图片 18">
            <a:extLst>
              <a:ext uri="{FF2B5EF4-FFF2-40B4-BE49-F238E27FC236}">
                <a16:creationId xmlns:a16="http://schemas.microsoft.com/office/drawing/2014/main" id="{193516C0-FD14-4129-9686-3463A6F237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0789" y="2107014"/>
            <a:ext cx="1906603" cy="2834196"/>
          </a:xfrm>
          <a:prstGeom prst="rect">
            <a:avLst/>
          </a:prstGeom>
        </p:spPr>
      </p:pic>
      <p:sp>
        <p:nvSpPr>
          <p:cNvPr id="20" name="矩形 19">
            <a:extLst>
              <a:ext uri="{FF2B5EF4-FFF2-40B4-BE49-F238E27FC236}">
                <a16:creationId xmlns:a16="http://schemas.microsoft.com/office/drawing/2014/main" id="{98A9F97F-5006-48EE-AB16-5F48D2854E20}"/>
              </a:ext>
            </a:extLst>
          </p:cNvPr>
          <p:cNvSpPr/>
          <p:nvPr/>
        </p:nvSpPr>
        <p:spPr>
          <a:xfrm>
            <a:off x="9493481" y="4896586"/>
            <a:ext cx="1924208"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800" b="1" dirty="0">
                <a:ln/>
                <a:solidFill>
                  <a:schemeClr val="accent4"/>
                </a:solidFill>
              </a:rPr>
              <a:t>支持国家级经开区、高新区、新区开展自贸试验区相关改革试点</a:t>
            </a:r>
            <a:endParaRPr lang="zh-CN" altLang="en-US" sz="1800" b="1" cap="none" spc="0" dirty="0">
              <a:ln/>
              <a:solidFill>
                <a:schemeClr val="accent4"/>
              </a:solidFill>
              <a:effectLst/>
            </a:endParaRPr>
          </a:p>
        </p:txBody>
      </p:sp>
    </p:spTree>
    <p:extLst>
      <p:ext uri="{BB962C8B-B14F-4D97-AF65-F5344CB8AC3E}">
        <p14:creationId xmlns:p14="http://schemas.microsoft.com/office/powerpoint/2010/main" val="317319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04C94231-F23C-497E-BD97-3E269CF19711}"/>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6FB54A9E-5494-42AA-8473-7FC46FFD5999}"/>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推动全方位对外开放，培育国际经济合作和竞争新优势</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651C5DF0-5A86-475E-9756-F9DC5196CB1B}"/>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5209B46-7F11-438C-87F6-DE551F560FD0}"/>
              </a:ext>
            </a:extLst>
          </p:cNvPr>
          <p:cNvSpPr/>
          <p:nvPr/>
        </p:nvSpPr>
        <p:spPr>
          <a:xfrm>
            <a:off x="191180" y="2060810"/>
            <a:ext cx="6830849"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          推动共建“一带一路”</a:t>
            </a:r>
            <a:endParaRPr lang="zh-CN" altLang="en-US" b="1" cap="none" spc="0" dirty="0">
              <a:ln/>
              <a:solidFill>
                <a:srgbClr val="0070C0"/>
              </a:solidFill>
              <a:effectLst/>
            </a:endParaRPr>
          </a:p>
        </p:txBody>
      </p:sp>
      <p:pic>
        <p:nvPicPr>
          <p:cNvPr id="19" name="图片 18">
            <a:extLst>
              <a:ext uri="{FF2B5EF4-FFF2-40B4-BE49-F238E27FC236}">
                <a16:creationId xmlns:a16="http://schemas.microsoft.com/office/drawing/2014/main" id="{82452415-6F47-49F6-BAC5-6B2D99D8A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684" y="2060810"/>
            <a:ext cx="6624920" cy="4390958"/>
          </a:xfrm>
          <a:prstGeom prst="rect">
            <a:avLst/>
          </a:prstGeom>
        </p:spPr>
      </p:pic>
      <p:pic>
        <p:nvPicPr>
          <p:cNvPr id="21" name="图片 20">
            <a:extLst>
              <a:ext uri="{FF2B5EF4-FFF2-40B4-BE49-F238E27FC236}">
                <a16:creationId xmlns:a16="http://schemas.microsoft.com/office/drawing/2014/main" id="{69999F5F-14B7-4BE0-8C40-A8F5A6523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301" y="2732884"/>
            <a:ext cx="4248590" cy="3504505"/>
          </a:xfrm>
          <a:prstGeom prst="rect">
            <a:avLst/>
          </a:prstGeom>
        </p:spPr>
      </p:pic>
    </p:spTree>
    <p:extLst>
      <p:ext uri="{BB962C8B-B14F-4D97-AF65-F5344CB8AC3E}">
        <p14:creationId xmlns:p14="http://schemas.microsoft.com/office/powerpoint/2010/main" val="47279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1B95778D-3FBC-4330-B67C-21E1883C85F3}"/>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32BC604E-2223-40CF-B36F-F893861531AB}"/>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推动全方位对外开放，培育国际经济合作和竞争新优势</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AE593F05-613C-45B7-9395-23CC6EAC01C4}"/>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61A4F99-815E-468D-B913-9C00753D7AA8}"/>
              </a:ext>
            </a:extLst>
          </p:cNvPr>
          <p:cNvSpPr/>
          <p:nvPr/>
        </p:nvSpPr>
        <p:spPr>
          <a:xfrm>
            <a:off x="191180" y="2060810"/>
            <a:ext cx="6830849"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                          促进贸易和投资自由化便利化</a:t>
            </a:r>
            <a:endParaRPr lang="zh-CN" altLang="en-US" b="1" cap="none" spc="0" dirty="0">
              <a:ln/>
              <a:solidFill>
                <a:srgbClr val="0070C0"/>
              </a:solidFill>
              <a:effectLst/>
            </a:endParaRPr>
          </a:p>
        </p:txBody>
      </p:sp>
      <p:pic>
        <p:nvPicPr>
          <p:cNvPr id="7" name="图片 6">
            <a:extLst>
              <a:ext uri="{FF2B5EF4-FFF2-40B4-BE49-F238E27FC236}">
                <a16:creationId xmlns:a16="http://schemas.microsoft.com/office/drawing/2014/main" id="{399EC40D-A8CD-4DA4-AF2F-E94E9B5E7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4949" y="2604103"/>
            <a:ext cx="3940789" cy="2955592"/>
          </a:xfrm>
          <a:prstGeom prst="rect">
            <a:avLst/>
          </a:prstGeom>
        </p:spPr>
      </p:pic>
      <p:sp>
        <p:nvSpPr>
          <p:cNvPr id="8" name="矩形 7">
            <a:extLst>
              <a:ext uri="{FF2B5EF4-FFF2-40B4-BE49-F238E27FC236}">
                <a16:creationId xmlns:a16="http://schemas.microsoft.com/office/drawing/2014/main" id="{8C7C50B0-FBCE-4BE5-BF04-CA6AC346DA2B}"/>
              </a:ext>
            </a:extLst>
          </p:cNvPr>
          <p:cNvSpPr/>
          <p:nvPr/>
        </p:nvSpPr>
        <p:spPr>
          <a:xfrm>
            <a:off x="1703390" y="5594130"/>
            <a:ext cx="4392610"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2000" b="1" dirty="0">
                <a:ln/>
                <a:solidFill>
                  <a:schemeClr val="accent4"/>
                </a:solidFill>
              </a:rPr>
              <a:t>中国坚定维护经济全球化和自由贸易积极参与世贸组织改革</a:t>
            </a:r>
            <a:endParaRPr lang="zh-CN" altLang="en-US" sz="2000" b="1" cap="none" spc="0" dirty="0">
              <a:ln/>
              <a:solidFill>
                <a:schemeClr val="accent4"/>
              </a:solidFill>
              <a:effectLst/>
            </a:endParaRPr>
          </a:p>
        </p:txBody>
      </p:sp>
      <p:sp>
        <p:nvSpPr>
          <p:cNvPr id="6" name="矩形 5">
            <a:extLst>
              <a:ext uri="{FF2B5EF4-FFF2-40B4-BE49-F238E27FC236}">
                <a16:creationId xmlns:a16="http://schemas.microsoft.com/office/drawing/2014/main" id="{70E3612C-6A6E-4F40-AD00-80072979CA33}"/>
              </a:ext>
            </a:extLst>
          </p:cNvPr>
          <p:cNvSpPr/>
          <p:nvPr/>
        </p:nvSpPr>
        <p:spPr>
          <a:xfrm>
            <a:off x="6384040" y="2646718"/>
            <a:ext cx="4896680" cy="2912977"/>
          </a:xfrm>
          <a:prstGeom prst="rect">
            <a:avLst/>
          </a:prstGeom>
          <a:noFill/>
        </p:spPr>
        <p:txBody>
          <a:bodyPr wrap="square" lIns="91440" tIns="45720" rIns="91440" bIns="45720">
            <a:spAutoFit/>
          </a:bodyPr>
          <a:lstStyle/>
          <a:p>
            <a:pPr>
              <a:lnSpc>
                <a:spcPts val="4500"/>
              </a:lnSpc>
            </a:pPr>
            <a:r>
              <a:rPr lang="zh-CN" altLang="en-US" b="1" dirty="0">
                <a:ln w="6600">
                  <a:solidFill>
                    <a:schemeClr val="accent2"/>
                  </a:solidFill>
                  <a:prstDash val="solid"/>
                </a:ln>
                <a:solidFill>
                  <a:srgbClr val="FFFFFF"/>
                </a:solidFill>
                <a:effectLst>
                  <a:outerShdw dist="38100" dir="2700000" algn="tl" rotWithShape="0">
                    <a:schemeClr val="accent2"/>
                  </a:outerShdw>
                </a:effectLst>
              </a:rPr>
              <a:t>        经济全球化符合世界各国的根本利益，是不可逆转的历史潮流。以世贸组织为核心的多边贸易体制，是当今国际经贸秩序的基石，其权威和效力应得到尊重和维护。</a:t>
            </a:r>
            <a:endParaRPr lang="zh-CN" altLang="en-US"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13730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53D8A240-EF52-492E-B3C8-E46DD3845989}"/>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6CEBA0BB-5C6E-45BE-8F6C-91428A53294A}"/>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加快发展社会事业，更好保障和改善民生</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24BEE434-3587-48FA-8970-D83A511C3B91}"/>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637EA721-B6E9-4C44-B421-A50F127A3DE4}"/>
              </a:ext>
            </a:extLst>
          </p:cNvPr>
          <p:cNvSpPr/>
          <p:nvPr/>
        </p:nvSpPr>
        <p:spPr>
          <a:xfrm>
            <a:off x="191180" y="2060810"/>
            <a:ext cx="6830849"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                          发展更加公平更有质量的教育</a:t>
            </a:r>
            <a:endParaRPr lang="zh-CN" altLang="en-US" b="1" cap="none" spc="0" dirty="0">
              <a:ln/>
              <a:solidFill>
                <a:srgbClr val="0070C0"/>
              </a:solidFill>
              <a:effectLst/>
            </a:endParaRPr>
          </a:p>
        </p:txBody>
      </p:sp>
      <p:pic>
        <p:nvPicPr>
          <p:cNvPr id="7" name="图片 6">
            <a:extLst>
              <a:ext uri="{FF2B5EF4-FFF2-40B4-BE49-F238E27FC236}">
                <a16:creationId xmlns:a16="http://schemas.microsoft.com/office/drawing/2014/main" id="{57F27870-5C6E-4A8A-88F3-06A01B05A1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637" y="2522475"/>
            <a:ext cx="2465033" cy="2778785"/>
          </a:xfrm>
          <a:prstGeom prst="rect">
            <a:avLst/>
          </a:prstGeom>
        </p:spPr>
      </p:pic>
      <p:pic>
        <p:nvPicPr>
          <p:cNvPr id="9" name="图片 8">
            <a:extLst>
              <a:ext uri="{FF2B5EF4-FFF2-40B4-BE49-F238E27FC236}">
                <a16:creationId xmlns:a16="http://schemas.microsoft.com/office/drawing/2014/main" id="{F33211FC-0939-42FB-ACE7-BE25494DBC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1680" y="2522475"/>
            <a:ext cx="2664370" cy="2778786"/>
          </a:xfrm>
          <a:prstGeom prst="rect">
            <a:avLst/>
          </a:prstGeom>
        </p:spPr>
      </p:pic>
      <p:sp>
        <p:nvSpPr>
          <p:cNvPr id="10" name="矩形 9">
            <a:extLst>
              <a:ext uri="{FF2B5EF4-FFF2-40B4-BE49-F238E27FC236}">
                <a16:creationId xmlns:a16="http://schemas.microsoft.com/office/drawing/2014/main" id="{8757CCBE-1652-4FBA-B212-7DC4130808AE}"/>
              </a:ext>
            </a:extLst>
          </p:cNvPr>
          <p:cNvSpPr/>
          <p:nvPr/>
        </p:nvSpPr>
        <p:spPr>
          <a:xfrm>
            <a:off x="1254636" y="5589300"/>
            <a:ext cx="2465033"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推进城乡义务教育</a:t>
            </a:r>
            <a:endParaRPr lang="en-US" altLang="zh-CN" sz="1600" b="1" dirty="0">
              <a:ln/>
              <a:solidFill>
                <a:schemeClr val="accent4"/>
              </a:solidFill>
            </a:endParaRPr>
          </a:p>
          <a:p>
            <a:pPr algn="ctr"/>
            <a:r>
              <a:rPr lang="zh-CN" altLang="en-US" sz="1600" b="1" dirty="0">
                <a:ln/>
                <a:solidFill>
                  <a:schemeClr val="accent4"/>
                </a:solidFill>
              </a:rPr>
              <a:t>一体化发展</a:t>
            </a:r>
            <a:endParaRPr lang="zh-CN" altLang="en-US" sz="1600" b="1" cap="none" spc="0" dirty="0">
              <a:ln/>
              <a:solidFill>
                <a:schemeClr val="accent4"/>
              </a:solidFill>
              <a:effectLst/>
            </a:endParaRPr>
          </a:p>
        </p:txBody>
      </p:sp>
      <p:sp>
        <p:nvSpPr>
          <p:cNvPr id="11" name="矩形 10">
            <a:extLst>
              <a:ext uri="{FF2B5EF4-FFF2-40B4-BE49-F238E27FC236}">
                <a16:creationId xmlns:a16="http://schemas.microsoft.com/office/drawing/2014/main" id="{5E43507E-7865-4F0E-8FCC-A445FA464A5B}"/>
              </a:ext>
            </a:extLst>
          </p:cNvPr>
          <p:cNvSpPr/>
          <p:nvPr/>
        </p:nvSpPr>
        <p:spPr>
          <a:xfrm>
            <a:off x="3778248" y="5589300"/>
            <a:ext cx="2465033"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推进一流大学和一流</a:t>
            </a:r>
            <a:endParaRPr lang="en-US" altLang="zh-CN" sz="1600" b="1" dirty="0">
              <a:ln/>
              <a:solidFill>
                <a:schemeClr val="accent4"/>
              </a:solidFill>
            </a:endParaRPr>
          </a:p>
          <a:p>
            <a:pPr algn="ctr"/>
            <a:r>
              <a:rPr lang="zh-CN" altLang="en-US" sz="1600" b="1" dirty="0">
                <a:ln/>
                <a:solidFill>
                  <a:schemeClr val="accent4"/>
                </a:solidFill>
              </a:rPr>
              <a:t>学科建设</a:t>
            </a:r>
            <a:endParaRPr lang="zh-CN" altLang="en-US" sz="1600" b="1" cap="none" spc="0" dirty="0">
              <a:ln/>
              <a:solidFill>
                <a:schemeClr val="accent4"/>
              </a:solidFill>
              <a:effectLst/>
            </a:endParaRPr>
          </a:p>
        </p:txBody>
      </p:sp>
      <p:pic>
        <p:nvPicPr>
          <p:cNvPr id="13" name="图片 12">
            <a:extLst>
              <a:ext uri="{FF2B5EF4-FFF2-40B4-BE49-F238E27FC236}">
                <a16:creationId xmlns:a16="http://schemas.microsoft.com/office/drawing/2014/main" id="{7A33785A-808F-4BEB-828C-813BB9C44E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3583" y="2132821"/>
            <a:ext cx="3554978" cy="1584220"/>
          </a:xfrm>
          <a:prstGeom prst="rect">
            <a:avLst/>
          </a:prstGeom>
        </p:spPr>
      </p:pic>
      <p:sp>
        <p:nvSpPr>
          <p:cNvPr id="14" name="矩形 13">
            <a:extLst>
              <a:ext uri="{FF2B5EF4-FFF2-40B4-BE49-F238E27FC236}">
                <a16:creationId xmlns:a16="http://schemas.microsoft.com/office/drawing/2014/main" id="{563229B8-7DBC-4897-A173-32E6B5E72DAF}"/>
              </a:ext>
            </a:extLst>
          </p:cNvPr>
          <p:cNvSpPr/>
          <p:nvPr/>
        </p:nvSpPr>
        <p:spPr>
          <a:xfrm>
            <a:off x="7248160" y="3826895"/>
            <a:ext cx="2465033" cy="33855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推进高中阶段教育普及</a:t>
            </a:r>
            <a:endParaRPr lang="zh-CN" altLang="en-US" sz="1600" b="1" cap="none" spc="0" dirty="0">
              <a:ln/>
              <a:solidFill>
                <a:schemeClr val="accent4"/>
              </a:solidFill>
              <a:effectLst/>
            </a:endParaRPr>
          </a:p>
        </p:txBody>
      </p:sp>
      <p:pic>
        <p:nvPicPr>
          <p:cNvPr id="16" name="图片 15">
            <a:extLst>
              <a:ext uri="{FF2B5EF4-FFF2-40B4-BE49-F238E27FC236}">
                <a16:creationId xmlns:a16="http://schemas.microsoft.com/office/drawing/2014/main" id="{67F2F81B-D069-42E8-A623-C2C09F1A74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9662" y="4165449"/>
            <a:ext cx="1440200" cy="1135812"/>
          </a:xfrm>
          <a:prstGeom prst="rect">
            <a:avLst/>
          </a:prstGeom>
        </p:spPr>
      </p:pic>
      <p:pic>
        <p:nvPicPr>
          <p:cNvPr id="18" name="图片 17">
            <a:extLst>
              <a:ext uri="{FF2B5EF4-FFF2-40B4-BE49-F238E27FC236}">
                <a16:creationId xmlns:a16="http://schemas.microsoft.com/office/drawing/2014/main" id="{8EF5036F-1508-43BC-BA59-76057CDDF3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43474" y="4165449"/>
            <a:ext cx="1032926" cy="1135811"/>
          </a:xfrm>
          <a:prstGeom prst="rect">
            <a:avLst/>
          </a:prstGeom>
        </p:spPr>
      </p:pic>
      <p:pic>
        <p:nvPicPr>
          <p:cNvPr id="20" name="图片 19">
            <a:extLst>
              <a:ext uri="{FF2B5EF4-FFF2-40B4-BE49-F238E27FC236}">
                <a16:creationId xmlns:a16="http://schemas.microsoft.com/office/drawing/2014/main" id="{218D897B-E76C-46B4-946D-B32824FDDE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00012" y="4178706"/>
            <a:ext cx="1128549" cy="1122554"/>
          </a:xfrm>
          <a:prstGeom prst="rect">
            <a:avLst/>
          </a:prstGeom>
        </p:spPr>
      </p:pic>
      <p:pic>
        <p:nvPicPr>
          <p:cNvPr id="22" name="图片 21">
            <a:extLst>
              <a:ext uri="{FF2B5EF4-FFF2-40B4-BE49-F238E27FC236}">
                <a16:creationId xmlns:a16="http://schemas.microsoft.com/office/drawing/2014/main" id="{598A7517-E759-43D8-A8EF-0F321199922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79663" y="5314516"/>
            <a:ext cx="1463811" cy="859559"/>
          </a:xfrm>
          <a:prstGeom prst="rect">
            <a:avLst/>
          </a:prstGeom>
        </p:spPr>
      </p:pic>
      <p:sp>
        <p:nvSpPr>
          <p:cNvPr id="23" name="矩形 22">
            <a:extLst>
              <a:ext uri="{FF2B5EF4-FFF2-40B4-BE49-F238E27FC236}">
                <a16:creationId xmlns:a16="http://schemas.microsoft.com/office/drawing/2014/main" id="{C15FDBCF-35AA-4A8C-BFE3-76FED1577390}"/>
              </a:ext>
            </a:extLst>
          </p:cNvPr>
          <p:cNvSpPr/>
          <p:nvPr/>
        </p:nvSpPr>
        <p:spPr>
          <a:xfrm>
            <a:off x="7943474" y="5347426"/>
            <a:ext cx="2185087"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办好民族教育、特殊教育、继续教育，依法支持民办教育发展</a:t>
            </a:r>
            <a:endParaRPr lang="zh-CN" altLang="en-US" sz="1600" b="1" cap="none" spc="0" dirty="0">
              <a:ln/>
              <a:solidFill>
                <a:schemeClr val="accent4"/>
              </a:solidFill>
              <a:effectLst/>
            </a:endParaRPr>
          </a:p>
        </p:txBody>
      </p:sp>
    </p:spTree>
    <p:extLst>
      <p:ext uri="{BB962C8B-B14F-4D97-AF65-F5344CB8AC3E}">
        <p14:creationId xmlns:p14="http://schemas.microsoft.com/office/powerpoint/2010/main" val="11000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7CBA782E-BDD0-49FE-9681-AF0FC2BFEAB9}"/>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1D841680-3BC8-4BB1-A82B-247B27CF998A}"/>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加快发展社会事业，更好保障和改善民生</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22751DCD-F6AB-4EB2-8543-3FFE2A8CE049}"/>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D2E0202-F933-4209-BDCE-235576CC0327}"/>
              </a:ext>
            </a:extLst>
          </p:cNvPr>
          <p:cNvSpPr/>
          <p:nvPr/>
        </p:nvSpPr>
        <p:spPr>
          <a:xfrm>
            <a:off x="191180" y="2060810"/>
            <a:ext cx="6830849"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            保障基本医疗卫生服务</a:t>
            </a:r>
            <a:endParaRPr lang="zh-CN" altLang="en-US" b="1" cap="none" spc="0" dirty="0">
              <a:ln/>
              <a:solidFill>
                <a:srgbClr val="0070C0"/>
              </a:solidFill>
              <a:effectLst/>
            </a:endParaRPr>
          </a:p>
        </p:txBody>
      </p:sp>
      <p:pic>
        <p:nvPicPr>
          <p:cNvPr id="9" name="图片 8">
            <a:extLst>
              <a:ext uri="{FF2B5EF4-FFF2-40B4-BE49-F238E27FC236}">
                <a16:creationId xmlns:a16="http://schemas.microsoft.com/office/drawing/2014/main" id="{6DF053DA-A629-46C1-B75D-276A9954C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950" y="2132820"/>
            <a:ext cx="3960550" cy="3694038"/>
          </a:xfrm>
          <a:prstGeom prst="rect">
            <a:avLst/>
          </a:prstGeom>
        </p:spPr>
      </p:pic>
      <p:sp>
        <p:nvSpPr>
          <p:cNvPr id="10" name="矩形 9">
            <a:extLst>
              <a:ext uri="{FF2B5EF4-FFF2-40B4-BE49-F238E27FC236}">
                <a16:creationId xmlns:a16="http://schemas.microsoft.com/office/drawing/2014/main" id="{53952CFF-A102-4AD7-8F1D-956AACD19D88}"/>
              </a:ext>
            </a:extLst>
          </p:cNvPr>
          <p:cNvSpPr/>
          <p:nvPr/>
        </p:nvSpPr>
        <p:spPr>
          <a:xfrm>
            <a:off x="5735950" y="5826858"/>
            <a:ext cx="3960550"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全面建立全国统一的城乡居民基本医保</a:t>
            </a:r>
            <a:endParaRPr lang="en-US" altLang="zh-CN" sz="1600" b="1" dirty="0">
              <a:ln/>
              <a:solidFill>
                <a:schemeClr val="accent4"/>
              </a:solidFill>
            </a:endParaRPr>
          </a:p>
          <a:p>
            <a:pPr algn="ctr"/>
            <a:r>
              <a:rPr lang="zh-CN" altLang="en-US" sz="1600" b="1" dirty="0">
                <a:ln/>
                <a:solidFill>
                  <a:schemeClr val="accent4"/>
                </a:solidFill>
              </a:rPr>
              <a:t>和大病保险制度</a:t>
            </a:r>
            <a:endParaRPr lang="zh-CN" altLang="en-US" sz="1600" b="1" cap="none" spc="0" dirty="0">
              <a:ln/>
              <a:solidFill>
                <a:schemeClr val="accent4"/>
              </a:solidFill>
              <a:effectLst/>
            </a:endParaRPr>
          </a:p>
        </p:txBody>
      </p:sp>
      <p:sp>
        <p:nvSpPr>
          <p:cNvPr id="11" name="矩形: 折角 10">
            <a:extLst>
              <a:ext uri="{FF2B5EF4-FFF2-40B4-BE49-F238E27FC236}">
                <a16:creationId xmlns:a16="http://schemas.microsoft.com/office/drawing/2014/main" id="{15059B6E-39FE-4B9B-8F4B-6FB1FCA74CA7}"/>
              </a:ext>
            </a:extLst>
          </p:cNvPr>
          <p:cNvSpPr/>
          <p:nvPr/>
        </p:nvSpPr>
        <p:spPr>
          <a:xfrm>
            <a:off x="1261366" y="2732885"/>
            <a:ext cx="1018103" cy="1416215"/>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dirty="0"/>
              <a:t>城乡居民基本医保人均财政补助标准</a:t>
            </a:r>
          </a:p>
        </p:txBody>
      </p:sp>
      <p:sp>
        <p:nvSpPr>
          <p:cNvPr id="12" name="箭头: 下弧形 11">
            <a:extLst>
              <a:ext uri="{FF2B5EF4-FFF2-40B4-BE49-F238E27FC236}">
                <a16:creationId xmlns:a16="http://schemas.microsoft.com/office/drawing/2014/main" id="{13B89990-1D83-458C-B0DD-7CF709FCA45E}"/>
              </a:ext>
            </a:extLst>
          </p:cNvPr>
          <p:cNvSpPr/>
          <p:nvPr/>
        </p:nvSpPr>
        <p:spPr>
          <a:xfrm rot="20182730">
            <a:off x="2435314" y="3413538"/>
            <a:ext cx="735845" cy="380418"/>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chemeClr val="tx1"/>
              </a:solidFill>
            </a:endParaRPr>
          </a:p>
        </p:txBody>
      </p:sp>
      <p:sp>
        <p:nvSpPr>
          <p:cNvPr id="14" name="七边形 13">
            <a:extLst>
              <a:ext uri="{FF2B5EF4-FFF2-40B4-BE49-F238E27FC236}">
                <a16:creationId xmlns:a16="http://schemas.microsoft.com/office/drawing/2014/main" id="{83DAB708-EFDD-49C8-8674-0242137FFC06}"/>
              </a:ext>
            </a:extLst>
          </p:cNvPr>
          <p:cNvSpPr/>
          <p:nvPr/>
        </p:nvSpPr>
        <p:spPr>
          <a:xfrm>
            <a:off x="3178466" y="2720892"/>
            <a:ext cx="484404" cy="1416215"/>
          </a:xfrm>
          <a:prstGeom prst="hep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dirty="0"/>
              <a:t>增加</a:t>
            </a:r>
            <a:r>
              <a:rPr lang="en-US" altLang="zh-CN" sz="1600" dirty="0"/>
              <a:t>30</a:t>
            </a:r>
            <a:r>
              <a:rPr lang="zh-CN" altLang="en-US" sz="1600" dirty="0"/>
              <a:t>元</a:t>
            </a:r>
          </a:p>
        </p:txBody>
      </p:sp>
      <p:sp>
        <p:nvSpPr>
          <p:cNvPr id="15" name="箭头: V 形 14">
            <a:extLst>
              <a:ext uri="{FF2B5EF4-FFF2-40B4-BE49-F238E27FC236}">
                <a16:creationId xmlns:a16="http://schemas.microsoft.com/office/drawing/2014/main" id="{85A14AFD-24DB-4D52-8D2A-28E470E02EBC}"/>
              </a:ext>
            </a:extLst>
          </p:cNvPr>
          <p:cNvSpPr/>
          <p:nvPr/>
        </p:nvSpPr>
        <p:spPr>
          <a:xfrm>
            <a:off x="3791680" y="3356990"/>
            <a:ext cx="484404" cy="213957"/>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chemeClr val="tx1"/>
              </a:solidFill>
            </a:endParaRPr>
          </a:p>
        </p:txBody>
      </p:sp>
      <p:sp>
        <p:nvSpPr>
          <p:cNvPr id="16" name="椭圆 15">
            <a:extLst>
              <a:ext uri="{FF2B5EF4-FFF2-40B4-BE49-F238E27FC236}">
                <a16:creationId xmlns:a16="http://schemas.microsoft.com/office/drawing/2014/main" id="{9D952432-DC8E-415A-A96D-6B1E02E5E476}"/>
              </a:ext>
            </a:extLst>
          </p:cNvPr>
          <p:cNvSpPr/>
          <p:nvPr/>
        </p:nvSpPr>
        <p:spPr>
          <a:xfrm>
            <a:off x="4451411" y="2732885"/>
            <a:ext cx="838216" cy="141621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dirty="0"/>
              <a:t>一半用于大病保险</a:t>
            </a:r>
          </a:p>
        </p:txBody>
      </p:sp>
      <p:sp>
        <p:nvSpPr>
          <p:cNvPr id="17" name="矩形: 折角 16">
            <a:extLst>
              <a:ext uri="{FF2B5EF4-FFF2-40B4-BE49-F238E27FC236}">
                <a16:creationId xmlns:a16="http://schemas.microsoft.com/office/drawing/2014/main" id="{DE20EB17-2246-439C-BFAA-9D9C0B6AE353}"/>
              </a:ext>
            </a:extLst>
          </p:cNvPr>
          <p:cNvSpPr/>
          <p:nvPr/>
        </p:nvSpPr>
        <p:spPr>
          <a:xfrm>
            <a:off x="1254637" y="4734543"/>
            <a:ext cx="1018103" cy="1416215"/>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dirty="0"/>
              <a:t>降低并统一大病保险起付线</a:t>
            </a:r>
          </a:p>
        </p:txBody>
      </p:sp>
      <p:sp>
        <p:nvSpPr>
          <p:cNvPr id="18" name="箭头: 左右 17">
            <a:extLst>
              <a:ext uri="{FF2B5EF4-FFF2-40B4-BE49-F238E27FC236}">
                <a16:creationId xmlns:a16="http://schemas.microsoft.com/office/drawing/2014/main" id="{A6F44860-EE28-4AEE-B765-80D89BE02100}"/>
              </a:ext>
            </a:extLst>
          </p:cNvPr>
          <p:cNvSpPr/>
          <p:nvPr/>
        </p:nvSpPr>
        <p:spPr>
          <a:xfrm>
            <a:off x="2353284" y="5103487"/>
            <a:ext cx="1309586" cy="593318"/>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dirty="0"/>
              <a:t>报销比例</a:t>
            </a:r>
          </a:p>
        </p:txBody>
      </p:sp>
      <p:sp>
        <p:nvSpPr>
          <p:cNvPr id="19" name="椭圆 18">
            <a:extLst>
              <a:ext uri="{FF2B5EF4-FFF2-40B4-BE49-F238E27FC236}">
                <a16:creationId xmlns:a16="http://schemas.microsoft.com/office/drawing/2014/main" id="{58EE6308-4BDA-4F40-91D1-6A8869A57DC5}"/>
              </a:ext>
            </a:extLst>
          </p:cNvPr>
          <p:cNvSpPr/>
          <p:nvPr/>
        </p:nvSpPr>
        <p:spPr>
          <a:xfrm>
            <a:off x="3791680" y="5726206"/>
            <a:ext cx="1497947" cy="42455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50%</a:t>
            </a:r>
            <a:endParaRPr lang="zh-CN" altLang="en-US" dirty="0"/>
          </a:p>
        </p:txBody>
      </p:sp>
      <p:sp>
        <p:nvSpPr>
          <p:cNvPr id="20" name="箭头: 上 19">
            <a:extLst>
              <a:ext uri="{FF2B5EF4-FFF2-40B4-BE49-F238E27FC236}">
                <a16:creationId xmlns:a16="http://schemas.microsoft.com/office/drawing/2014/main" id="{75D07EEB-96A1-4CB1-B1A8-F744CE413EEC}"/>
              </a:ext>
            </a:extLst>
          </p:cNvPr>
          <p:cNvSpPr/>
          <p:nvPr/>
        </p:nvSpPr>
        <p:spPr>
          <a:xfrm>
            <a:off x="4402453" y="5232244"/>
            <a:ext cx="276399" cy="461665"/>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D90051ED-86EC-4162-B51D-10A81561BAE5}"/>
              </a:ext>
            </a:extLst>
          </p:cNvPr>
          <p:cNvSpPr/>
          <p:nvPr/>
        </p:nvSpPr>
        <p:spPr>
          <a:xfrm>
            <a:off x="3754298" y="4738283"/>
            <a:ext cx="1497947" cy="4616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60%</a:t>
            </a:r>
            <a:endParaRPr lang="zh-CN" altLang="en-US" dirty="0"/>
          </a:p>
        </p:txBody>
      </p:sp>
    </p:spTree>
    <p:extLst>
      <p:ext uri="{BB962C8B-B14F-4D97-AF65-F5344CB8AC3E}">
        <p14:creationId xmlns:p14="http://schemas.microsoft.com/office/powerpoint/2010/main" val="202261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1AB8D927-1E6D-4A96-8DFC-D6844647C90E}"/>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FA60023F-33FD-4951-85E8-3A55519FE7E1}"/>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加快发展社会事业，更好保障和改善民生</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4CE1B3C4-4BA7-4F87-8071-7C15DF0002AB}"/>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A377EF87-A0DC-42DE-BED8-776B2EAF113D}"/>
              </a:ext>
            </a:extLst>
          </p:cNvPr>
          <p:cNvSpPr/>
          <p:nvPr/>
        </p:nvSpPr>
        <p:spPr>
          <a:xfrm>
            <a:off x="191180" y="2060810"/>
            <a:ext cx="6830849"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              保障基本医疗卫生服务</a:t>
            </a:r>
            <a:endParaRPr lang="zh-CN" altLang="en-US" b="1" cap="none" spc="0" dirty="0">
              <a:ln/>
              <a:solidFill>
                <a:srgbClr val="0070C0"/>
              </a:solidFill>
              <a:effectLst/>
            </a:endParaRPr>
          </a:p>
        </p:txBody>
      </p:sp>
      <p:sp>
        <p:nvSpPr>
          <p:cNvPr id="6" name="矩形">
            <a:extLst>
              <a:ext uri="{FF2B5EF4-FFF2-40B4-BE49-F238E27FC236}">
                <a16:creationId xmlns:a16="http://schemas.microsoft.com/office/drawing/2014/main" id="{D6742319-020D-4551-835B-CED7C56BFF50}"/>
              </a:ext>
            </a:extLst>
          </p:cNvPr>
          <p:cNvSpPr>
            <a:spLocks/>
          </p:cNvSpPr>
          <p:nvPr/>
        </p:nvSpPr>
        <p:spPr>
          <a:xfrm>
            <a:off x="1254637" y="2732885"/>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实施</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7" name="文本框 6">
            <a:extLst>
              <a:ext uri="{FF2B5EF4-FFF2-40B4-BE49-F238E27FC236}">
                <a16:creationId xmlns:a16="http://schemas.microsoft.com/office/drawing/2014/main" id="{B219DA78-B204-4B77-A443-78483B193506}"/>
              </a:ext>
            </a:extLst>
          </p:cNvPr>
          <p:cNvSpPr txBox="1"/>
          <p:nvPr/>
        </p:nvSpPr>
        <p:spPr>
          <a:xfrm>
            <a:off x="2855550" y="2764248"/>
            <a:ext cx="2664370" cy="369332"/>
          </a:xfrm>
          <a:prstGeom prst="rect">
            <a:avLst/>
          </a:prstGeom>
          <a:noFill/>
        </p:spPr>
        <p:txBody>
          <a:bodyPr wrap="square" rtlCol="0">
            <a:spAutoFit/>
          </a:bodyPr>
          <a:lstStyle/>
          <a:p>
            <a:r>
              <a:rPr lang="zh-CN" altLang="en-US" sz="1800" dirty="0">
                <a:solidFill>
                  <a:schemeClr val="accent1"/>
                </a:solidFill>
                <a:latin typeface="微软雅黑" panose="020B0503020204020204" pitchFamily="34" charset="-122"/>
                <a:ea typeface="微软雅黑" panose="020B0503020204020204" pitchFamily="34" charset="-122"/>
              </a:rPr>
              <a:t>癌症防治行动</a:t>
            </a:r>
          </a:p>
        </p:txBody>
      </p:sp>
      <p:sp>
        <p:nvSpPr>
          <p:cNvPr id="8" name="矩形">
            <a:extLst>
              <a:ext uri="{FF2B5EF4-FFF2-40B4-BE49-F238E27FC236}">
                <a16:creationId xmlns:a16="http://schemas.microsoft.com/office/drawing/2014/main" id="{7F606BA3-D470-4EE4-B615-4F7DEC6FCF51}"/>
              </a:ext>
            </a:extLst>
          </p:cNvPr>
          <p:cNvSpPr>
            <a:spLocks/>
          </p:cNvSpPr>
          <p:nvPr/>
        </p:nvSpPr>
        <p:spPr>
          <a:xfrm>
            <a:off x="1254637" y="3260998"/>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做好</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9" name="矩形">
            <a:extLst>
              <a:ext uri="{FF2B5EF4-FFF2-40B4-BE49-F238E27FC236}">
                <a16:creationId xmlns:a16="http://schemas.microsoft.com/office/drawing/2014/main" id="{4D61E74B-4739-4C0F-9993-23856A68A16D}"/>
              </a:ext>
            </a:extLst>
          </p:cNvPr>
          <p:cNvSpPr>
            <a:spLocks/>
          </p:cNvSpPr>
          <p:nvPr/>
        </p:nvSpPr>
        <p:spPr>
          <a:xfrm>
            <a:off x="1252301" y="3816463"/>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加快</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0" name="矩形">
            <a:extLst>
              <a:ext uri="{FF2B5EF4-FFF2-40B4-BE49-F238E27FC236}">
                <a16:creationId xmlns:a16="http://schemas.microsoft.com/office/drawing/2014/main" id="{C468033F-4DC4-47A2-9206-F0E132480844}"/>
              </a:ext>
            </a:extLst>
          </p:cNvPr>
          <p:cNvSpPr>
            <a:spLocks/>
          </p:cNvSpPr>
          <p:nvPr/>
        </p:nvSpPr>
        <p:spPr>
          <a:xfrm>
            <a:off x="1260449" y="4349618"/>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加强</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1" name="矩形">
            <a:extLst>
              <a:ext uri="{FF2B5EF4-FFF2-40B4-BE49-F238E27FC236}">
                <a16:creationId xmlns:a16="http://schemas.microsoft.com/office/drawing/2014/main" id="{CDC6ACF5-636F-462A-98E7-3B2051A6B704}"/>
              </a:ext>
            </a:extLst>
          </p:cNvPr>
          <p:cNvSpPr>
            <a:spLocks/>
          </p:cNvSpPr>
          <p:nvPr/>
        </p:nvSpPr>
        <p:spPr>
          <a:xfrm>
            <a:off x="1260449" y="4877472"/>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深化</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2" name="矩形">
            <a:extLst>
              <a:ext uri="{FF2B5EF4-FFF2-40B4-BE49-F238E27FC236}">
                <a16:creationId xmlns:a16="http://schemas.microsoft.com/office/drawing/2014/main" id="{96D736D2-8425-4668-9D88-2B24E4B43E22}"/>
              </a:ext>
            </a:extLst>
          </p:cNvPr>
          <p:cNvSpPr>
            <a:spLocks/>
          </p:cNvSpPr>
          <p:nvPr/>
        </p:nvSpPr>
        <p:spPr>
          <a:xfrm>
            <a:off x="1252301" y="5448709"/>
            <a:ext cx="1296180" cy="517642"/>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400" b="1" kern="0" dirty="0">
                <a:solidFill>
                  <a:srgbClr val="FFFFFF"/>
                </a:solidFill>
                <a:effectLst>
                  <a:outerShdw blurRad="38100" dist="38100" dir="2700000" algn="tl">
                    <a:srgbClr val="000000">
                      <a:alpha val="43000"/>
                    </a:srgbClr>
                  </a:outerShdw>
                </a:effectLst>
                <a:latin typeface="Century Gothic" charset="0"/>
                <a:cs typeface="等线" charset="0"/>
              </a:rPr>
              <a:t>抓紧落实</a:t>
            </a:r>
            <a:endParaRPr lang="en-US" altLang="zh-CN" sz="1400" b="1" kern="0" dirty="0">
              <a:solidFill>
                <a:srgbClr val="FFFFFF"/>
              </a:solidFill>
              <a:effectLst>
                <a:outerShdw blurRad="38100" dist="38100" dir="2700000" algn="tl">
                  <a:srgbClr val="000000">
                    <a:alpha val="43000"/>
                  </a:srgbClr>
                </a:outerShdw>
              </a:effectLst>
              <a:latin typeface="Century Gothic" charset="0"/>
              <a:cs typeface="等线" charset="0"/>
            </a:endParaRPr>
          </a:p>
          <a:p>
            <a:pPr algn="ctr" defTabSz="914273" eaLnBrk="1" fontAlgn="auto" hangingPunct="1"/>
            <a:r>
              <a:rPr lang="zh-CN" altLang="en-US" sz="1400" b="1" kern="0" dirty="0">
                <a:solidFill>
                  <a:srgbClr val="FFFFFF"/>
                </a:solidFill>
                <a:effectLst>
                  <a:outerShdw blurRad="38100" dist="38100" dir="2700000" algn="tl">
                    <a:srgbClr val="000000">
                      <a:alpha val="43000"/>
                    </a:srgbClr>
                  </a:outerShdw>
                </a:effectLst>
                <a:latin typeface="Century Gothic" charset="0"/>
                <a:cs typeface="等线" charset="0"/>
              </a:rPr>
              <a:t>和完善</a:t>
            </a:r>
            <a:endParaRPr lang="zh-CN" altLang="en-US" sz="14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3" name="矩形">
            <a:extLst>
              <a:ext uri="{FF2B5EF4-FFF2-40B4-BE49-F238E27FC236}">
                <a16:creationId xmlns:a16="http://schemas.microsoft.com/office/drawing/2014/main" id="{5D6CDBBE-9EA7-4DEE-BF8E-288A80060239}"/>
              </a:ext>
            </a:extLst>
          </p:cNvPr>
          <p:cNvSpPr>
            <a:spLocks/>
          </p:cNvSpPr>
          <p:nvPr/>
        </p:nvSpPr>
        <p:spPr>
          <a:xfrm>
            <a:off x="1254637" y="6074822"/>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完善</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4" name="矩形">
            <a:extLst>
              <a:ext uri="{FF2B5EF4-FFF2-40B4-BE49-F238E27FC236}">
                <a16:creationId xmlns:a16="http://schemas.microsoft.com/office/drawing/2014/main" id="{6C82AD1C-1574-43ED-8BA0-16595AA258EE}"/>
              </a:ext>
            </a:extLst>
          </p:cNvPr>
          <p:cNvSpPr>
            <a:spLocks/>
          </p:cNvSpPr>
          <p:nvPr/>
        </p:nvSpPr>
        <p:spPr>
          <a:xfrm>
            <a:off x="6096000" y="2102785"/>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深化</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5" name="矩形">
            <a:extLst>
              <a:ext uri="{FF2B5EF4-FFF2-40B4-BE49-F238E27FC236}">
                <a16:creationId xmlns:a16="http://schemas.microsoft.com/office/drawing/2014/main" id="{4E7D2E4B-3BA6-41C1-9D42-5900FE93439A}"/>
              </a:ext>
            </a:extLst>
          </p:cNvPr>
          <p:cNvSpPr>
            <a:spLocks/>
          </p:cNvSpPr>
          <p:nvPr/>
        </p:nvSpPr>
        <p:spPr>
          <a:xfrm>
            <a:off x="6096000" y="2609674"/>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促进</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6" name="矩形">
            <a:extLst>
              <a:ext uri="{FF2B5EF4-FFF2-40B4-BE49-F238E27FC236}">
                <a16:creationId xmlns:a16="http://schemas.microsoft.com/office/drawing/2014/main" id="{D84D9F52-9168-4E0D-B299-47F19BB9A129}"/>
              </a:ext>
            </a:extLst>
          </p:cNvPr>
          <p:cNvSpPr>
            <a:spLocks/>
          </p:cNvSpPr>
          <p:nvPr/>
        </p:nvSpPr>
        <p:spPr>
          <a:xfrm>
            <a:off x="6096000" y="3133580"/>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发展</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7" name="矩形">
            <a:extLst>
              <a:ext uri="{FF2B5EF4-FFF2-40B4-BE49-F238E27FC236}">
                <a16:creationId xmlns:a16="http://schemas.microsoft.com/office/drawing/2014/main" id="{C7FB7C05-14C6-42CA-9CFB-04E57D380D3F}"/>
              </a:ext>
            </a:extLst>
          </p:cNvPr>
          <p:cNvSpPr>
            <a:spLocks/>
          </p:cNvSpPr>
          <p:nvPr/>
        </p:nvSpPr>
        <p:spPr>
          <a:xfrm>
            <a:off x="6096000" y="3657334"/>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坚持</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8" name="矩形">
            <a:extLst>
              <a:ext uri="{FF2B5EF4-FFF2-40B4-BE49-F238E27FC236}">
                <a16:creationId xmlns:a16="http://schemas.microsoft.com/office/drawing/2014/main" id="{A4AFCF8C-DB66-4569-9FDB-AB15103EDCF4}"/>
              </a:ext>
            </a:extLst>
          </p:cNvPr>
          <p:cNvSpPr>
            <a:spLocks/>
          </p:cNvSpPr>
          <p:nvPr/>
        </p:nvSpPr>
        <p:spPr>
          <a:xfrm>
            <a:off x="6096000" y="4167681"/>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抓好</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9" name="矩形">
            <a:extLst>
              <a:ext uri="{FF2B5EF4-FFF2-40B4-BE49-F238E27FC236}">
                <a16:creationId xmlns:a16="http://schemas.microsoft.com/office/drawing/2014/main" id="{DF71A64A-1DB7-49D9-A33F-9E731A3A789B}"/>
              </a:ext>
            </a:extLst>
          </p:cNvPr>
          <p:cNvSpPr>
            <a:spLocks/>
          </p:cNvSpPr>
          <p:nvPr/>
        </p:nvSpPr>
        <p:spPr>
          <a:xfrm>
            <a:off x="6096000" y="4656795"/>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完善</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20" name="矩形">
            <a:extLst>
              <a:ext uri="{FF2B5EF4-FFF2-40B4-BE49-F238E27FC236}">
                <a16:creationId xmlns:a16="http://schemas.microsoft.com/office/drawing/2014/main" id="{E05637ED-85A2-4668-994C-81F04DCA1BDE}"/>
              </a:ext>
            </a:extLst>
          </p:cNvPr>
          <p:cNvSpPr>
            <a:spLocks/>
          </p:cNvSpPr>
          <p:nvPr/>
        </p:nvSpPr>
        <p:spPr>
          <a:xfrm>
            <a:off x="6096000" y="5165834"/>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加强</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21" name="矩形">
            <a:extLst>
              <a:ext uri="{FF2B5EF4-FFF2-40B4-BE49-F238E27FC236}">
                <a16:creationId xmlns:a16="http://schemas.microsoft.com/office/drawing/2014/main" id="{83FD5D18-1B7E-48B8-9C6A-1468BAF806C5}"/>
              </a:ext>
            </a:extLst>
          </p:cNvPr>
          <p:cNvSpPr>
            <a:spLocks/>
          </p:cNvSpPr>
          <p:nvPr/>
        </p:nvSpPr>
        <p:spPr>
          <a:xfrm>
            <a:off x="6096000" y="5618586"/>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支持</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22" name="矩形">
            <a:extLst>
              <a:ext uri="{FF2B5EF4-FFF2-40B4-BE49-F238E27FC236}">
                <a16:creationId xmlns:a16="http://schemas.microsoft.com/office/drawing/2014/main" id="{478D45FB-D337-430B-A9D7-6705D898385A}"/>
              </a:ext>
            </a:extLst>
          </p:cNvPr>
          <p:cNvSpPr>
            <a:spLocks/>
          </p:cNvSpPr>
          <p:nvPr/>
        </p:nvSpPr>
        <p:spPr>
          <a:xfrm>
            <a:off x="6096000" y="6074823"/>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保障</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23" name="文本框 22">
            <a:extLst>
              <a:ext uri="{FF2B5EF4-FFF2-40B4-BE49-F238E27FC236}">
                <a16:creationId xmlns:a16="http://schemas.microsoft.com/office/drawing/2014/main" id="{99086E7F-D6F3-4782-8DA9-92B42BBA7B00}"/>
              </a:ext>
            </a:extLst>
          </p:cNvPr>
          <p:cNvSpPr txBox="1"/>
          <p:nvPr/>
        </p:nvSpPr>
        <p:spPr>
          <a:xfrm>
            <a:off x="2855550" y="3275920"/>
            <a:ext cx="2664370" cy="369332"/>
          </a:xfrm>
          <a:prstGeom prst="rect">
            <a:avLst/>
          </a:prstGeom>
          <a:noFill/>
        </p:spPr>
        <p:txBody>
          <a:bodyPr wrap="square" rtlCol="0">
            <a:spAutoFit/>
          </a:bodyPr>
          <a:lstStyle/>
          <a:p>
            <a:r>
              <a:rPr lang="zh-CN" altLang="en-US" sz="1800" dirty="0">
                <a:solidFill>
                  <a:schemeClr val="accent1"/>
                </a:solidFill>
                <a:latin typeface="微软雅黑" panose="020B0503020204020204" pitchFamily="34" charset="-122"/>
                <a:ea typeface="微软雅黑" panose="020B0503020204020204" pitchFamily="34" charset="-122"/>
              </a:rPr>
              <a:t>常见慢性病防治</a:t>
            </a:r>
          </a:p>
        </p:txBody>
      </p:sp>
      <p:sp>
        <p:nvSpPr>
          <p:cNvPr id="24" name="文本框 23">
            <a:extLst>
              <a:ext uri="{FF2B5EF4-FFF2-40B4-BE49-F238E27FC236}">
                <a16:creationId xmlns:a16="http://schemas.microsoft.com/office/drawing/2014/main" id="{97F4B3FC-EEAA-4E40-9B92-FE109BD9CF96}"/>
              </a:ext>
            </a:extLst>
          </p:cNvPr>
          <p:cNvSpPr txBox="1"/>
          <p:nvPr/>
        </p:nvSpPr>
        <p:spPr>
          <a:xfrm>
            <a:off x="2855550" y="3829009"/>
            <a:ext cx="2664370" cy="369332"/>
          </a:xfrm>
          <a:prstGeom prst="rect">
            <a:avLst/>
          </a:prstGeom>
          <a:noFill/>
        </p:spPr>
        <p:txBody>
          <a:bodyPr wrap="square" rtlCol="0">
            <a:spAutoFit/>
          </a:bodyPr>
          <a:lstStyle/>
          <a:p>
            <a:r>
              <a:rPr lang="zh-CN" altLang="en-US" sz="1800" dirty="0">
                <a:solidFill>
                  <a:schemeClr val="accent1"/>
                </a:solidFill>
                <a:latin typeface="微软雅黑" panose="020B0503020204020204" pitchFamily="34" charset="-122"/>
                <a:ea typeface="微软雅黑" panose="020B0503020204020204" pitchFamily="34" charset="-122"/>
              </a:rPr>
              <a:t>儿童药物研发</a:t>
            </a:r>
          </a:p>
        </p:txBody>
      </p:sp>
      <p:sp>
        <p:nvSpPr>
          <p:cNvPr id="25" name="文本框 24">
            <a:extLst>
              <a:ext uri="{FF2B5EF4-FFF2-40B4-BE49-F238E27FC236}">
                <a16:creationId xmlns:a16="http://schemas.microsoft.com/office/drawing/2014/main" id="{4B172A89-FF31-4060-8A70-C146A376D880}"/>
              </a:ext>
            </a:extLst>
          </p:cNvPr>
          <p:cNvSpPr txBox="1"/>
          <p:nvPr/>
        </p:nvSpPr>
        <p:spPr>
          <a:xfrm>
            <a:off x="2855550" y="4349618"/>
            <a:ext cx="2664370" cy="369332"/>
          </a:xfrm>
          <a:prstGeom prst="rect">
            <a:avLst/>
          </a:prstGeom>
          <a:noFill/>
        </p:spPr>
        <p:txBody>
          <a:bodyPr wrap="square" rtlCol="0">
            <a:spAutoFit/>
          </a:bodyPr>
          <a:lstStyle/>
          <a:p>
            <a:r>
              <a:rPr lang="zh-CN" altLang="en-US" sz="1800" dirty="0">
                <a:solidFill>
                  <a:schemeClr val="accent1"/>
                </a:solidFill>
                <a:latin typeface="微软雅黑" panose="020B0503020204020204" pitchFamily="34" charset="-122"/>
                <a:ea typeface="微软雅黑" panose="020B0503020204020204" pitchFamily="34" charset="-122"/>
              </a:rPr>
              <a:t>罕见病用药保障</a:t>
            </a:r>
          </a:p>
        </p:txBody>
      </p:sp>
      <p:sp>
        <p:nvSpPr>
          <p:cNvPr id="26" name="文本框 25">
            <a:extLst>
              <a:ext uri="{FF2B5EF4-FFF2-40B4-BE49-F238E27FC236}">
                <a16:creationId xmlns:a16="http://schemas.microsoft.com/office/drawing/2014/main" id="{1B1DD85D-982B-4CAA-AFB2-38DE35B21AD3}"/>
              </a:ext>
            </a:extLst>
          </p:cNvPr>
          <p:cNvSpPr txBox="1"/>
          <p:nvPr/>
        </p:nvSpPr>
        <p:spPr>
          <a:xfrm>
            <a:off x="2855550" y="4870227"/>
            <a:ext cx="2664370" cy="369332"/>
          </a:xfrm>
          <a:prstGeom prst="rect">
            <a:avLst/>
          </a:prstGeom>
          <a:noFill/>
        </p:spPr>
        <p:txBody>
          <a:bodyPr wrap="square" rtlCol="0">
            <a:spAutoFit/>
          </a:bodyPr>
          <a:lstStyle/>
          <a:p>
            <a:r>
              <a:rPr lang="zh-CN" altLang="en-US" sz="1800" dirty="0">
                <a:solidFill>
                  <a:schemeClr val="accent1"/>
                </a:solidFill>
                <a:latin typeface="微软雅黑" panose="020B0503020204020204" pitchFamily="34" charset="-122"/>
                <a:ea typeface="微软雅黑" panose="020B0503020204020204" pitchFamily="34" charset="-122"/>
              </a:rPr>
              <a:t>医保支付方式改革</a:t>
            </a:r>
          </a:p>
        </p:txBody>
      </p:sp>
      <p:sp>
        <p:nvSpPr>
          <p:cNvPr id="27" name="文本框 26">
            <a:extLst>
              <a:ext uri="{FF2B5EF4-FFF2-40B4-BE49-F238E27FC236}">
                <a16:creationId xmlns:a16="http://schemas.microsoft.com/office/drawing/2014/main" id="{AEE8B659-05DD-448B-A848-E1AA4148E899}"/>
              </a:ext>
            </a:extLst>
          </p:cNvPr>
          <p:cNvSpPr txBox="1"/>
          <p:nvPr/>
        </p:nvSpPr>
        <p:spPr>
          <a:xfrm>
            <a:off x="2855550" y="5512139"/>
            <a:ext cx="2955314" cy="369332"/>
          </a:xfrm>
          <a:prstGeom prst="rect">
            <a:avLst/>
          </a:prstGeom>
          <a:noFill/>
        </p:spPr>
        <p:txBody>
          <a:bodyPr wrap="square" rtlCol="0">
            <a:spAutoFit/>
          </a:bodyPr>
          <a:lstStyle/>
          <a:p>
            <a:r>
              <a:rPr lang="zh-CN" altLang="en-US" sz="1800" dirty="0">
                <a:solidFill>
                  <a:schemeClr val="accent1"/>
                </a:solidFill>
                <a:latin typeface="微软雅黑" panose="020B0503020204020204" pitchFamily="34" charset="-122"/>
                <a:ea typeface="微软雅黑" panose="020B0503020204020204" pitchFamily="34" charset="-122"/>
              </a:rPr>
              <a:t>跨省异地就医直接结算政策</a:t>
            </a:r>
          </a:p>
        </p:txBody>
      </p:sp>
      <p:sp>
        <p:nvSpPr>
          <p:cNvPr id="28" name="文本框 27">
            <a:extLst>
              <a:ext uri="{FF2B5EF4-FFF2-40B4-BE49-F238E27FC236}">
                <a16:creationId xmlns:a16="http://schemas.microsoft.com/office/drawing/2014/main" id="{45CE6D59-6C90-4695-815D-E9F731CAAEBF}"/>
              </a:ext>
            </a:extLst>
          </p:cNvPr>
          <p:cNvSpPr txBox="1"/>
          <p:nvPr/>
        </p:nvSpPr>
        <p:spPr>
          <a:xfrm>
            <a:off x="2855550" y="6106185"/>
            <a:ext cx="2808390" cy="369332"/>
          </a:xfrm>
          <a:prstGeom prst="rect">
            <a:avLst/>
          </a:prstGeom>
          <a:noFill/>
        </p:spPr>
        <p:txBody>
          <a:bodyPr wrap="square" rtlCol="0">
            <a:spAutoFit/>
          </a:bodyPr>
          <a:lstStyle/>
          <a:p>
            <a:r>
              <a:rPr lang="zh-CN" altLang="en-US" sz="1800" dirty="0">
                <a:solidFill>
                  <a:schemeClr val="accent1"/>
                </a:solidFill>
                <a:latin typeface="微软雅黑" panose="020B0503020204020204" pitchFamily="34" charset="-122"/>
                <a:ea typeface="微软雅黑" panose="020B0503020204020204" pitchFamily="34" charset="-122"/>
              </a:rPr>
              <a:t>药品集中采购和使用机制</a:t>
            </a:r>
          </a:p>
        </p:txBody>
      </p:sp>
      <p:sp>
        <p:nvSpPr>
          <p:cNvPr id="29" name="文本框 28">
            <a:extLst>
              <a:ext uri="{FF2B5EF4-FFF2-40B4-BE49-F238E27FC236}">
                <a16:creationId xmlns:a16="http://schemas.microsoft.com/office/drawing/2014/main" id="{EFEC7FB1-E0CF-4F7E-AC84-96114C321966}"/>
              </a:ext>
            </a:extLst>
          </p:cNvPr>
          <p:cNvSpPr txBox="1"/>
          <p:nvPr/>
        </p:nvSpPr>
        <p:spPr>
          <a:xfrm>
            <a:off x="7605684" y="2123538"/>
            <a:ext cx="2808390" cy="369332"/>
          </a:xfrm>
          <a:prstGeom prst="rect">
            <a:avLst/>
          </a:prstGeom>
          <a:noFill/>
        </p:spPr>
        <p:txBody>
          <a:bodyPr wrap="square" rtlCol="0">
            <a:spAutoFit/>
          </a:bodyPr>
          <a:lstStyle/>
          <a:p>
            <a:r>
              <a:rPr lang="zh-CN" altLang="en-US" sz="1800" dirty="0">
                <a:solidFill>
                  <a:schemeClr val="accent1"/>
                </a:solidFill>
                <a:latin typeface="微软雅黑" panose="020B0503020204020204" pitchFamily="34" charset="-122"/>
                <a:ea typeface="微软雅黑" panose="020B0503020204020204" pitchFamily="34" charset="-122"/>
              </a:rPr>
              <a:t>公立医院综合改革</a:t>
            </a:r>
          </a:p>
        </p:txBody>
      </p:sp>
      <p:sp>
        <p:nvSpPr>
          <p:cNvPr id="30" name="文本框 29">
            <a:extLst>
              <a:ext uri="{FF2B5EF4-FFF2-40B4-BE49-F238E27FC236}">
                <a16:creationId xmlns:a16="http://schemas.microsoft.com/office/drawing/2014/main" id="{EA33FFF0-DEC2-425B-BB66-7C6CB680DD17}"/>
              </a:ext>
            </a:extLst>
          </p:cNvPr>
          <p:cNvSpPr txBox="1"/>
          <p:nvPr/>
        </p:nvSpPr>
        <p:spPr>
          <a:xfrm>
            <a:off x="7605684" y="2609674"/>
            <a:ext cx="2808390" cy="369332"/>
          </a:xfrm>
          <a:prstGeom prst="rect">
            <a:avLst/>
          </a:prstGeom>
          <a:noFill/>
        </p:spPr>
        <p:txBody>
          <a:bodyPr wrap="square" rtlCol="0">
            <a:spAutoFit/>
          </a:bodyPr>
          <a:lstStyle/>
          <a:p>
            <a:r>
              <a:rPr lang="zh-CN" altLang="en-US" sz="1800" dirty="0">
                <a:solidFill>
                  <a:schemeClr val="accent1"/>
                </a:solidFill>
                <a:latin typeface="微软雅黑" panose="020B0503020204020204" pitchFamily="34" charset="-122"/>
                <a:ea typeface="微软雅黑" panose="020B0503020204020204" pitchFamily="34" charset="-122"/>
              </a:rPr>
              <a:t> 社会办医</a:t>
            </a:r>
          </a:p>
        </p:txBody>
      </p:sp>
      <p:sp>
        <p:nvSpPr>
          <p:cNvPr id="31" name="文本框 30">
            <a:extLst>
              <a:ext uri="{FF2B5EF4-FFF2-40B4-BE49-F238E27FC236}">
                <a16:creationId xmlns:a16="http://schemas.microsoft.com/office/drawing/2014/main" id="{2B102D81-563D-45D5-B37E-A0EF8049D3A0}"/>
              </a:ext>
            </a:extLst>
          </p:cNvPr>
          <p:cNvSpPr txBox="1"/>
          <p:nvPr/>
        </p:nvSpPr>
        <p:spPr>
          <a:xfrm>
            <a:off x="7605684" y="3129677"/>
            <a:ext cx="2808390" cy="369332"/>
          </a:xfrm>
          <a:prstGeom prst="rect">
            <a:avLst/>
          </a:prstGeom>
          <a:noFill/>
        </p:spPr>
        <p:txBody>
          <a:bodyPr wrap="square" rtlCol="0">
            <a:spAutoFit/>
          </a:bodyPr>
          <a:lstStyle/>
          <a:p>
            <a:r>
              <a:rPr lang="zh-CN" altLang="en-US" sz="1800" dirty="0">
                <a:solidFill>
                  <a:schemeClr val="accent1"/>
                </a:solidFill>
                <a:latin typeface="微软雅黑" panose="020B0503020204020204" pitchFamily="34" charset="-122"/>
                <a:ea typeface="微软雅黑" panose="020B0503020204020204" pitchFamily="34" charset="-122"/>
              </a:rPr>
              <a:t>“互联网</a:t>
            </a:r>
            <a:r>
              <a:rPr lang="en-US" altLang="zh-CN" sz="1800" dirty="0">
                <a:solidFill>
                  <a:schemeClr val="accent1"/>
                </a:solidFill>
                <a:latin typeface="微软雅黑" panose="020B0503020204020204" pitchFamily="34" charset="-122"/>
                <a:ea typeface="微软雅黑" panose="020B0503020204020204" pitchFamily="34" charset="-122"/>
              </a:rPr>
              <a:t>+</a:t>
            </a:r>
            <a:r>
              <a:rPr lang="zh-CN" altLang="en-US" sz="1800" dirty="0">
                <a:solidFill>
                  <a:schemeClr val="accent1"/>
                </a:solidFill>
                <a:latin typeface="微软雅黑" panose="020B0503020204020204" pitchFamily="34" charset="-122"/>
                <a:ea typeface="微软雅黑" panose="020B0503020204020204" pitchFamily="34" charset="-122"/>
              </a:rPr>
              <a:t>医疗健康”</a:t>
            </a:r>
          </a:p>
        </p:txBody>
      </p:sp>
      <p:sp>
        <p:nvSpPr>
          <p:cNvPr id="32" name="文本框 31">
            <a:extLst>
              <a:ext uri="{FF2B5EF4-FFF2-40B4-BE49-F238E27FC236}">
                <a16:creationId xmlns:a16="http://schemas.microsoft.com/office/drawing/2014/main" id="{6F9FFC71-A9B3-47B2-B676-D14AA03D95B3}"/>
              </a:ext>
            </a:extLst>
          </p:cNvPr>
          <p:cNvSpPr txBox="1"/>
          <p:nvPr/>
        </p:nvSpPr>
        <p:spPr>
          <a:xfrm>
            <a:off x="7605684" y="3678542"/>
            <a:ext cx="2808390" cy="369332"/>
          </a:xfrm>
          <a:prstGeom prst="rect">
            <a:avLst/>
          </a:prstGeom>
          <a:noFill/>
        </p:spPr>
        <p:txBody>
          <a:bodyPr wrap="square" rtlCol="0">
            <a:spAutoFit/>
          </a:bodyPr>
          <a:lstStyle/>
          <a:p>
            <a:r>
              <a:rPr lang="zh-CN" altLang="en-US" sz="1800" dirty="0">
                <a:solidFill>
                  <a:schemeClr val="accent1"/>
                </a:solidFill>
                <a:latin typeface="微软雅黑" panose="020B0503020204020204" pitchFamily="34" charset="-122"/>
                <a:ea typeface="微软雅黑" panose="020B0503020204020204" pitchFamily="34" charset="-122"/>
              </a:rPr>
              <a:t>  预防为主</a:t>
            </a:r>
          </a:p>
        </p:txBody>
      </p:sp>
      <p:sp>
        <p:nvSpPr>
          <p:cNvPr id="33" name="文本框 32">
            <a:extLst>
              <a:ext uri="{FF2B5EF4-FFF2-40B4-BE49-F238E27FC236}">
                <a16:creationId xmlns:a16="http://schemas.microsoft.com/office/drawing/2014/main" id="{74D742D6-EE81-4325-B530-C2F3E9FA7284}"/>
              </a:ext>
            </a:extLst>
          </p:cNvPr>
          <p:cNvSpPr txBox="1"/>
          <p:nvPr/>
        </p:nvSpPr>
        <p:spPr>
          <a:xfrm>
            <a:off x="7605684" y="4174423"/>
            <a:ext cx="3675036" cy="369332"/>
          </a:xfrm>
          <a:prstGeom prst="rect">
            <a:avLst/>
          </a:prstGeom>
          <a:noFill/>
        </p:spPr>
        <p:txBody>
          <a:bodyPr wrap="square" rtlCol="0">
            <a:spAutoFit/>
          </a:bodyPr>
          <a:lstStyle/>
          <a:p>
            <a:r>
              <a:rPr lang="zh-CN" altLang="en-US" sz="1800" dirty="0">
                <a:solidFill>
                  <a:schemeClr val="accent1"/>
                </a:solidFill>
                <a:latin typeface="微软雅黑" panose="020B0503020204020204" pitchFamily="34" charset="-122"/>
                <a:ea typeface="微软雅黑" panose="020B0503020204020204" pitchFamily="34" charset="-122"/>
              </a:rPr>
              <a:t>传染病、地方病、青少年近视防治</a:t>
            </a:r>
          </a:p>
        </p:txBody>
      </p:sp>
      <p:sp>
        <p:nvSpPr>
          <p:cNvPr id="34" name="文本框 33">
            <a:extLst>
              <a:ext uri="{FF2B5EF4-FFF2-40B4-BE49-F238E27FC236}">
                <a16:creationId xmlns:a16="http://schemas.microsoft.com/office/drawing/2014/main" id="{46E3FB5C-518C-4B69-84D8-B8745131DE3E}"/>
              </a:ext>
            </a:extLst>
          </p:cNvPr>
          <p:cNvSpPr txBox="1"/>
          <p:nvPr/>
        </p:nvSpPr>
        <p:spPr>
          <a:xfrm>
            <a:off x="7605684" y="4692806"/>
            <a:ext cx="2808390" cy="369332"/>
          </a:xfrm>
          <a:prstGeom prst="rect">
            <a:avLst/>
          </a:prstGeom>
          <a:noFill/>
        </p:spPr>
        <p:txBody>
          <a:bodyPr wrap="square" rtlCol="0">
            <a:spAutoFit/>
          </a:bodyPr>
          <a:lstStyle/>
          <a:p>
            <a:r>
              <a:rPr lang="zh-CN" altLang="en-US" sz="1800" dirty="0">
                <a:solidFill>
                  <a:schemeClr val="accent1"/>
                </a:solidFill>
                <a:latin typeface="微软雅黑" panose="020B0503020204020204" pitchFamily="34" charset="-122"/>
                <a:ea typeface="微软雅黑" panose="020B0503020204020204" pitchFamily="34" charset="-122"/>
              </a:rPr>
              <a:t>生育配套政策</a:t>
            </a:r>
          </a:p>
        </p:txBody>
      </p:sp>
      <p:sp>
        <p:nvSpPr>
          <p:cNvPr id="35" name="文本框 34">
            <a:extLst>
              <a:ext uri="{FF2B5EF4-FFF2-40B4-BE49-F238E27FC236}">
                <a16:creationId xmlns:a16="http://schemas.microsoft.com/office/drawing/2014/main" id="{069025BF-870D-4F11-B427-65692F726D60}"/>
              </a:ext>
            </a:extLst>
          </p:cNvPr>
          <p:cNvSpPr txBox="1"/>
          <p:nvPr/>
        </p:nvSpPr>
        <p:spPr>
          <a:xfrm>
            <a:off x="7605684" y="5206160"/>
            <a:ext cx="2808390" cy="369332"/>
          </a:xfrm>
          <a:prstGeom prst="rect">
            <a:avLst/>
          </a:prstGeom>
          <a:noFill/>
        </p:spPr>
        <p:txBody>
          <a:bodyPr wrap="square" rtlCol="0">
            <a:spAutoFit/>
          </a:bodyPr>
          <a:lstStyle/>
          <a:p>
            <a:r>
              <a:rPr lang="zh-CN" altLang="en-US" sz="1800" dirty="0">
                <a:solidFill>
                  <a:schemeClr val="accent1"/>
                </a:solidFill>
                <a:latin typeface="微软雅黑" panose="020B0503020204020204" pitchFamily="34" charset="-122"/>
                <a:ea typeface="微软雅黑" panose="020B0503020204020204" pitchFamily="34" charset="-122"/>
              </a:rPr>
              <a:t>妇幼保健服务</a:t>
            </a:r>
          </a:p>
        </p:txBody>
      </p:sp>
      <p:sp>
        <p:nvSpPr>
          <p:cNvPr id="36" name="文本框 35">
            <a:extLst>
              <a:ext uri="{FF2B5EF4-FFF2-40B4-BE49-F238E27FC236}">
                <a16:creationId xmlns:a16="http://schemas.microsoft.com/office/drawing/2014/main" id="{5652C4E2-A961-450D-9289-675593898645}"/>
              </a:ext>
            </a:extLst>
          </p:cNvPr>
          <p:cNvSpPr txBox="1"/>
          <p:nvPr/>
        </p:nvSpPr>
        <p:spPr>
          <a:xfrm>
            <a:off x="7605684" y="5649949"/>
            <a:ext cx="2808390" cy="369332"/>
          </a:xfrm>
          <a:prstGeom prst="rect">
            <a:avLst/>
          </a:prstGeom>
          <a:noFill/>
        </p:spPr>
        <p:txBody>
          <a:bodyPr wrap="square" rtlCol="0">
            <a:spAutoFit/>
          </a:bodyPr>
          <a:lstStyle/>
          <a:p>
            <a:r>
              <a:rPr lang="zh-CN" altLang="en-US" sz="1800" dirty="0">
                <a:solidFill>
                  <a:schemeClr val="accent1"/>
                </a:solidFill>
                <a:latin typeface="微软雅黑" panose="020B0503020204020204" pitchFamily="34" charset="-122"/>
                <a:ea typeface="微软雅黑" panose="020B0503020204020204" pitchFamily="34" charset="-122"/>
              </a:rPr>
              <a:t>中医药事业传承创新发展</a:t>
            </a:r>
          </a:p>
        </p:txBody>
      </p:sp>
      <p:sp>
        <p:nvSpPr>
          <p:cNvPr id="37" name="文本框 36">
            <a:extLst>
              <a:ext uri="{FF2B5EF4-FFF2-40B4-BE49-F238E27FC236}">
                <a16:creationId xmlns:a16="http://schemas.microsoft.com/office/drawing/2014/main" id="{05F1C0C0-F9F5-4C96-BCD8-C11B440064CC}"/>
              </a:ext>
            </a:extLst>
          </p:cNvPr>
          <p:cNvSpPr txBox="1"/>
          <p:nvPr/>
        </p:nvSpPr>
        <p:spPr>
          <a:xfrm>
            <a:off x="7605684" y="6106185"/>
            <a:ext cx="2808390" cy="369332"/>
          </a:xfrm>
          <a:prstGeom prst="rect">
            <a:avLst/>
          </a:prstGeom>
          <a:noFill/>
        </p:spPr>
        <p:txBody>
          <a:bodyPr wrap="square" rtlCol="0">
            <a:spAutoFit/>
          </a:bodyPr>
          <a:lstStyle/>
          <a:p>
            <a:r>
              <a:rPr lang="zh-CN" altLang="en-US" sz="1800" dirty="0">
                <a:solidFill>
                  <a:schemeClr val="accent1"/>
                </a:solidFill>
                <a:latin typeface="微软雅黑" panose="020B0503020204020204" pitchFamily="34" charset="-122"/>
                <a:ea typeface="微软雅黑" panose="020B0503020204020204" pitchFamily="34" charset="-122"/>
              </a:rPr>
              <a:t>药品疫苗安全</a:t>
            </a:r>
          </a:p>
        </p:txBody>
      </p:sp>
    </p:spTree>
    <p:extLst>
      <p:ext uri="{BB962C8B-B14F-4D97-AF65-F5344CB8AC3E}">
        <p14:creationId xmlns:p14="http://schemas.microsoft.com/office/powerpoint/2010/main" val="373695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ppt_x"/>
                                          </p:val>
                                        </p:tav>
                                        <p:tav tm="100000">
                                          <p:val>
                                            <p:strVal val="#ppt_x"/>
                                          </p:val>
                                        </p:tav>
                                      </p:tavLst>
                                    </p:anim>
                                    <p:anim calcmode="lin" valueType="num">
                                      <p:cBhvr additive="base">
                                        <p:cTn id="8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additive="base">
                                        <p:cTn id="90" dur="500" fill="hold"/>
                                        <p:tgtEl>
                                          <p:spTgt spid="20"/>
                                        </p:tgtEl>
                                        <p:attrNameLst>
                                          <p:attrName>ppt_x</p:attrName>
                                        </p:attrNameLst>
                                      </p:cBhvr>
                                      <p:tavLst>
                                        <p:tav tm="0">
                                          <p:val>
                                            <p:strVal val="#ppt_x"/>
                                          </p:val>
                                        </p:tav>
                                        <p:tav tm="100000">
                                          <p:val>
                                            <p:strVal val="#ppt_x"/>
                                          </p:val>
                                        </p:tav>
                                      </p:tavLst>
                                    </p:anim>
                                    <p:anim calcmode="lin" valueType="num">
                                      <p:cBhvr additive="base">
                                        <p:cTn id="9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500" fill="hold"/>
                                        <p:tgtEl>
                                          <p:spTgt spid="21"/>
                                        </p:tgtEl>
                                        <p:attrNameLst>
                                          <p:attrName>ppt_x</p:attrName>
                                        </p:attrNameLst>
                                      </p:cBhvr>
                                      <p:tavLst>
                                        <p:tav tm="0">
                                          <p:val>
                                            <p:strVal val="#ppt_x"/>
                                          </p:val>
                                        </p:tav>
                                        <p:tav tm="100000">
                                          <p:val>
                                            <p:strVal val="#ppt_x"/>
                                          </p:val>
                                        </p:tav>
                                      </p:tavLst>
                                    </p:anim>
                                    <p:anim calcmode="lin" valueType="num">
                                      <p:cBhvr additive="base">
                                        <p:cTn id="9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additive="base">
                                        <p:cTn id="102" dur="500" fill="hold"/>
                                        <p:tgtEl>
                                          <p:spTgt spid="22"/>
                                        </p:tgtEl>
                                        <p:attrNameLst>
                                          <p:attrName>ppt_x</p:attrName>
                                        </p:attrNameLst>
                                      </p:cBhvr>
                                      <p:tavLst>
                                        <p:tav tm="0">
                                          <p:val>
                                            <p:strVal val="#ppt_x"/>
                                          </p:val>
                                        </p:tav>
                                        <p:tav tm="100000">
                                          <p:val>
                                            <p:strVal val="#ppt_x"/>
                                          </p:val>
                                        </p:tav>
                                      </p:tavLst>
                                    </p:anim>
                                    <p:anim calcmode="lin" valueType="num">
                                      <p:cBhvr additive="base">
                                        <p:cTn id="10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a:extLst>
              <a:ext uri="{FF2B5EF4-FFF2-40B4-BE49-F238E27FC236}">
                <a16:creationId xmlns:a16="http://schemas.microsoft.com/office/drawing/2014/main" id="{D9BD2CE8-91AC-4A96-9FA3-0F7544DE55AF}"/>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取得的标志性成就</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3" name="圆角矩形">
            <a:extLst>
              <a:ext uri="{FF2B5EF4-FFF2-40B4-BE49-F238E27FC236}">
                <a16:creationId xmlns:a16="http://schemas.microsoft.com/office/drawing/2014/main" id="{0E483E52-7BC5-479C-853F-AC0EC812ED48}"/>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graphicFrame>
        <p:nvGraphicFramePr>
          <p:cNvPr id="4" name="图示 3">
            <a:extLst>
              <a:ext uri="{FF2B5EF4-FFF2-40B4-BE49-F238E27FC236}">
                <a16:creationId xmlns:a16="http://schemas.microsoft.com/office/drawing/2014/main" id="{588F7AE8-3E2A-4605-B5EB-2E69BA4401B7}"/>
              </a:ext>
            </a:extLst>
          </p:cNvPr>
          <p:cNvGraphicFramePr/>
          <p:nvPr>
            <p:extLst>
              <p:ext uri="{D42A27DB-BD31-4B8C-83A1-F6EECF244321}">
                <p14:modId xmlns:p14="http://schemas.microsoft.com/office/powerpoint/2010/main" val="1098945858"/>
              </p:ext>
            </p:extLst>
          </p:nvPr>
        </p:nvGraphicFramePr>
        <p:xfrm>
          <a:off x="29844" y="1916790"/>
          <a:ext cx="9233973" cy="4382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图片 5">
            <a:extLst>
              <a:ext uri="{FF2B5EF4-FFF2-40B4-BE49-F238E27FC236}">
                <a16:creationId xmlns:a16="http://schemas.microsoft.com/office/drawing/2014/main" id="{6B602B21-B489-4F07-A8EE-D1AF7A703D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8260" y="1919096"/>
            <a:ext cx="3312460" cy="4380220"/>
          </a:xfrm>
          <a:prstGeom prst="rect">
            <a:avLst/>
          </a:prstGeom>
        </p:spPr>
      </p:pic>
    </p:spTree>
    <p:extLst>
      <p:ext uri="{BB962C8B-B14F-4D97-AF65-F5344CB8AC3E}">
        <p14:creationId xmlns:p14="http://schemas.microsoft.com/office/powerpoint/2010/main" val="227408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BCDA78E2-5149-4A68-A525-904DE03AA27E}"/>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F35E1FA0-EDA3-4B72-8B2F-1C84EAB547A2}"/>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加快发展社会事业，更好保障和改善民生</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动作按钮: 声音 3">
            <a:hlinkClick r:id="" action="ppaction://noaction" highlightClick="1">
              <a:snd r:embed="rId2" name="APPLAUSE.WAV"/>
            </a:hlinkClick>
            <a:extLst>
              <a:ext uri="{FF2B5EF4-FFF2-40B4-BE49-F238E27FC236}">
                <a16:creationId xmlns:a16="http://schemas.microsoft.com/office/drawing/2014/main" id="{CE0A571C-A7AB-458E-8560-FB0259D4C0FA}"/>
              </a:ext>
            </a:extLst>
          </p:cNvPr>
          <p:cNvSpPr/>
          <p:nvPr/>
        </p:nvSpPr>
        <p:spPr>
          <a:xfrm>
            <a:off x="1254637" y="2060810"/>
            <a:ext cx="826407" cy="43206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4DC54B21-D8AC-4734-BD47-63F4FB81A644}"/>
              </a:ext>
            </a:extLst>
          </p:cNvPr>
          <p:cNvSpPr/>
          <p:nvPr/>
        </p:nvSpPr>
        <p:spPr>
          <a:xfrm>
            <a:off x="191180" y="2060810"/>
            <a:ext cx="6830849"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b="1" dirty="0">
                <a:ln/>
                <a:solidFill>
                  <a:srgbClr val="0070C0"/>
                </a:solidFill>
              </a:rPr>
              <a:t>                  完善社会保障制度和政策</a:t>
            </a:r>
            <a:endParaRPr lang="zh-CN" altLang="en-US" b="1" cap="none" spc="0" dirty="0">
              <a:ln/>
              <a:solidFill>
                <a:srgbClr val="0070C0"/>
              </a:solidFill>
              <a:effectLst/>
            </a:endParaRPr>
          </a:p>
        </p:txBody>
      </p:sp>
      <p:pic>
        <p:nvPicPr>
          <p:cNvPr id="7" name="图片 6">
            <a:extLst>
              <a:ext uri="{FF2B5EF4-FFF2-40B4-BE49-F238E27FC236}">
                <a16:creationId xmlns:a16="http://schemas.microsoft.com/office/drawing/2014/main" id="{1AACCE99-9A82-45A1-A039-572A766AB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637" y="2533827"/>
            <a:ext cx="4625333" cy="2983463"/>
          </a:xfrm>
          <a:prstGeom prst="rect">
            <a:avLst/>
          </a:prstGeom>
        </p:spPr>
      </p:pic>
      <p:sp>
        <p:nvSpPr>
          <p:cNvPr id="8" name="矩形 7">
            <a:extLst>
              <a:ext uri="{FF2B5EF4-FFF2-40B4-BE49-F238E27FC236}">
                <a16:creationId xmlns:a16="http://schemas.microsoft.com/office/drawing/2014/main" id="{A6322795-4EC6-44C1-A373-7FCAB4E962C4}"/>
              </a:ext>
            </a:extLst>
          </p:cNvPr>
          <p:cNvSpPr/>
          <p:nvPr/>
        </p:nvSpPr>
        <p:spPr>
          <a:xfrm>
            <a:off x="1254637" y="5696805"/>
            <a:ext cx="4481314" cy="40011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2000" b="1" dirty="0">
                <a:ln/>
                <a:solidFill>
                  <a:schemeClr val="accent4"/>
                </a:solidFill>
              </a:rPr>
              <a:t>社会保障是民生安全网、社会稳定器</a:t>
            </a:r>
            <a:endParaRPr lang="zh-CN" altLang="en-US" sz="2000" b="1" cap="none" spc="0" dirty="0">
              <a:ln/>
              <a:solidFill>
                <a:schemeClr val="accent4"/>
              </a:solidFill>
              <a:effectLst/>
            </a:endParaRPr>
          </a:p>
        </p:txBody>
      </p:sp>
      <p:graphicFrame>
        <p:nvGraphicFramePr>
          <p:cNvPr id="10" name="图示 9">
            <a:extLst>
              <a:ext uri="{FF2B5EF4-FFF2-40B4-BE49-F238E27FC236}">
                <a16:creationId xmlns:a16="http://schemas.microsoft.com/office/drawing/2014/main" id="{D42F3B93-1C3E-4C2F-9AEC-7FC95401F7CC}"/>
              </a:ext>
            </a:extLst>
          </p:cNvPr>
          <p:cNvGraphicFramePr/>
          <p:nvPr>
            <p:extLst>
              <p:ext uri="{D42A27DB-BD31-4B8C-83A1-F6EECF244321}">
                <p14:modId xmlns:p14="http://schemas.microsoft.com/office/powerpoint/2010/main" val="1061178304"/>
              </p:ext>
            </p:extLst>
          </p:nvPr>
        </p:nvGraphicFramePr>
        <p:xfrm>
          <a:off x="5447910" y="2132820"/>
          <a:ext cx="5184720" cy="39640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7377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10"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1196" name="图片" descr="郑重声明.png"/>
          <p:cNvPicPr>
            <a:picLocks noChangeAspect="1"/>
          </p:cNvPicPr>
          <p:nvPr/>
        </p:nvPicPr>
        <p:blipFill>
          <a:blip r:embed="rId3" cstate="print"/>
          <a:stretch>
            <a:fillRect/>
          </a:stretch>
        </p:blipFill>
        <p:spPr>
          <a:xfrm>
            <a:off x="2540906" y="2031481"/>
            <a:ext cx="6688819" cy="2697239"/>
          </a:xfrm>
          <a:prstGeom prst="rect">
            <a:avLst/>
          </a:prstGeom>
          <a:noFill/>
          <a:ln w="9525" cap="flat" cmpd="sng">
            <a:noFill/>
            <a:prstDash val="solid"/>
            <a:miter/>
          </a:ln>
        </p:spPr>
      </p:pic>
    </p:spTree>
    <p:extLst>
      <p:ext uri="{BB962C8B-B14F-4D97-AF65-F5344CB8AC3E}">
        <p14:creationId xmlns:p14="http://schemas.microsoft.com/office/powerpoint/2010/main" val="1477349454"/>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3000"/>
          </a:blip>
          <a:tile/>
        </a:blipFill>
        <a:effectLst/>
      </p:bgPr>
    </p:bg>
    <p:spTree>
      <p:nvGrpSpPr>
        <p:cNvPr id="1" name=""/>
        <p:cNvGrpSpPr/>
        <p:nvPr/>
      </p:nvGrpSpPr>
      <p:grpSpPr>
        <a:xfrm>
          <a:off x="0" y="0"/>
          <a:ext cx="0" cy="0"/>
          <a:chOff x="0" y="0"/>
          <a:chExt cx="0" cy="0"/>
        </a:xfrm>
      </p:grpSpPr>
      <p:pic>
        <p:nvPicPr>
          <p:cNvPr id="1204"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05"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08" name="组合"/>
          <p:cNvGrpSpPr>
            <a:grpSpLocks/>
          </p:cNvGrpSpPr>
          <p:nvPr/>
        </p:nvGrpSpPr>
        <p:grpSpPr>
          <a:xfrm>
            <a:off x="361955" y="-4761"/>
            <a:ext cx="2070099" cy="1585912"/>
            <a:chOff x="361955" y="-4761"/>
            <a:chExt cx="2070099" cy="1585912"/>
          </a:xfrm>
        </p:grpSpPr>
        <p:sp>
          <p:nvSpPr>
            <p:cNvPr id="1206"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07"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09"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210"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211"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12"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213"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214"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215"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16"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17"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18"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219" name="矩形"/>
          <p:cNvSpPr>
            <a:spLocks/>
          </p:cNvSpPr>
          <p:nvPr/>
        </p:nvSpPr>
        <p:spPr>
          <a:xfrm>
            <a:off x="-35981"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sp>
        <p:nvSpPr>
          <p:cNvPr id="1220"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221" name="图片" descr="时事报告.gif"/>
          <p:cNvPicPr>
            <a:picLocks/>
          </p:cNvPicPr>
          <p:nvPr/>
        </p:nvPicPr>
        <p:blipFill>
          <a:blip r:embed="rId5" cstate="print"/>
          <a:stretch>
            <a:fillRect/>
          </a:stretch>
        </p:blipFill>
        <p:spPr>
          <a:xfrm>
            <a:off x="3219531" y="242537"/>
            <a:ext cx="10070400" cy="5039997"/>
          </a:xfrm>
          <a:prstGeom prst="rect">
            <a:avLst/>
          </a:prstGeom>
          <a:noFill/>
          <a:ln w="9525" cap="flat" cmpd="sng">
            <a:noFill/>
            <a:prstDash val="solid"/>
            <a:miter/>
          </a:ln>
        </p:spPr>
      </p:pic>
      <p:sp>
        <p:nvSpPr>
          <p:cNvPr id="1222" name="矩形"/>
          <p:cNvSpPr>
            <a:spLocks/>
          </p:cNvSpPr>
          <p:nvPr/>
        </p:nvSpPr>
        <p:spPr>
          <a:xfrm>
            <a:off x="3210401" y="2166306"/>
            <a:ext cx="8953563"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《时事报告》是中共中央宣传部主管的时政月刊，是广大党员干部以及宣传、教育工作者认识、把握国内外形势发展变化、做好宣传教育工作的必备学习资料。</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供各级领导干部讲形势、作报告，大中专院校和中学思想政治课教师讲授形势与政策课和时事课，参加公务员考试、遴选、公选以及关心国内外形势的读者使用。</a:t>
            </a:r>
          </a:p>
        </p:txBody>
      </p:sp>
      <p:pic>
        <p:nvPicPr>
          <p:cNvPr id="1223"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699744940"/>
      </p:ext>
    </p:extLst>
  </p:cSld>
  <p:clrMapOvr>
    <a:masterClrMapping/>
  </p:clrMapOvr>
  <p:transition spd="slow">
    <p:pull/>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231"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32"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35" name="组合"/>
          <p:cNvGrpSpPr>
            <a:grpSpLocks/>
          </p:cNvGrpSpPr>
          <p:nvPr/>
        </p:nvGrpSpPr>
        <p:grpSpPr>
          <a:xfrm>
            <a:off x="361955" y="-4761"/>
            <a:ext cx="2070099" cy="1585912"/>
            <a:chOff x="361955" y="-4761"/>
            <a:chExt cx="2070099" cy="1585912"/>
          </a:xfrm>
        </p:grpSpPr>
        <p:sp>
          <p:nvSpPr>
            <p:cNvPr id="1233"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34"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36"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237"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238"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39" name="曲线"/>
          <p:cNvSpPr>
            <a:spLocks/>
          </p:cNvSpPr>
          <p:nvPr/>
        </p:nvSpPr>
        <p:spPr>
          <a:xfrm>
            <a:off x="2423587" y="4622800"/>
            <a:ext cx="4701116" cy="2435224"/>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8" y="351"/>
                </a:lnTo>
                <a:lnTo>
                  <a:pt x="20023" y="21597"/>
                </a:lnTo>
                <a:lnTo>
                  <a:pt x="21600" y="21585"/>
                </a:lnTo>
                <a:close/>
              </a:path>
            </a:pathLst>
          </a:custGeom>
          <a:solidFill>
            <a:schemeClr val="tx2"/>
          </a:solidFill>
          <a:ln w="9525" cap="flat" cmpd="sng">
            <a:noFill/>
            <a:prstDash val="solid"/>
            <a:round/>
          </a:ln>
        </p:spPr>
      </p:sp>
      <p:sp>
        <p:nvSpPr>
          <p:cNvPr id="1240" name="曲线"/>
          <p:cNvSpPr>
            <a:spLocks/>
          </p:cNvSpPr>
          <p:nvPr/>
        </p:nvSpPr>
        <p:spPr>
          <a:xfrm>
            <a:off x="2425700" y="4660897"/>
            <a:ext cx="4353984" cy="2392363"/>
          </a:xfrm>
          <a:custGeom>
            <a:avLst/>
            <a:gdLst>
              <a:gd name="T1" fmla="*/ 0 w 21600"/>
              <a:gd name="T2" fmla="*/ 0 h 21600"/>
              <a:gd name="T3" fmla="*/ 21600 w 21600"/>
              <a:gd name="T4" fmla="*/ 21600 h 21600"/>
            </a:gdLst>
            <a:ahLst/>
            <a:cxnLst/>
            <a:rect l="T1" t="T2" r="T3" b="T4"/>
            <a:pathLst>
              <a:path w="21600" h="21600">
                <a:moveTo>
                  <a:pt x="21600" y="21598"/>
                </a:moveTo>
                <a:lnTo>
                  <a:pt x="0" y="0"/>
                </a:lnTo>
                <a:lnTo>
                  <a:pt x="0" y="427"/>
                </a:lnTo>
                <a:lnTo>
                  <a:pt x="19499" y="21598"/>
                </a:lnTo>
                <a:lnTo>
                  <a:pt x="21600" y="21598"/>
                </a:lnTo>
                <a:close/>
              </a:path>
            </a:pathLst>
          </a:custGeom>
          <a:solidFill>
            <a:schemeClr val="accent1"/>
          </a:solidFill>
          <a:ln w="9525" cap="flat" cmpd="sng">
            <a:noFill/>
            <a:prstDash val="solid"/>
            <a:round/>
          </a:ln>
        </p:spPr>
      </p:sp>
      <p:sp>
        <p:nvSpPr>
          <p:cNvPr id="1241" name="曲线"/>
          <p:cNvSpPr>
            <a:spLocks/>
          </p:cNvSpPr>
          <p:nvPr/>
        </p:nvSpPr>
        <p:spPr>
          <a:xfrm>
            <a:off x="2419352" y="4703757"/>
            <a:ext cx="3928530" cy="2344739"/>
          </a:xfrm>
          <a:custGeom>
            <a:avLst/>
            <a:gdLst>
              <a:gd name="T1" fmla="*/ 0 w 21600"/>
              <a:gd name="T2" fmla="*/ 0 h 21600"/>
              <a:gd name="T3" fmla="*/ 21600 w 21600"/>
              <a:gd name="T4" fmla="*/ 21600 h 21600"/>
            </a:gdLst>
            <a:ahLst/>
            <a:cxnLst/>
            <a:rect l="T1" t="T2" r="T3" b="T4"/>
            <a:pathLst>
              <a:path w="21600" h="21600">
                <a:moveTo>
                  <a:pt x="15639" y="21553"/>
                </a:moveTo>
                <a:lnTo>
                  <a:pt x="0" y="1418"/>
                </a:lnTo>
                <a:lnTo>
                  <a:pt x="0" y="0"/>
                </a:lnTo>
                <a:lnTo>
                  <a:pt x="21599" y="21553"/>
                </a:lnTo>
                <a:lnTo>
                  <a:pt x="21504" y="21600"/>
                </a:lnTo>
                <a:lnTo>
                  <a:pt x="15639" y="21553"/>
                </a:lnTo>
                <a:close/>
              </a:path>
            </a:pathLst>
          </a:custGeom>
          <a:solidFill>
            <a:schemeClr val="accent2"/>
          </a:solidFill>
          <a:ln w="9525" cap="flat" cmpd="sng">
            <a:noFill/>
            <a:prstDash val="solid"/>
            <a:round/>
          </a:ln>
        </p:spPr>
      </p:sp>
      <p:sp>
        <p:nvSpPr>
          <p:cNvPr id="1242"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43"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44"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45" name="曲线"/>
          <p:cNvSpPr>
            <a:spLocks/>
          </p:cNvSpPr>
          <p:nvPr/>
        </p:nvSpPr>
        <p:spPr>
          <a:xfrm>
            <a:off x="2415117" y="-9526"/>
            <a:ext cx="9776883" cy="7105650"/>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1"/>
                </a:lnTo>
                <a:lnTo>
                  <a:pt x="10476" y="21600"/>
                </a:lnTo>
                <a:lnTo>
                  <a:pt x="21600" y="21570"/>
                </a:lnTo>
                <a:lnTo>
                  <a:pt x="21571" y="0"/>
                </a:lnTo>
                <a:lnTo>
                  <a:pt x="6937" y="0"/>
                </a:lnTo>
                <a:close/>
              </a:path>
            </a:pathLst>
          </a:custGeom>
          <a:solidFill>
            <a:schemeClr val="bg1"/>
          </a:solidFill>
          <a:ln w="9525" cap="flat" cmpd="sng">
            <a:noFill/>
            <a:prstDash val="solid"/>
            <a:round/>
          </a:ln>
        </p:spPr>
      </p:sp>
      <p:pic>
        <p:nvPicPr>
          <p:cNvPr id="1246" name="图片" descr="中心组学习2.gif"/>
          <p:cNvPicPr>
            <a:picLocks noChangeAspect="1"/>
          </p:cNvPicPr>
          <p:nvPr/>
        </p:nvPicPr>
        <p:blipFill>
          <a:blip r:embed="rId5" cstate="print"/>
          <a:stretch>
            <a:fillRect/>
          </a:stretch>
        </p:blipFill>
        <p:spPr>
          <a:xfrm>
            <a:off x="3193152" y="226707"/>
            <a:ext cx="10075545" cy="5045940"/>
          </a:xfrm>
          <a:prstGeom prst="rect">
            <a:avLst/>
          </a:prstGeom>
          <a:noFill/>
          <a:ln w="9525" cap="flat" cmpd="sng">
            <a:noFill/>
            <a:prstDash val="solid"/>
            <a:miter/>
          </a:ln>
        </p:spPr>
      </p:pic>
      <p:pic>
        <p:nvPicPr>
          <p:cNvPr id="1247"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
        <p:nvSpPr>
          <p:cNvPr id="1248" name="矩形"/>
          <p:cNvSpPr>
            <a:spLocks/>
          </p:cNvSpPr>
          <p:nvPr/>
        </p:nvSpPr>
        <p:spPr>
          <a:xfrm>
            <a:off x="2377914" y="1730851"/>
            <a:ext cx="9814085" cy="3031591"/>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党委中心组学习》是中共中央宣传部主管，为各级党委中心组学习服务的专门刊物，旨在宣传和阐释党的最新理论创新成果，解读党和国家的重大政策及中央领导同志重要指示精神，探讨经济社会发展的重大问题。</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刊物以专题稿件为主，作者为中央和国家机关部委领导、省（区、市）党委政府负责同志和相关领域的权威专家，内容准确权威、系统实用，是党委中心组学习不可多得的材料。</a:t>
            </a:r>
          </a:p>
        </p:txBody>
      </p:sp>
      <p:sp>
        <p:nvSpPr>
          <p:cNvPr id="1249" name="矩形"/>
          <p:cNvSpPr>
            <a:spLocks/>
          </p:cNvSpPr>
          <p:nvPr/>
        </p:nvSpPr>
        <p:spPr>
          <a:xfrm>
            <a:off x="86787" y="4457703"/>
            <a:ext cx="2267308" cy="215900"/>
          </a:xfrm>
          <a:prstGeom prst="rect">
            <a:avLst/>
          </a:prstGeom>
          <a:solidFill>
            <a:schemeClr val="bg2"/>
          </a:solidFill>
          <a:ln w="9525" cap="flat" cmpd="sng">
            <a:noFill/>
            <a:prstDash val="solid"/>
            <a:round/>
          </a:ln>
        </p:spPr>
      </p:sp>
      <p:sp>
        <p:nvSpPr>
          <p:cNvPr id="1250" name="矩形"/>
          <p:cNvSpPr>
            <a:spLocks/>
          </p:cNvSpPr>
          <p:nvPr/>
        </p:nvSpPr>
        <p:spPr>
          <a:xfrm>
            <a:off x="-66675" y="4389441"/>
            <a:ext cx="2686045"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spTree>
    <p:extLst>
      <p:ext uri="{BB962C8B-B14F-4D97-AF65-F5344CB8AC3E}">
        <p14:creationId xmlns:p14="http://schemas.microsoft.com/office/powerpoint/2010/main" val="631326279"/>
      </p:ext>
    </p:extLst>
  </p:cSld>
  <p:clrMapOvr>
    <a:masterClrMapping/>
  </p:clrMapOvr>
  <p:transition spd="slow">
    <p:pull/>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258"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59"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62" name="组合"/>
          <p:cNvGrpSpPr>
            <a:grpSpLocks/>
          </p:cNvGrpSpPr>
          <p:nvPr/>
        </p:nvGrpSpPr>
        <p:grpSpPr>
          <a:xfrm>
            <a:off x="361955" y="-4761"/>
            <a:ext cx="2070099" cy="1585912"/>
            <a:chOff x="361955" y="-4761"/>
            <a:chExt cx="2070099" cy="1585912"/>
          </a:xfrm>
        </p:grpSpPr>
        <p:sp>
          <p:nvSpPr>
            <p:cNvPr id="1260"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61"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63"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264"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265"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66"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267"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268"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269"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70"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71"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72"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273"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274" name="图片" descr="大学生.gif"/>
          <p:cNvPicPr>
            <a:picLocks noChangeAspect="1"/>
          </p:cNvPicPr>
          <p:nvPr/>
        </p:nvPicPr>
        <p:blipFill>
          <a:blip r:embed="rId5" cstate="print"/>
          <a:stretch>
            <a:fillRect/>
          </a:stretch>
        </p:blipFill>
        <p:spPr>
          <a:xfrm>
            <a:off x="3262667" y="199638"/>
            <a:ext cx="10071100" cy="5039484"/>
          </a:xfrm>
          <a:prstGeom prst="rect">
            <a:avLst/>
          </a:prstGeom>
          <a:noFill/>
          <a:ln w="9525" cap="flat" cmpd="sng">
            <a:noFill/>
            <a:prstDash val="solid"/>
            <a:round/>
          </a:ln>
        </p:spPr>
      </p:pic>
      <p:sp>
        <p:nvSpPr>
          <p:cNvPr id="1275" name="矩形"/>
          <p:cNvSpPr>
            <a:spLocks/>
          </p:cNvSpPr>
          <p:nvPr/>
        </p:nvSpPr>
        <p:spPr>
          <a:xfrm>
            <a:off x="2841644" y="2451870"/>
            <a:ext cx="9048813" cy="2277538"/>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32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《时事报告大学生版》是教育部社会科学司和思想政治工作司委托，中共中央宣传部时事报告杂志社编辑出版，专供高校形势与政策课使用的权威教材。连续三年摘得期刊平均期印数全国第一的桂冠。</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每学年两期，于每学期开学前出版。</a:t>
            </a:r>
          </a:p>
        </p:txBody>
      </p:sp>
      <p:sp>
        <p:nvSpPr>
          <p:cNvPr id="1276"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277"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794381290"/>
      </p:ext>
    </p:extLst>
  </p:cSld>
  <p:clrMapOvr>
    <a:masterClrMapping/>
  </p:clrMapOvr>
  <p:transition spd="slow">
    <p:pull/>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285"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86"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89" name="组合"/>
          <p:cNvGrpSpPr>
            <a:grpSpLocks/>
          </p:cNvGrpSpPr>
          <p:nvPr/>
        </p:nvGrpSpPr>
        <p:grpSpPr>
          <a:xfrm>
            <a:off x="361955" y="-4761"/>
            <a:ext cx="2070099" cy="1585912"/>
            <a:chOff x="361955" y="-4761"/>
            <a:chExt cx="2070099" cy="1585912"/>
          </a:xfrm>
        </p:grpSpPr>
        <p:sp>
          <p:nvSpPr>
            <p:cNvPr id="1287"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88"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90"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291"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292"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93"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294"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295"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296"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97"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98"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99"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00"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01" name="图片" descr="zhijiao.gif"/>
          <p:cNvPicPr>
            <a:picLocks noChangeAspect="1"/>
          </p:cNvPicPr>
          <p:nvPr/>
        </p:nvPicPr>
        <p:blipFill>
          <a:blip r:embed="rId5" cstate="print"/>
          <a:stretch>
            <a:fillRect/>
          </a:stretch>
        </p:blipFill>
        <p:spPr>
          <a:xfrm>
            <a:off x="3213122" y="234063"/>
            <a:ext cx="10072137" cy="5039997"/>
          </a:xfrm>
          <a:prstGeom prst="rect">
            <a:avLst/>
          </a:prstGeom>
          <a:noFill/>
          <a:ln w="9525" cap="flat" cmpd="sng">
            <a:noFill/>
            <a:prstDash val="solid"/>
            <a:miter/>
          </a:ln>
        </p:spPr>
      </p:pic>
      <p:sp>
        <p:nvSpPr>
          <p:cNvPr id="1302" name="矩形"/>
          <p:cNvSpPr>
            <a:spLocks/>
          </p:cNvSpPr>
          <p:nvPr/>
        </p:nvSpPr>
        <p:spPr>
          <a:xfrm>
            <a:off x="3198425" y="2425092"/>
            <a:ext cx="8739786"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《时事（职教）》是教育部职业教育与成人教育司委托，中共中央宣传部时事报告杂志社编辑出版的全国中职院校形势与政策教育唯一指定教材。</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《时事（职教）》紧密结合中职院校德育课特点，解读政策、分析形势，帮助学生开拓眼界、提升素质，被誉为“填补时政教育空白的权威教材”。 </a:t>
            </a:r>
          </a:p>
        </p:txBody>
      </p:sp>
      <p:sp>
        <p:nvSpPr>
          <p:cNvPr id="1303"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04"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244184979"/>
      </p:ext>
    </p:extLst>
  </p:cSld>
  <p:clrMapOvr>
    <a:masterClrMapping/>
  </p:clrMapOvr>
  <p:transition spd="slow">
    <p:pull/>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12"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13"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16" name="组合"/>
          <p:cNvGrpSpPr>
            <a:grpSpLocks/>
          </p:cNvGrpSpPr>
          <p:nvPr/>
        </p:nvGrpSpPr>
        <p:grpSpPr>
          <a:xfrm>
            <a:off x="361955" y="-4761"/>
            <a:ext cx="2070099" cy="1585912"/>
            <a:chOff x="361955" y="-4761"/>
            <a:chExt cx="2070099" cy="1585912"/>
          </a:xfrm>
        </p:grpSpPr>
        <p:sp>
          <p:nvSpPr>
            <p:cNvPr id="1314"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15"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17"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318"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319"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320"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321"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322"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323"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324"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325"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326"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27"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28" name="图片" descr="高中.gif"/>
          <p:cNvPicPr>
            <a:picLocks noChangeAspect="1"/>
          </p:cNvPicPr>
          <p:nvPr/>
        </p:nvPicPr>
        <p:blipFill>
          <a:blip r:embed="rId5" cstate="print"/>
          <a:stretch>
            <a:fillRect/>
          </a:stretch>
        </p:blipFill>
        <p:spPr>
          <a:xfrm>
            <a:off x="3215663" y="207739"/>
            <a:ext cx="10071100" cy="5039484"/>
          </a:xfrm>
          <a:prstGeom prst="rect">
            <a:avLst/>
          </a:prstGeom>
          <a:noFill/>
          <a:ln w="9525" cap="flat" cmpd="sng">
            <a:noFill/>
            <a:prstDash val="solid"/>
            <a:round/>
          </a:ln>
        </p:spPr>
      </p:pic>
      <p:sp>
        <p:nvSpPr>
          <p:cNvPr id="1329" name="矩形"/>
          <p:cNvSpPr>
            <a:spLocks/>
          </p:cNvSpPr>
          <p:nvPr/>
        </p:nvSpPr>
        <p:spPr>
          <a:xfrm>
            <a:off x="3238480" y="2438977"/>
            <a:ext cx="8572561"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《时事（高中）》是教育部基础教育司委托，中共中央宣传部时事报告杂志社编辑出版的面向高中生时事教育教学的权威刊物。</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紧密配合高中思想政治课新课标要求，传递中央精神，针对经济社会发展中的热点难点问题，为高中生答疑解惑，是高考时事复习的好帮手。</a:t>
            </a:r>
          </a:p>
        </p:txBody>
      </p:sp>
      <p:sp>
        <p:nvSpPr>
          <p:cNvPr id="1330"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31"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379288426"/>
      </p:ext>
    </p:extLst>
  </p:cSld>
  <p:clrMapOvr>
    <a:masterClrMapping/>
  </p:clrMapOvr>
  <p:transition spd="slow">
    <p:pull/>
  </p:transition>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39"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40"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43" name="组合"/>
          <p:cNvGrpSpPr>
            <a:grpSpLocks/>
          </p:cNvGrpSpPr>
          <p:nvPr/>
        </p:nvGrpSpPr>
        <p:grpSpPr>
          <a:xfrm>
            <a:off x="361955" y="-4761"/>
            <a:ext cx="2070099" cy="1585912"/>
            <a:chOff x="361955" y="-4761"/>
            <a:chExt cx="2070099" cy="1585912"/>
          </a:xfrm>
        </p:grpSpPr>
        <p:sp>
          <p:nvSpPr>
            <p:cNvPr id="1341"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42"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44"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345"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346"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347"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348"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349"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350"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351"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352"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353"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54"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55" name="图片" descr="初中.gif"/>
          <p:cNvPicPr>
            <a:picLocks noChangeAspect="1"/>
          </p:cNvPicPr>
          <p:nvPr/>
        </p:nvPicPr>
        <p:blipFill>
          <a:blip r:embed="rId5" cstate="print"/>
          <a:stretch>
            <a:fillRect/>
          </a:stretch>
        </p:blipFill>
        <p:spPr>
          <a:xfrm>
            <a:off x="3247327" y="239403"/>
            <a:ext cx="10071100" cy="5039484"/>
          </a:xfrm>
          <a:prstGeom prst="rect">
            <a:avLst/>
          </a:prstGeom>
          <a:noFill/>
          <a:ln w="9525" cap="flat" cmpd="sng">
            <a:noFill/>
            <a:prstDash val="solid"/>
            <a:round/>
          </a:ln>
        </p:spPr>
      </p:pic>
      <p:sp>
        <p:nvSpPr>
          <p:cNvPr id="1356" name="矩形"/>
          <p:cNvSpPr>
            <a:spLocks/>
          </p:cNvSpPr>
          <p:nvPr/>
        </p:nvSpPr>
        <p:spPr>
          <a:xfrm>
            <a:off x="3325129" y="2078128"/>
            <a:ext cx="8866873" cy="3031591"/>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时事（初中）》是教育部基础教育司委托，中共中央宣传部时事报告杂志社编辑出版的面向初中生时事教育教学的权威刊物。</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秉承“通俗精炼透彻”原则，为初中生精解国内外大事和大势，在世界和初中生之间架起桥梁，内容被全国各地中考广泛采用，誉为初中</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《道德与法治》课“动态教材”。</a:t>
            </a:r>
          </a:p>
        </p:txBody>
      </p:sp>
      <p:sp>
        <p:nvSpPr>
          <p:cNvPr id="1357"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58"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557013340"/>
      </p:ext>
    </p:extLst>
  </p:cSld>
  <p:clrMapOvr>
    <a:masterClrMapping/>
  </p:clrMapOvr>
  <p:transition spd="slow">
    <p:pull/>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66"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67"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70" name="组合"/>
          <p:cNvGrpSpPr>
            <a:grpSpLocks/>
          </p:cNvGrpSpPr>
          <p:nvPr/>
        </p:nvGrpSpPr>
        <p:grpSpPr>
          <a:xfrm>
            <a:off x="361955" y="-4761"/>
            <a:ext cx="2070099" cy="1585912"/>
            <a:chOff x="361955" y="-4761"/>
            <a:chExt cx="2070099" cy="1585912"/>
          </a:xfrm>
        </p:grpSpPr>
        <p:sp>
          <p:nvSpPr>
            <p:cNvPr id="1368"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69"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71"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372"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373"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374"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375"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376"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377"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378"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379"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380"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81"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82" name="图片" descr="小学.gif"/>
          <p:cNvPicPr>
            <a:picLocks noChangeAspect="1"/>
          </p:cNvPicPr>
          <p:nvPr/>
        </p:nvPicPr>
        <p:blipFill>
          <a:blip r:embed="rId5" cstate="print"/>
          <a:stretch>
            <a:fillRect/>
          </a:stretch>
        </p:blipFill>
        <p:spPr>
          <a:xfrm>
            <a:off x="3198095" y="243734"/>
            <a:ext cx="10071097" cy="5039484"/>
          </a:xfrm>
          <a:prstGeom prst="rect">
            <a:avLst/>
          </a:prstGeom>
          <a:noFill/>
          <a:ln w="9525" cap="flat" cmpd="sng">
            <a:noFill/>
            <a:prstDash val="solid"/>
            <a:round/>
          </a:ln>
        </p:spPr>
      </p:pic>
      <p:sp>
        <p:nvSpPr>
          <p:cNvPr id="1383" name="矩形"/>
          <p:cNvSpPr>
            <a:spLocks/>
          </p:cNvSpPr>
          <p:nvPr/>
        </p:nvSpPr>
        <p:spPr>
          <a:xfrm>
            <a:off x="3230293" y="2461658"/>
            <a:ext cx="8961707" cy="22005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画刊》以介绍时事为主线，贴近小学生的认知特点，以图文并茂的形式，通俗易懂的文笔，向广大小学生介绍国家改革开放的成就和国内外时事热点，集时政性、知识性、趣味性为一身，为小学生了解时事、开阔眼界、增长知识提供了专门的动态教材。</a:t>
            </a:r>
          </a:p>
        </p:txBody>
      </p:sp>
      <p:sp>
        <p:nvSpPr>
          <p:cNvPr id="1384"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85"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684922464"/>
      </p:ext>
    </p:extLst>
  </p:cSld>
  <p:clrMapOvr>
    <a:masterClrMapping/>
  </p:clrMapOvr>
  <p:transition spd="slow">
    <p:pull/>
  </p:transition>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93"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94"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97" name="组合"/>
          <p:cNvGrpSpPr>
            <a:grpSpLocks/>
          </p:cNvGrpSpPr>
          <p:nvPr/>
        </p:nvGrpSpPr>
        <p:grpSpPr>
          <a:xfrm>
            <a:off x="361955" y="-4761"/>
            <a:ext cx="2070099" cy="1585912"/>
            <a:chOff x="361955" y="-4761"/>
            <a:chExt cx="2070099" cy="1585912"/>
          </a:xfrm>
        </p:grpSpPr>
        <p:sp>
          <p:nvSpPr>
            <p:cNvPr id="1395"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96"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98"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399"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400"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401"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402"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403"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404"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405"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406"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407"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408"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409" name="图片" descr="谢谢.png"/>
          <p:cNvPicPr>
            <a:picLocks noChangeAspect="1"/>
          </p:cNvPicPr>
          <p:nvPr/>
        </p:nvPicPr>
        <p:blipFill>
          <a:blip r:embed="rId5" cstate="print"/>
          <a:stretch>
            <a:fillRect/>
          </a:stretch>
        </p:blipFill>
        <p:spPr>
          <a:xfrm>
            <a:off x="5334000" y="2214563"/>
            <a:ext cx="1625599" cy="2400300"/>
          </a:xfrm>
          <a:prstGeom prst="rect">
            <a:avLst/>
          </a:prstGeom>
          <a:noFill/>
          <a:ln w="9525" cap="flat" cmpd="sng">
            <a:noFill/>
            <a:prstDash val="solid"/>
            <a:round/>
          </a:ln>
        </p:spPr>
      </p:pic>
      <p:sp>
        <p:nvSpPr>
          <p:cNvPr id="1410"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411"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9352585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62B6485D-AD19-4E81-8211-7E963FAEAD1D}"/>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01CBF8AB-DBEF-4360-B79C-06165C637032}"/>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政府所做的主要工作</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graphicFrame>
        <p:nvGraphicFramePr>
          <p:cNvPr id="4" name="图示 3">
            <a:extLst>
              <a:ext uri="{FF2B5EF4-FFF2-40B4-BE49-F238E27FC236}">
                <a16:creationId xmlns:a16="http://schemas.microsoft.com/office/drawing/2014/main" id="{00B42C7C-5579-43D5-8FEF-00BEFFFB5727}"/>
              </a:ext>
            </a:extLst>
          </p:cNvPr>
          <p:cNvGraphicFramePr/>
          <p:nvPr>
            <p:extLst>
              <p:ext uri="{D42A27DB-BD31-4B8C-83A1-F6EECF244321}">
                <p14:modId xmlns:p14="http://schemas.microsoft.com/office/powerpoint/2010/main" val="2313848212"/>
              </p:ext>
            </p:extLst>
          </p:nvPr>
        </p:nvGraphicFramePr>
        <p:xfrm>
          <a:off x="1631380" y="1684413"/>
          <a:ext cx="8929240" cy="4012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a:extLst>
              <a:ext uri="{FF2B5EF4-FFF2-40B4-BE49-F238E27FC236}">
                <a16:creationId xmlns:a16="http://schemas.microsoft.com/office/drawing/2014/main" id="{627E2553-F70B-4638-9F83-80E3F57BFC28}"/>
              </a:ext>
            </a:extLst>
          </p:cNvPr>
          <p:cNvSpPr/>
          <p:nvPr/>
        </p:nvSpPr>
        <p:spPr>
          <a:xfrm>
            <a:off x="1970511" y="5830569"/>
            <a:ext cx="8250978" cy="369332"/>
          </a:xfrm>
          <a:prstGeom prst="rect">
            <a:avLst/>
          </a:prstGeom>
          <a:noFill/>
        </p:spPr>
        <p:txBody>
          <a:bodyPr wrap="none" lIns="91440" tIns="45720" rIns="91440" bIns="45720">
            <a:spAutoFit/>
          </a:bodyPr>
          <a:lstStyle/>
          <a:p>
            <a:pPr algn="ctr"/>
            <a:r>
              <a:rPr lang="en-US" altLang="zh-CN" sz="18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zh-CN" alt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报告</a:t>
            </a:r>
            <a:r>
              <a:rPr lang="en-US" altLang="zh-CN" sz="18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zh-CN" alt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还简要回顾了党风廉政建设和反腐败斗争、外交工作等方面的成就</a:t>
            </a:r>
            <a:endParaRPr lang="zh-CN" alt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1670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7AFCFAB-C3D4-41B1-848E-D36DB97C5957}"/>
              </a:ext>
            </a:extLst>
          </p:cNvPr>
          <p:cNvSpPr>
            <a:spLocks noGrp="1"/>
          </p:cNvSpPr>
          <p:nvPr>
            <p:ph type="ctrTitle"/>
          </p:nvPr>
        </p:nvSpPr>
        <p:spPr/>
        <p:txBody>
          <a:bodyPr/>
          <a:lstStyle/>
          <a:p>
            <a:pPr algn="ctr">
              <a:lnSpc>
                <a:spcPts val="4600"/>
              </a:lnSpc>
            </a:pPr>
            <a:r>
              <a:rPr lang="zh-CN" altLang="en-US" b="1" dirty="0">
                <a:solidFill>
                  <a:srgbClr val="C00000"/>
                </a:solidFill>
                <a:effectLst>
                  <a:glow rad="228600">
                    <a:srgbClr val="FF9004">
                      <a:alpha val="40000"/>
                    </a:srgbClr>
                  </a:glow>
                </a:effectLst>
                <a:latin typeface="Calibri" pitchFamily="34" charset="0"/>
                <a:cs typeface="等线" charset="0"/>
              </a:rPr>
              <a:t>二、稳中求进、符合实际的</a:t>
            </a:r>
            <a:br>
              <a:rPr lang="en-US" altLang="zh-CN" b="1" dirty="0">
                <a:solidFill>
                  <a:srgbClr val="C00000"/>
                </a:solidFill>
                <a:effectLst>
                  <a:glow rad="228600">
                    <a:srgbClr val="FF9004">
                      <a:alpha val="40000"/>
                    </a:srgbClr>
                  </a:glow>
                </a:effectLst>
                <a:latin typeface="Calibri" pitchFamily="34" charset="0"/>
                <a:cs typeface="等线" charset="0"/>
              </a:rPr>
            </a:br>
            <a:r>
              <a:rPr lang="zh-CN" altLang="en-US" b="1" dirty="0">
                <a:solidFill>
                  <a:srgbClr val="C00000"/>
                </a:solidFill>
                <a:effectLst>
                  <a:glow rad="228600">
                    <a:srgbClr val="FF9004">
                      <a:alpha val="40000"/>
                    </a:srgbClr>
                  </a:glow>
                </a:effectLst>
                <a:latin typeface="Calibri" pitchFamily="34" charset="0"/>
                <a:cs typeface="等线" charset="0"/>
              </a:rPr>
              <a:t>发展目标和政策取向</a:t>
            </a:r>
            <a:endParaRPr lang="zh-CN" altLang="en-US" dirty="0"/>
          </a:p>
        </p:txBody>
      </p:sp>
    </p:spTree>
    <p:extLst>
      <p:ext uri="{BB962C8B-B14F-4D97-AF65-F5344CB8AC3E}">
        <p14:creationId xmlns:p14="http://schemas.microsoft.com/office/powerpoint/2010/main" val="207216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BF706E37-6D06-4A93-9F40-464BAC7C8EA2}"/>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2">
            <a:extLst>
              <a:ext uri="{FF2B5EF4-FFF2-40B4-BE49-F238E27FC236}">
                <a16:creationId xmlns:a16="http://schemas.microsoft.com/office/drawing/2014/main" id="{E35DE69E-7617-4724-9D84-A14387CE404B}"/>
              </a:ext>
            </a:extLst>
          </p:cNvPr>
          <p:cNvSpPr/>
          <p:nvPr/>
        </p:nvSpPr>
        <p:spPr>
          <a:xfrm>
            <a:off x="1236416" y="1124680"/>
            <a:ext cx="10116314" cy="1200329"/>
          </a:xfrm>
          <a:prstGeom prst="rect">
            <a:avLst/>
          </a:prstGeom>
          <a:noFill/>
        </p:spPr>
        <p:txBody>
          <a:bodyPr wrap="square" lIns="91440" tIns="45720" rIns="91440" bIns="45720">
            <a:spAutoFit/>
          </a:bodyPr>
          <a:lstStyle/>
          <a:p>
            <a:r>
              <a:rPr lang="zh-CN" altLang="en-US" dirty="0">
                <a:ln w="0"/>
                <a:solidFill>
                  <a:schemeClr val="accent1"/>
                </a:solidFill>
                <a:effectLst>
                  <a:outerShdw blurRad="38100" dist="25400" dir="5400000" algn="ctr" rotWithShape="0">
                    <a:srgbClr val="6E747A">
                      <a:alpha val="43000"/>
                    </a:srgbClr>
                  </a:outerShdw>
                </a:effectLst>
              </a:rPr>
              <a:t>        </a:t>
            </a:r>
            <a:r>
              <a:rPr lang="en-US" altLang="zh-CN" dirty="0">
                <a:ln w="0"/>
                <a:solidFill>
                  <a:schemeClr val="accent1"/>
                </a:solidFill>
                <a:effectLst>
                  <a:outerShdw blurRad="38100" dist="25400" dir="5400000" algn="ctr" rotWithShape="0">
                    <a:srgbClr val="6E747A">
                      <a:alpha val="43000"/>
                    </a:srgbClr>
                  </a:outerShdw>
                </a:effectLst>
              </a:rPr>
              <a:t>2019</a:t>
            </a:r>
            <a:r>
              <a:rPr lang="zh-CN" altLang="en-US" dirty="0">
                <a:ln w="0"/>
                <a:solidFill>
                  <a:schemeClr val="accent1"/>
                </a:solidFill>
                <a:effectLst>
                  <a:outerShdw blurRad="38100" dist="25400" dir="5400000" algn="ctr" rotWithShape="0">
                    <a:srgbClr val="6E747A">
                      <a:alpha val="43000"/>
                    </a:srgbClr>
                  </a:outerShdw>
                </a:effectLst>
              </a:rPr>
              <a:t>年是新中国成立</a:t>
            </a:r>
            <a:r>
              <a:rPr lang="en-US" altLang="zh-CN" dirty="0">
                <a:ln w="0"/>
                <a:solidFill>
                  <a:schemeClr val="accent1"/>
                </a:solidFill>
                <a:effectLst>
                  <a:outerShdw blurRad="38100" dist="25400" dir="5400000" algn="ctr" rotWithShape="0">
                    <a:srgbClr val="6E747A">
                      <a:alpha val="43000"/>
                    </a:srgbClr>
                  </a:outerShdw>
                </a:effectLst>
              </a:rPr>
              <a:t>70</a:t>
            </a:r>
            <a:r>
              <a:rPr lang="zh-CN" altLang="en-US" dirty="0">
                <a:ln w="0"/>
                <a:solidFill>
                  <a:schemeClr val="accent1"/>
                </a:solidFill>
                <a:effectLst>
                  <a:outerShdw blurRad="38100" dist="25400" dir="5400000" algn="ctr" rotWithShape="0">
                    <a:srgbClr val="6E747A">
                      <a:alpha val="43000"/>
                    </a:srgbClr>
                  </a:outerShdw>
                </a:effectLst>
              </a:rPr>
              <a:t>周年，是全面建成小康社会、实现第一个百年奋斗目标的关键之年。要在以习近平同志为核心的党中央坚强领导下，以习近平新时代中国特色社会主义思想为指导</a:t>
            </a:r>
            <a:r>
              <a:rPr lang="en-US" altLang="zh-CN" dirty="0">
                <a:ln w="0"/>
                <a:solidFill>
                  <a:schemeClr val="accent1"/>
                </a:solidFill>
                <a:effectLst>
                  <a:outerShdw blurRad="38100" dist="25400" dir="5400000" algn="ctr" rotWithShape="0">
                    <a:srgbClr val="6E747A">
                      <a:alpha val="43000"/>
                    </a:srgbClr>
                  </a:outerShdw>
                </a:effectLst>
              </a:rPr>
              <a:t>——</a:t>
            </a:r>
            <a:endParaRPr lang="zh-CN" altLang="en-US" b="0" cap="none" spc="0" dirty="0">
              <a:ln w="0"/>
              <a:solidFill>
                <a:schemeClr val="accent1"/>
              </a:solidFill>
              <a:effectLst>
                <a:outerShdw blurRad="38100" dist="25400" dir="5400000" algn="ctr" rotWithShape="0">
                  <a:srgbClr val="6E747A">
                    <a:alpha val="43000"/>
                  </a:srgbClr>
                </a:outerShdw>
              </a:effectLst>
            </a:endParaRPr>
          </a:p>
        </p:txBody>
      </p:sp>
      <p:sp>
        <p:nvSpPr>
          <p:cNvPr id="5" name="矩形">
            <a:extLst>
              <a:ext uri="{FF2B5EF4-FFF2-40B4-BE49-F238E27FC236}">
                <a16:creationId xmlns:a16="http://schemas.microsoft.com/office/drawing/2014/main" id="{B268CD18-CE7A-415B-A749-F7ADED596780}"/>
              </a:ext>
            </a:extLst>
          </p:cNvPr>
          <p:cNvSpPr>
            <a:spLocks/>
          </p:cNvSpPr>
          <p:nvPr/>
        </p:nvSpPr>
        <p:spPr>
          <a:xfrm>
            <a:off x="1343340" y="2700669"/>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全面贯彻</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7" name="矩形">
            <a:extLst>
              <a:ext uri="{FF2B5EF4-FFF2-40B4-BE49-F238E27FC236}">
                <a16:creationId xmlns:a16="http://schemas.microsoft.com/office/drawing/2014/main" id="{45E7BC44-385C-4EA1-AD7C-A8FD9A7A0B14}"/>
              </a:ext>
            </a:extLst>
          </p:cNvPr>
          <p:cNvSpPr>
            <a:spLocks/>
          </p:cNvSpPr>
          <p:nvPr/>
        </p:nvSpPr>
        <p:spPr>
          <a:xfrm>
            <a:off x="1343340" y="3533606"/>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统筹推进</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8" name="矩形">
            <a:extLst>
              <a:ext uri="{FF2B5EF4-FFF2-40B4-BE49-F238E27FC236}">
                <a16:creationId xmlns:a16="http://schemas.microsoft.com/office/drawing/2014/main" id="{017BDA3A-40B9-44E7-A18D-3C0F3F0DDC07}"/>
              </a:ext>
            </a:extLst>
          </p:cNvPr>
          <p:cNvSpPr>
            <a:spLocks/>
          </p:cNvSpPr>
          <p:nvPr/>
        </p:nvSpPr>
        <p:spPr>
          <a:xfrm>
            <a:off x="1343340" y="4298925"/>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协调推进</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9" name="矩形">
            <a:extLst>
              <a:ext uri="{FF2B5EF4-FFF2-40B4-BE49-F238E27FC236}">
                <a16:creationId xmlns:a16="http://schemas.microsoft.com/office/drawing/2014/main" id="{544AB5D2-7487-4E01-BE73-2F9F415A191B}"/>
              </a:ext>
            </a:extLst>
          </p:cNvPr>
          <p:cNvSpPr>
            <a:spLocks/>
          </p:cNvSpPr>
          <p:nvPr/>
        </p:nvSpPr>
        <p:spPr>
          <a:xfrm>
            <a:off x="1343340" y="5085230"/>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坚    持</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2" name="文本框 11">
            <a:extLst>
              <a:ext uri="{FF2B5EF4-FFF2-40B4-BE49-F238E27FC236}">
                <a16:creationId xmlns:a16="http://schemas.microsoft.com/office/drawing/2014/main" id="{C1BB471C-90DF-47F4-83B2-806F13E4663D}"/>
              </a:ext>
            </a:extLst>
          </p:cNvPr>
          <p:cNvSpPr txBox="1"/>
          <p:nvPr/>
        </p:nvSpPr>
        <p:spPr>
          <a:xfrm>
            <a:off x="2855550" y="2606142"/>
            <a:ext cx="2664370" cy="646331"/>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党的十九大和十九届二中、三中全会精神</a:t>
            </a:r>
          </a:p>
        </p:txBody>
      </p:sp>
      <p:sp>
        <p:nvSpPr>
          <p:cNvPr id="13" name="文本框 12">
            <a:extLst>
              <a:ext uri="{FF2B5EF4-FFF2-40B4-BE49-F238E27FC236}">
                <a16:creationId xmlns:a16="http://schemas.microsoft.com/office/drawing/2014/main" id="{546FC40B-AFCC-4D8B-8B77-803634522467}"/>
              </a:ext>
            </a:extLst>
          </p:cNvPr>
          <p:cNvSpPr txBox="1"/>
          <p:nvPr/>
        </p:nvSpPr>
        <p:spPr>
          <a:xfrm>
            <a:off x="2783540" y="3564969"/>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“五位一体”总体布局</a:t>
            </a:r>
          </a:p>
        </p:txBody>
      </p:sp>
      <p:sp>
        <p:nvSpPr>
          <p:cNvPr id="14" name="文本框 13">
            <a:extLst>
              <a:ext uri="{FF2B5EF4-FFF2-40B4-BE49-F238E27FC236}">
                <a16:creationId xmlns:a16="http://schemas.microsoft.com/office/drawing/2014/main" id="{79CBCEDE-B7F5-466C-8DB8-EC5F12975EF3}"/>
              </a:ext>
            </a:extLst>
          </p:cNvPr>
          <p:cNvSpPr txBox="1"/>
          <p:nvPr/>
        </p:nvSpPr>
        <p:spPr>
          <a:xfrm>
            <a:off x="2783540" y="4296265"/>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“四个全面”战略布局</a:t>
            </a:r>
          </a:p>
        </p:txBody>
      </p:sp>
      <p:sp>
        <p:nvSpPr>
          <p:cNvPr id="15" name="文本框 14">
            <a:extLst>
              <a:ext uri="{FF2B5EF4-FFF2-40B4-BE49-F238E27FC236}">
                <a16:creationId xmlns:a16="http://schemas.microsoft.com/office/drawing/2014/main" id="{DF2EEB09-9FDD-479B-B9EB-46E8D35EE8C8}"/>
              </a:ext>
            </a:extLst>
          </p:cNvPr>
          <p:cNvSpPr txBox="1"/>
          <p:nvPr/>
        </p:nvSpPr>
        <p:spPr>
          <a:xfrm>
            <a:off x="2855550" y="5116593"/>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稳中求进工作总基调</a:t>
            </a:r>
          </a:p>
        </p:txBody>
      </p:sp>
      <p:sp>
        <p:nvSpPr>
          <p:cNvPr id="16" name="矩形">
            <a:extLst>
              <a:ext uri="{FF2B5EF4-FFF2-40B4-BE49-F238E27FC236}">
                <a16:creationId xmlns:a16="http://schemas.microsoft.com/office/drawing/2014/main" id="{37AEB406-E4CE-4DFB-A98B-D42C9B3A4754}"/>
              </a:ext>
            </a:extLst>
          </p:cNvPr>
          <p:cNvSpPr>
            <a:spLocks/>
          </p:cNvSpPr>
          <p:nvPr/>
        </p:nvSpPr>
        <p:spPr>
          <a:xfrm>
            <a:off x="6066007" y="2700668"/>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坚    持</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7" name="矩形">
            <a:extLst>
              <a:ext uri="{FF2B5EF4-FFF2-40B4-BE49-F238E27FC236}">
                <a16:creationId xmlns:a16="http://schemas.microsoft.com/office/drawing/2014/main" id="{2F229C54-AE46-4C3E-89FF-21B59E8DA6C7}"/>
              </a:ext>
            </a:extLst>
          </p:cNvPr>
          <p:cNvSpPr>
            <a:spLocks/>
          </p:cNvSpPr>
          <p:nvPr/>
        </p:nvSpPr>
        <p:spPr>
          <a:xfrm>
            <a:off x="6066007" y="3528958"/>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坚    持</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8" name="矩形">
            <a:extLst>
              <a:ext uri="{FF2B5EF4-FFF2-40B4-BE49-F238E27FC236}">
                <a16:creationId xmlns:a16="http://schemas.microsoft.com/office/drawing/2014/main" id="{C75458F9-1ECF-4965-85C4-9E2658B20B25}"/>
              </a:ext>
            </a:extLst>
          </p:cNvPr>
          <p:cNvSpPr>
            <a:spLocks/>
          </p:cNvSpPr>
          <p:nvPr/>
        </p:nvSpPr>
        <p:spPr>
          <a:xfrm>
            <a:off x="6066007" y="4287916"/>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坚    持</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9" name="矩形">
            <a:extLst>
              <a:ext uri="{FF2B5EF4-FFF2-40B4-BE49-F238E27FC236}">
                <a16:creationId xmlns:a16="http://schemas.microsoft.com/office/drawing/2014/main" id="{C4E366BB-AE53-4610-B962-97B33A02E235}"/>
              </a:ext>
            </a:extLst>
          </p:cNvPr>
          <p:cNvSpPr>
            <a:spLocks/>
          </p:cNvSpPr>
          <p:nvPr/>
        </p:nvSpPr>
        <p:spPr>
          <a:xfrm>
            <a:off x="6066007" y="5045561"/>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坚    持</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20" name="文本框 19">
            <a:extLst>
              <a:ext uri="{FF2B5EF4-FFF2-40B4-BE49-F238E27FC236}">
                <a16:creationId xmlns:a16="http://schemas.microsoft.com/office/drawing/2014/main" id="{87196628-03C0-4417-85C2-EDF35E48F27B}"/>
              </a:ext>
            </a:extLst>
          </p:cNvPr>
          <p:cNvSpPr txBox="1"/>
          <p:nvPr/>
        </p:nvSpPr>
        <p:spPr>
          <a:xfrm>
            <a:off x="7824240" y="2700668"/>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新发展理念</a:t>
            </a:r>
          </a:p>
        </p:txBody>
      </p:sp>
      <p:sp>
        <p:nvSpPr>
          <p:cNvPr id="21" name="文本框 20">
            <a:extLst>
              <a:ext uri="{FF2B5EF4-FFF2-40B4-BE49-F238E27FC236}">
                <a16:creationId xmlns:a16="http://schemas.microsoft.com/office/drawing/2014/main" id="{124B2BC4-7E31-4440-9F1E-163B98F160A0}"/>
              </a:ext>
            </a:extLst>
          </p:cNvPr>
          <p:cNvSpPr txBox="1"/>
          <p:nvPr/>
        </p:nvSpPr>
        <p:spPr>
          <a:xfrm>
            <a:off x="7824240" y="3585225"/>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推动高质量发展</a:t>
            </a:r>
          </a:p>
        </p:txBody>
      </p:sp>
      <p:sp>
        <p:nvSpPr>
          <p:cNvPr id="22" name="文本框 21">
            <a:extLst>
              <a:ext uri="{FF2B5EF4-FFF2-40B4-BE49-F238E27FC236}">
                <a16:creationId xmlns:a16="http://schemas.microsoft.com/office/drawing/2014/main" id="{A27A2D24-4AC6-466C-B88B-FD8A5A00A1CB}"/>
              </a:ext>
            </a:extLst>
          </p:cNvPr>
          <p:cNvSpPr txBox="1"/>
          <p:nvPr/>
        </p:nvSpPr>
        <p:spPr>
          <a:xfrm>
            <a:off x="7824240" y="4206915"/>
            <a:ext cx="2664370" cy="646331"/>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以供给侧结构性改革为主线</a:t>
            </a:r>
          </a:p>
        </p:txBody>
      </p:sp>
      <p:sp>
        <p:nvSpPr>
          <p:cNvPr id="23" name="文本框 22">
            <a:extLst>
              <a:ext uri="{FF2B5EF4-FFF2-40B4-BE49-F238E27FC236}">
                <a16:creationId xmlns:a16="http://schemas.microsoft.com/office/drawing/2014/main" id="{CC20209A-5A15-404A-8BF8-F221EDF5ED55}"/>
              </a:ext>
            </a:extLst>
          </p:cNvPr>
          <p:cNvSpPr txBox="1"/>
          <p:nvPr/>
        </p:nvSpPr>
        <p:spPr>
          <a:xfrm>
            <a:off x="7824240" y="4938424"/>
            <a:ext cx="2664370" cy="646331"/>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深化市场化改革、扩大高水平开放</a:t>
            </a:r>
          </a:p>
        </p:txBody>
      </p:sp>
    </p:spTree>
    <p:extLst>
      <p:ext uri="{BB962C8B-B14F-4D97-AF65-F5344CB8AC3E}">
        <p14:creationId xmlns:p14="http://schemas.microsoft.com/office/powerpoint/2010/main" val="320250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P spid="9"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8A1016AA-7916-4EE8-9C4A-287B73E1A164}"/>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EE23361D-58C6-497B-83F9-971278A53829}"/>
              </a:ext>
            </a:extLst>
          </p:cNvPr>
          <p:cNvSpPr>
            <a:spLocks/>
          </p:cNvSpPr>
          <p:nvPr/>
        </p:nvSpPr>
        <p:spPr>
          <a:xfrm>
            <a:off x="1343340" y="1484730"/>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加快建设</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4" name="矩形">
            <a:extLst>
              <a:ext uri="{FF2B5EF4-FFF2-40B4-BE49-F238E27FC236}">
                <a16:creationId xmlns:a16="http://schemas.microsoft.com/office/drawing/2014/main" id="{C6195F49-F4AB-4AFC-9352-136FFD6E65F7}"/>
              </a:ext>
            </a:extLst>
          </p:cNvPr>
          <p:cNvSpPr>
            <a:spLocks/>
          </p:cNvSpPr>
          <p:nvPr/>
        </p:nvSpPr>
        <p:spPr>
          <a:xfrm>
            <a:off x="1343340" y="2173151"/>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继续打好</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5" name="矩形">
            <a:extLst>
              <a:ext uri="{FF2B5EF4-FFF2-40B4-BE49-F238E27FC236}">
                <a16:creationId xmlns:a16="http://schemas.microsoft.com/office/drawing/2014/main" id="{7C34F0B3-1950-4E75-9954-06C5022F8AC5}"/>
              </a:ext>
            </a:extLst>
          </p:cNvPr>
          <p:cNvSpPr>
            <a:spLocks/>
          </p:cNvSpPr>
          <p:nvPr/>
        </p:nvSpPr>
        <p:spPr>
          <a:xfrm>
            <a:off x="1343340" y="2860828"/>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着力激发</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6" name="矩形">
            <a:extLst>
              <a:ext uri="{FF2B5EF4-FFF2-40B4-BE49-F238E27FC236}">
                <a16:creationId xmlns:a16="http://schemas.microsoft.com/office/drawing/2014/main" id="{8F77AD4F-0600-4C42-8E59-541FB0D6A9C5}"/>
              </a:ext>
            </a:extLst>
          </p:cNvPr>
          <p:cNvSpPr>
            <a:spLocks/>
          </p:cNvSpPr>
          <p:nvPr/>
        </p:nvSpPr>
        <p:spPr>
          <a:xfrm>
            <a:off x="1343340" y="3548505"/>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600" b="1" kern="0" dirty="0">
                <a:solidFill>
                  <a:srgbClr val="FFFFFF"/>
                </a:solidFill>
                <a:effectLst>
                  <a:outerShdw blurRad="38100" dist="38100" dir="2700000" algn="tl">
                    <a:srgbClr val="000000">
                      <a:alpha val="43000"/>
                    </a:srgbClr>
                  </a:outerShdw>
                </a:effectLst>
                <a:latin typeface="Century Gothic" charset="0"/>
                <a:cs typeface="等线" charset="0"/>
              </a:rPr>
              <a:t>创新和完善</a:t>
            </a:r>
            <a:endParaRPr lang="zh-CN" altLang="en-US" sz="16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7" name="矩形">
            <a:extLst>
              <a:ext uri="{FF2B5EF4-FFF2-40B4-BE49-F238E27FC236}">
                <a16:creationId xmlns:a16="http://schemas.microsoft.com/office/drawing/2014/main" id="{75C8A172-C0AE-428A-B286-EC944D8C1A93}"/>
              </a:ext>
            </a:extLst>
          </p:cNvPr>
          <p:cNvSpPr>
            <a:spLocks/>
          </p:cNvSpPr>
          <p:nvPr/>
        </p:nvSpPr>
        <p:spPr>
          <a:xfrm>
            <a:off x="1343340" y="4227833"/>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统筹推进</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8" name="矩形">
            <a:extLst>
              <a:ext uri="{FF2B5EF4-FFF2-40B4-BE49-F238E27FC236}">
                <a16:creationId xmlns:a16="http://schemas.microsoft.com/office/drawing/2014/main" id="{51F05CED-6B19-4678-9EDF-DB4E289A79AD}"/>
              </a:ext>
            </a:extLst>
          </p:cNvPr>
          <p:cNvSpPr>
            <a:spLocks/>
          </p:cNvSpPr>
          <p:nvPr/>
        </p:nvSpPr>
        <p:spPr>
          <a:xfrm>
            <a:off x="1343340" y="4907161"/>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保    持</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9" name="矩形">
            <a:extLst>
              <a:ext uri="{FF2B5EF4-FFF2-40B4-BE49-F238E27FC236}">
                <a16:creationId xmlns:a16="http://schemas.microsoft.com/office/drawing/2014/main" id="{7452F674-D122-4F86-82D6-7560FD463CA0}"/>
              </a:ext>
            </a:extLst>
          </p:cNvPr>
          <p:cNvSpPr>
            <a:spLocks/>
          </p:cNvSpPr>
          <p:nvPr/>
        </p:nvSpPr>
        <p:spPr>
          <a:xfrm>
            <a:off x="1343340" y="5586489"/>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进一步</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0" name="文本框 9">
            <a:extLst>
              <a:ext uri="{FF2B5EF4-FFF2-40B4-BE49-F238E27FC236}">
                <a16:creationId xmlns:a16="http://schemas.microsoft.com/office/drawing/2014/main" id="{FD75CC04-8E09-45B8-B325-2BC1BDF353FC}"/>
              </a:ext>
            </a:extLst>
          </p:cNvPr>
          <p:cNvSpPr txBox="1"/>
          <p:nvPr/>
        </p:nvSpPr>
        <p:spPr>
          <a:xfrm>
            <a:off x="2999570" y="1513267"/>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现代化经济体系</a:t>
            </a:r>
          </a:p>
        </p:txBody>
      </p:sp>
      <p:sp>
        <p:nvSpPr>
          <p:cNvPr id="11" name="文本框 10">
            <a:extLst>
              <a:ext uri="{FF2B5EF4-FFF2-40B4-BE49-F238E27FC236}">
                <a16:creationId xmlns:a16="http://schemas.microsoft.com/office/drawing/2014/main" id="{64789BE2-9953-4F9A-B182-5112D4ACF904}"/>
              </a:ext>
            </a:extLst>
          </p:cNvPr>
          <p:cNvSpPr txBox="1"/>
          <p:nvPr/>
        </p:nvSpPr>
        <p:spPr>
          <a:xfrm>
            <a:off x="2999570" y="2173151"/>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三大攻坚战</a:t>
            </a:r>
          </a:p>
        </p:txBody>
      </p:sp>
      <p:sp>
        <p:nvSpPr>
          <p:cNvPr id="12" name="文本框 11">
            <a:extLst>
              <a:ext uri="{FF2B5EF4-FFF2-40B4-BE49-F238E27FC236}">
                <a16:creationId xmlns:a16="http://schemas.microsoft.com/office/drawing/2014/main" id="{7FEE71A0-922B-4E48-ADF7-84DCD67B43A4}"/>
              </a:ext>
            </a:extLst>
          </p:cNvPr>
          <p:cNvSpPr txBox="1"/>
          <p:nvPr/>
        </p:nvSpPr>
        <p:spPr>
          <a:xfrm>
            <a:off x="2999570" y="2892191"/>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微观主体活力</a:t>
            </a:r>
          </a:p>
        </p:txBody>
      </p:sp>
      <p:sp>
        <p:nvSpPr>
          <p:cNvPr id="13" name="文本框 12">
            <a:extLst>
              <a:ext uri="{FF2B5EF4-FFF2-40B4-BE49-F238E27FC236}">
                <a16:creationId xmlns:a16="http://schemas.microsoft.com/office/drawing/2014/main" id="{6B38B56F-2F96-40DD-9E8C-20C24B7E82DD}"/>
              </a:ext>
            </a:extLst>
          </p:cNvPr>
          <p:cNvSpPr txBox="1"/>
          <p:nvPr/>
        </p:nvSpPr>
        <p:spPr>
          <a:xfrm>
            <a:off x="2999570" y="3579868"/>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宏观调控</a:t>
            </a:r>
          </a:p>
        </p:txBody>
      </p:sp>
      <p:sp>
        <p:nvSpPr>
          <p:cNvPr id="14" name="文本框 13">
            <a:extLst>
              <a:ext uri="{FF2B5EF4-FFF2-40B4-BE49-F238E27FC236}">
                <a16:creationId xmlns:a16="http://schemas.microsoft.com/office/drawing/2014/main" id="{987E2567-E56E-4E3C-B8CD-8845D3F73F66}"/>
              </a:ext>
            </a:extLst>
          </p:cNvPr>
          <p:cNvSpPr txBox="1"/>
          <p:nvPr/>
        </p:nvSpPr>
        <p:spPr>
          <a:xfrm>
            <a:off x="2999570" y="4018252"/>
            <a:ext cx="2742775" cy="830997"/>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稳增长、促改革、调结构、惠民生、防风险、保稳定工作</a:t>
            </a:r>
          </a:p>
        </p:txBody>
      </p:sp>
      <p:sp>
        <p:nvSpPr>
          <p:cNvPr id="15" name="文本框 14">
            <a:extLst>
              <a:ext uri="{FF2B5EF4-FFF2-40B4-BE49-F238E27FC236}">
                <a16:creationId xmlns:a16="http://schemas.microsoft.com/office/drawing/2014/main" id="{53401B19-4D50-4E95-A1D7-613A7DC6AA84}"/>
              </a:ext>
            </a:extLst>
          </p:cNvPr>
          <p:cNvSpPr txBox="1"/>
          <p:nvPr/>
        </p:nvSpPr>
        <p:spPr>
          <a:xfrm>
            <a:off x="3004378" y="4907161"/>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经济运行在合理区间</a:t>
            </a:r>
          </a:p>
        </p:txBody>
      </p:sp>
      <p:sp>
        <p:nvSpPr>
          <p:cNvPr id="16" name="文本框 15">
            <a:extLst>
              <a:ext uri="{FF2B5EF4-FFF2-40B4-BE49-F238E27FC236}">
                <a16:creationId xmlns:a16="http://schemas.microsoft.com/office/drawing/2014/main" id="{A45A3E54-38B7-4F40-A5D9-95055E8904A8}"/>
              </a:ext>
            </a:extLst>
          </p:cNvPr>
          <p:cNvSpPr txBox="1"/>
          <p:nvPr/>
        </p:nvSpPr>
        <p:spPr>
          <a:xfrm>
            <a:off x="2968062" y="5510130"/>
            <a:ext cx="2664370" cy="584775"/>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稳就业、稳金融、稳外贸、稳外资、稳投资、稳预期</a:t>
            </a:r>
          </a:p>
        </p:txBody>
      </p:sp>
      <p:sp>
        <p:nvSpPr>
          <p:cNvPr id="17" name="矩形">
            <a:extLst>
              <a:ext uri="{FF2B5EF4-FFF2-40B4-BE49-F238E27FC236}">
                <a16:creationId xmlns:a16="http://schemas.microsoft.com/office/drawing/2014/main" id="{30AD5208-35B0-4535-8A7B-8F84B0B8909C}"/>
              </a:ext>
            </a:extLst>
          </p:cNvPr>
          <p:cNvSpPr>
            <a:spLocks/>
          </p:cNvSpPr>
          <p:nvPr/>
        </p:nvSpPr>
        <p:spPr>
          <a:xfrm>
            <a:off x="6096000" y="1481903"/>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提    振</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8" name="矩形">
            <a:extLst>
              <a:ext uri="{FF2B5EF4-FFF2-40B4-BE49-F238E27FC236}">
                <a16:creationId xmlns:a16="http://schemas.microsoft.com/office/drawing/2014/main" id="{3C78982E-68F4-4277-90D8-D84A4803C538}"/>
              </a:ext>
            </a:extLst>
          </p:cNvPr>
          <p:cNvSpPr>
            <a:spLocks/>
          </p:cNvSpPr>
          <p:nvPr/>
        </p:nvSpPr>
        <p:spPr>
          <a:xfrm>
            <a:off x="6105868" y="2141787"/>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增    强</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9" name="矩形">
            <a:extLst>
              <a:ext uri="{FF2B5EF4-FFF2-40B4-BE49-F238E27FC236}">
                <a16:creationId xmlns:a16="http://schemas.microsoft.com/office/drawing/2014/main" id="{72EAA176-9EF8-4D76-96BF-37648D794EB0}"/>
              </a:ext>
            </a:extLst>
          </p:cNvPr>
          <p:cNvSpPr>
            <a:spLocks/>
          </p:cNvSpPr>
          <p:nvPr/>
        </p:nvSpPr>
        <p:spPr>
          <a:xfrm>
            <a:off x="6105868" y="2806294"/>
            <a:ext cx="1296180" cy="432059"/>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保    持</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20" name="文本框 19">
            <a:extLst>
              <a:ext uri="{FF2B5EF4-FFF2-40B4-BE49-F238E27FC236}">
                <a16:creationId xmlns:a16="http://schemas.microsoft.com/office/drawing/2014/main" id="{0C2CBCFA-8E40-4D68-B339-A768F08CE347}"/>
              </a:ext>
            </a:extLst>
          </p:cNvPr>
          <p:cNvSpPr txBox="1"/>
          <p:nvPr/>
        </p:nvSpPr>
        <p:spPr>
          <a:xfrm>
            <a:off x="7680220" y="1513267"/>
            <a:ext cx="2664370" cy="369332"/>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市场信心</a:t>
            </a:r>
          </a:p>
        </p:txBody>
      </p:sp>
      <p:sp>
        <p:nvSpPr>
          <p:cNvPr id="21" name="文本框 20">
            <a:extLst>
              <a:ext uri="{FF2B5EF4-FFF2-40B4-BE49-F238E27FC236}">
                <a16:creationId xmlns:a16="http://schemas.microsoft.com/office/drawing/2014/main" id="{16C4D0F7-1AF1-42DF-8BCF-E92A238DC158}"/>
              </a:ext>
            </a:extLst>
          </p:cNvPr>
          <p:cNvSpPr txBox="1"/>
          <p:nvPr/>
        </p:nvSpPr>
        <p:spPr>
          <a:xfrm>
            <a:off x="7680220" y="2034650"/>
            <a:ext cx="2664370" cy="646331"/>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人民群众获得感、幸福感、安全感</a:t>
            </a:r>
          </a:p>
        </p:txBody>
      </p:sp>
      <p:sp>
        <p:nvSpPr>
          <p:cNvPr id="22" name="文本框 21">
            <a:extLst>
              <a:ext uri="{FF2B5EF4-FFF2-40B4-BE49-F238E27FC236}">
                <a16:creationId xmlns:a16="http://schemas.microsoft.com/office/drawing/2014/main" id="{79287988-C1D3-4120-94EB-60DF788E8B9C}"/>
              </a:ext>
            </a:extLst>
          </p:cNvPr>
          <p:cNvSpPr txBox="1"/>
          <p:nvPr/>
        </p:nvSpPr>
        <p:spPr>
          <a:xfrm>
            <a:off x="7680220" y="2753691"/>
            <a:ext cx="2664370" cy="646331"/>
          </a:xfrm>
          <a:prstGeom prst="rect">
            <a:avLst/>
          </a:prstGeom>
          <a:noFill/>
        </p:spPr>
        <p:txBody>
          <a:bodyPr wrap="square" rtlCol="0">
            <a:spAutoFit/>
          </a:bodyPr>
          <a:lstStyle/>
          <a:p>
            <a:r>
              <a:rPr lang="zh-CN" altLang="en-US" sz="1800" dirty="0">
                <a:solidFill>
                  <a:srgbClr val="0070C0"/>
                </a:solidFill>
                <a:latin typeface="微软雅黑" panose="020B0503020204020204" pitchFamily="34" charset="-122"/>
                <a:ea typeface="微软雅黑" panose="020B0503020204020204" pitchFamily="34" charset="-122"/>
              </a:rPr>
              <a:t>经济持续健康发展和社会大局稳定</a:t>
            </a:r>
          </a:p>
        </p:txBody>
      </p:sp>
      <p:sp>
        <p:nvSpPr>
          <p:cNvPr id="23" name="圆柱体 22">
            <a:extLst>
              <a:ext uri="{FF2B5EF4-FFF2-40B4-BE49-F238E27FC236}">
                <a16:creationId xmlns:a16="http://schemas.microsoft.com/office/drawing/2014/main" id="{EDAF2858-4B0E-43CC-9BBF-C94B25332102}"/>
              </a:ext>
            </a:extLst>
          </p:cNvPr>
          <p:cNvSpPr/>
          <p:nvPr/>
        </p:nvSpPr>
        <p:spPr>
          <a:xfrm>
            <a:off x="6337816" y="3511309"/>
            <a:ext cx="1512210" cy="2624104"/>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为全面建成小康社会收官打下决定性基础</a:t>
            </a:r>
          </a:p>
        </p:txBody>
      </p:sp>
      <p:sp>
        <p:nvSpPr>
          <p:cNvPr id="24" name="圆柱体 23">
            <a:extLst>
              <a:ext uri="{FF2B5EF4-FFF2-40B4-BE49-F238E27FC236}">
                <a16:creationId xmlns:a16="http://schemas.microsoft.com/office/drawing/2014/main" id="{07303828-6590-4ECF-BA20-4BD76FC471EE}"/>
              </a:ext>
            </a:extLst>
          </p:cNvPr>
          <p:cNvSpPr/>
          <p:nvPr/>
        </p:nvSpPr>
        <p:spPr>
          <a:xfrm>
            <a:off x="8586740" y="3511309"/>
            <a:ext cx="1512210" cy="2624104"/>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以优异成绩庆祝中华人民共和国成立</a:t>
            </a:r>
            <a:r>
              <a:rPr lang="en-US" altLang="zh-CN" sz="2000" dirty="0"/>
              <a:t>70</a:t>
            </a:r>
            <a:r>
              <a:rPr lang="zh-CN" altLang="en-US" sz="2000" dirty="0"/>
              <a:t>周年</a:t>
            </a:r>
          </a:p>
        </p:txBody>
      </p:sp>
    </p:spTree>
    <p:extLst>
      <p:ext uri="{BB962C8B-B14F-4D97-AF65-F5344CB8AC3E}">
        <p14:creationId xmlns:p14="http://schemas.microsoft.com/office/powerpoint/2010/main" val="135866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7" grpId="0" animBg="1"/>
      <p:bldP spid="18" grpId="0" animBg="1"/>
      <p:bldP spid="19" grpId="0" animBg="1"/>
      <p:bldP spid="23" grpId="0" animBg="1"/>
      <p:bldP spid="24" grpId="0" animBg="1"/>
    </p:bldLst>
  </p:timing>
</p:sld>
</file>

<file path=ppt/theme/theme1.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2.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3.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4.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5.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DAEDEF"/>
      </a:accent5>
      <a:accent6>
        <a:srgbClr val="2D2D8A"/>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Normal.eit</Template>
  <TotalTime>0</TotalTime>
  <Words>3026</Words>
  <Application>Microsoft Office PowerPoint</Application>
  <PresentationFormat>宽屏</PresentationFormat>
  <Paragraphs>498</Paragraphs>
  <Slides>59</Slides>
  <Notes>12</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59</vt:i4>
      </vt:variant>
    </vt:vector>
  </HeadingPairs>
  <TitlesOfParts>
    <vt:vector size="72" baseType="lpstr">
      <vt:lpstr>等线</vt:lpstr>
      <vt:lpstr>等线 Light</vt:lpstr>
      <vt:lpstr>黑体</vt:lpstr>
      <vt:lpstr>华文楷体</vt:lpstr>
      <vt:lpstr>微软雅黑</vt:lpstr>
      <vt:lpstr>Arial</vt:lpstr>
      <vt:lpstr>Calibri</vt:lpstr>
      <vt:lpstr>Century Gothic</vt:lpstr>
      <vt:lpstr>Wingdings 2</vt:lpstr>
      <vt:lpstr>A000120141119A01PPBG</vt:lpstr>
      <vt:lpstr>A000120141119A01PPBG</vt:lpstr>
      <vt:lpstr>A000120141119A01PPBG</vt:lpstr>
      <vt:lpstr>A000120141119A01PPBG</vt:lpstr>
      <vt:lpstr>PowerPoint 演示文稿</vt:lpstr>
      <vt:lpstr>PowerPoint 演示文稿</vt:lpstr>
      <vt:lpstr>一、来之不易的巨大成就</vt:lpstr>
      <vt:lpstr>PowerPoint 演示文稿</vt:lpstr>
      <vt:lpstr>PowerPoint 演示文稿</vt:lpstr>
      <vt:lpstr>PowerPoint 演示文稿</vt:lpstr>
      <vt:lpstr>二、稳中求进、符合实际的 发展目标和政策取向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三、重点突出、举措有力的工作部署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zhai</dc:creator>
  <cp:lastModifiedBy>zhai jian</cp:lastModifiedBy>
  <cp:revision>847</cp:revision>
  <dcterms:created xsi:type="dcterms:W3CDTF">2016-05-11T13:49:14Z</dcterms:created>
  <dcterms:modified xsi:type="dcterms:W3CDTF">2019-04-28T02:52:09Z</dcterms:modified>
</cp:coreProperties>
</file>