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5.jpg" ContentType="image/jpeg"/>
  <Override PartName="/ppt/media/image26.jpg" ContentType="image/jpeg"/>
  <Override PartName="/ppt/media/image27.jpg" ContentType="image/jpeg"/>
  <Override PartName="/ppt/media/image28.jpg" ContentType="image/jpeg"/>
  <Override PartName="/ppt/media/image29.jpg" ContentType="image/jpeg"/>
  <Override PartName="/ppt/media/image30.jpg" ContentType="image/jpeg"/>
  <Override PartName="/ppt/media/image31.jpg" ContentType="image/jpeg"/>
  <Override PartName="/ppt/media/image32.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34.jpg" ContentType="image/jpeg"/>
  <Override PartName="/ppt/media/image35.jpg" ContentType="image/jpeg"/>
  <Override PartName="/ppt/media/image36.jpg" ContentType="image/jpeg"/>
  <Override PartName="/ppt/media/image37.jpg" ContentType="image/jpeg"/>
  <Override PartName="/ppt/media/image38.jpg" ContentType="image/jpeg"/>
  <Override PartName="/ppt/media/image39.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40.jpg" ContentType="image/jpeg"/>
  <Override PartName="/ppt/media/image41.jpg" ContentType="image/jpe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42.jpg" ContentType="image/jpeg"/>
  <Override PartName="/ppt/media/image43.jpg" ContentType="image/jpeg"/>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44.jpg" ContentType="image/jpeg"/>
  <Override PartName="/ppt/media/image45.jpg" ContentType="image/jpeg"/>
  <Override PartName="/ppt/media/image46.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35" r:id="rId1"/>
    <p:sldMasterId id="2147483947" r:id="rId2"/>
    <p:sldMasterId id="2147483959" r:id="rId3"/>
  </p:sldMasterIdLst>
  <p:notesMasterIdLst>
    <p:notesMasterId r:id="rId41"/>
  </p:notesMasterIdLst>
  <p:sldIdLst>
    <p:sldId id="257" r:id="rId4"/>
    <p:sldId id="258" r:id="rId5"/>
    <p:sldId id="259" r:id="rId6"/>
    <p:sldId id="425" r:id="rId7"/>
    <p:sldId id="441" r:id="rId8"/>
    <p:sldId id="442" r:id="rId9"/>
    <p:sldId id="355" r:id="rId10"/>
    <p:sldId id="431" r:id="rId11"/>
    <p:sldId id="443" r:id="rId12"/>
    <p:sldId id="444" r:id="rId13"/>
    <p:sldId id="445" r:id="rId14"/>
    <p:sldId id="447" r:id="rId15"/>
    <p:sldId id="448" r:id="rId16"/>
    <p:sldId id="446" r:id="rId17"/>
    <p:sldId id="361" r:id="rId18"/>
    <p:sldId id="437" r:id="rId19"/>
    <p:sldId id="449" r:id="rId20"/>
    <p:sldId id="450" r:id="rId21"/>
    <p:sldId id="451" r:id="rId22"/>
    <p:sldId id="452" r:id="rId23"/>
    <p:sldId id="453" r:id="rId24"/>
    <p:sldId id="454" r:id="rId25"/>
    <p:sldId id="410" r:id="rId26"/>
    <p:sldId id="440" r:id="rId27"/>
    <p:sldId id="455" r:id="rId28"/>
    <p:sldId id="456" r:id="rId29"/>
    <p:sldId id="457" r:id="rId30"/>
    <p:sldId id="458" r:id="rId31"/>
    <p:sldId id="312" r:id="rId32"/>
    <p:sldId id="313" r:id="rId33"/>
    <p:sldId id="314" r:id="rId34"/>
    <p:sldId id="315" r:id="rId35"/>
    <p:sldId id="316" r:id="rId36"/>
    <p:sldId id="317" r:id="rId37"/>
    <p:sldId id="318" r:id="rId38"/>
    <p:sldId id="319" r:id="rId39"/>
    <p:sldId id="320" r:id="rId40"/>
  </p:sldIdLst>
  <p:sldSz cx="12192000" cy="6858000"/>
  <p:notesSz cx="6797675" cy="9928225"/>
  <p:kinsoku lang="zh-CN" invalStChars="!%),.:;?]}¨·ˇˉ་―‖’”…‰∶、。〃々〉》」』】〕〗！＂＇％），．：；？］｀｜｝～￠" invalEndChars="([{·‘“〈《「『【〔〖（．［｛￡￥"/>
  <p:defaultTextStyle>
    <a:defPPr>
      <a:defRPr lang="zh-CN"/>
    </a:defPPr>
    <a:lvl1pPr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1pPr>
    <a:lvl2pPr marL="607949" indent="-1507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2pPr>
    <a:lvl3pPr marL="1217549" indent="-3031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3pPr>
    <a:lvl4pPr marL="1827149" indent="-4555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4pPr>
    <a:lvl5pPr marL="2436749" indent="-6079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5pPr>
    <a:lvl6pPr marL="22860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6pPr>
    <a:lvl7pPr marL="27432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7pPr>
    <a:lvl8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8pPr>
    <a:lvl9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9396" autoAdjust="0"/>
  </p:normalViewPr>
  <p:slideViewPr>
    <p:cSldViewPr>
      <p:cViewPr varScale="1">
        <p:scale>
          <a:sx n="114" d="100"/>
          <a:sy n="114" d="100"/>
        </p:scale>
        <p:origin x="48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5.jpg"/></Relationships>
</file>

<file path=ppt/diagrams/_rels/data3.xml.rels><?xml version="1.0" encoding="UTF-8" standalone="yes"?>
<Relationships xmlns="http://schemas.openxmlformats.org/package/2006/relationships"><Relationship Id="rId1" Type="http://schemas.openxmlformats.org/officeDocument/2006/relationships/image" Target="../media/image33.jpeg"/></Relationships>
</file>

<file path=ppt/diagrams/_rels/data4.xml.rels><?xml version="1.0" encoding="UTF-8" standalone="yes"?>
<Relationships xmlns="http://schemas.openxmlformats.org/package/2006/relationships"><Relationship Id="rId1" Type="http://schemas.openxmlformats.org/officeDocument/2006/relationships/image" Target="../media/image25.jpg"/></Relationships>
</file>

<file path=ppt/diagrams/_rels/data5.xml.rels><?xml version="1.0" encoding="UTF-8" standalone="yes"?>
<Relationships xmlns="http://schemas.openxmlformats.org/package/2006/relationships"><Relationship Id="rId1" Type="http://schemas.openxmlformats.org/officeDocument/2006/relationships/image" Target="../media/image40.jpg"/></Relationships>
</file>

<file path=ppt/diagrams/_rels/data6.xml.rels><?xml version="1.0" encoding="UTF-8" standalone="yes"?>
<Relationships xmlns="http://schemas.openxmlformats.org/package/2006/relationships"><Relationship Id="rId1" Type="http://schemas.openxmlformats.org/officeDocument/2006/relationships/image" Target="../media/image42.jpg"/></Relationships>
</file>

<file path=ppt/diagrams/_rels/data7.xml.rels><?xml version="1.0" encoding="UTF-8" standalone="yes"?>
<Relationships xmlns="http://schemas.openxmlformats.org/package/2006/relationships"><Relationship Id="rId1" Type="http://schemas.openxmlformats.org/officeDocument/2006/relationships/image" Target="../media/image4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5.xml.rels><?xml version="1.0" encoding="UTF-8" standalone="yes"?>
<Relationships xmlns="http://schemas.openxmlformats.org/package/2006/relationships"><Relationship Id="rId1" Type="http://schemas.openxmlformats.org/officeDocument/2006/relationships/image" Target="../media/image4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42.jpg"/></Relationships>
</file>

<file path=ppt/diagrams/_rels/drawing7.xml.rels><?xml version="1.0" encoding="UTF-8" standalone="yes"?>
<Relationships xmlns="http://schemas.openxmlformats.org/package/2006/relationships"><Relationship Id="rId1" Type="http://schemas.openxmlformats.org/officeDocument/2006/relationships/image" Target="../media/image4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7D1FE-9673-4829-959C-20326BD3D3A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9BA9A0DF-48A2-461E-A658-58E0A01BC316}">
      <dgm:prSet phldrT="[文本]"/>
      <dgm:spPr/>
      <dgm:t>
        <a:bodyPr/>
        <a:lstStyle/>
        <a:p>
          <a:r>
            <a:rPr lang="zh-CN" b="1" dirty="0"/>
            <a:t>商业模式创新</a:t>
          </a:r>
          <a:endParaRPr lang="zh-CN" altLang="en-US" dirty="0"/>
        </a:p>
      </dgm:t>
    </dgm:pt>
    <dgm:pt modelId="{3B27400B-08AD-4E24-8677-BC6D13E22E70}" type="parTrans" cxnId="{E2E65636-D7BB-4742-8EC2-04D5EA3F9D10}">
      <dgm:prSet/>
      <dgm:spPr/>
      <dgm:t>
        <a:bodyPr/>
        <a:lstStyle/>
        <a:p>
          <a:endParaRPr lang="zh-CN" altLang="en-US"/>
        </a:p>
      </dgm:t>
    </dgm:pt>
    <dgm:pt modelId="{4C3AAEA0-FA75-4F92-AFB7-212F5C0DF459}" type="sibTrans" cxnId="{E2E65636-D7BB-4742-8EC2-04D5EA3F9D10}">
      <dgm:prSet/>
      <dgm:spPr/>
      <dgm:t>
        <a:bodyPr/>
        <a:lstStyle/>
        <a:p>
          <a:endParaRPr lang="zh-CN" altLang="en-US"/>
        </a:p>
      </dgm:t>
    </dgm:pt>
    <dgm:pt modelId="{05F21283-DA38-45F8-8D9F-88F011D76F0D}">
      <dgm:prSet phldrT="[文本]"/>
      <dgm:spPr/>
      <dgm:t>
        <a:bodyPr/>
        <a:lstStyle/>
        <a:p>
          <a:r>
            <a:rPr lang="zh-CN" b="1" dirty="0"/>
            <a:t>新一轮基础技术创新</a:t>
          </a:r>
          <a:endParaRPr lang="zh-CN" altLang="en-US" dirty="0"/>
        </a:p>
      </dgm:t>
    </dgm:pt>
    <dgm:pt modelId="{885F7D74-42EE-4D73-AB06-270C8FA23966}" type="parTrans" cxnId="{A502788F-BFD0-456E-8757-582F25898DCA}">
      <dgm:prSet/>
      <dgm:spPr/>
      <dgm:t>
        <a:bodyPr/>
        <a:lstStyle/>
        <a:p>
          <a:endParaRPr lang="zh-CN" altLang="en-US"/>
        </a:p>
      </dgm:t>
    </dgm:pt>
    <dgm:pt modelId="{B23EF52D-86A1-4DD0-81FD-5C8C94127C20}" type="sibTrans" cxnId="{A502788F-BFD0-456E-8757-582F25898DCA}">
      <dgm:prSet/>
      <dgm:spPr/>
      <dgm:t>
        <a:bodyPr/>
        <a:lstStyle/>
        <a:p>
          <a:endParaRPr lang="zh-CN" altLang="en-US"/>
        </a:p>
      </dgm:t>
    </dgm:pt>
    <dgm:pt modelId="{F94563BC-B3BC-45E4-9AEA-2F1D9D089D17}">
      <dgm:prSet phldrT="[文本]"/>
      <dgm:spPr>
        <a:ln w="28575"/>
      </dgm:spPr>
      <dgm:t>
        <a:bodyPr/>
        <a:lstStyle/>
        <a:p>
          <a:r>
            <a:rPr lang="zh-CN" b="1" dirty="0"/>
            <a:t>基础技术创新</a:t>
          </a:r>
          <a:endParaRPr lang="zh-CN" altLang="en-US" dirty="0"/>
        </a:p>
      </dgm:t>
    </dgm:pt>
    <dgm:pt modelId="{C298C72E-7C4D-41FE-822A-82095679C866}" type="parTrans" cxnId="{D6DE0653-8778-423C-B304-5E3430B107A0}">
      <dgm:prSet/>
      <dgm:spPr/>
      <dgm:t>
        <a:bodyPr/>
        <a:lstStyle/>
        <a:p>
          <a:endParaRPr lang="zh-CN" altLang="en-US"/>
        </a:p>
      </dgm:t>
    </dgm:pt>
    <dgm:pt modelId="{45BF8118-9653-4ABD-A5FE-7AF40A9ADA5F}" type="sibTrans" cxnId="{D6DE0653-8778-423C-B304-5E3430B107A0}">
      <dgm:prSet/>
      <dgm:spPr/>
      <dgm:t>
        <a:bodyPr/>
        <a:lstStyle/>
        <a:p>
          <a:endParaRPr lang="zh-CN" altLang="en-US"/>
        </a:p>
      </dgm:t>
    </dgm:pt>
    <dgm:pt modelId="{6F9B40F6-C775-45E9-8D9C-66A4CB87FBA0}">
      <dgm:prSet phldrT="[文本]"/>
      <dgm:spPr/>
      <dgm:t>
        <a:bodyPr/>
        <a:lstStyle/>
        <a:p>
          <a:r>
            <a:rPr lang="zh-CN" b="1" dirty="0"/>
            <a:t>技术应用创新</a:t>
          </a:r>
          <a:endParaRPr lang="zh-CN" altLang="en-US" dirty="0"/>
        </a:p>
      </dgm:t>
    </dgm:pt>
    <dgm:pt modelId="{189D8E77-8330-4C9C-B2F3-ECFEBDA8D024}" type="parTrans" cxnId="{865A9717-113F-4EE4-BCDA-C4F5E179A21F}">
      <dgm:prSet/>
      <dgm:spPr/>
      <dgm:t>
        <a:bodyPr/>
        <a:lstStyle/>
        <a:p>
          <a:endParaRPr lang="zh-CN" altLang="en-US"/>
        </a:p>
      </dgm:t>
    </dgm:pt>
    <dgm:pt modelId="{A2141B21-3538-4516-9BF6-5D9273D79D57}" type="sibTrans" cxnId="{865A9717-113F-4EE4-BCDA-C4F5E179A21F}">
      <dgm:prSet/>
      <dgm:spPr/>
      <dgm:t>
        <a:bodyPr/>
        <a:lstStyle/>
        <a:p>
          <a:endParaRPr lang="zh-CN" altLang="en-US"/>
        </a:p>
      </dgm:t>
    </dgm:pt>
    <dgm:pt modelId="{0DC49435-D643-41FF-A406-B981D383A95A}" type="pres">
      <dgm:prSet presAssocID="{67E7D1FE-9673-4829-959C-20326BD3D3A1}" presName="cycle" presStyleCnt="0">
        <dgm:presLayoutVars>
          <dgm:dir/>
          <dgm:resizeHandles val="exact"/>
        </dgm:presLayoutVars>
      </dgm:prSet>
      <dgm:spPr/>
    </dgm:pt>
    <dgm:pt modelId="{212CE558-B0FA-4516-A4BC-6AB0AD344738}" type="pres">
      <dgm:prSet presAssocID="{9BA9A0DF-48A2-461E-A658-58E0A01BC316}" presName="node" presStyleLbl="node1" presStyleIdx="0" presStyleCnt="4">
        <dgm:presLayoutVars>
          <dgm:bulletEnabled val="1"/>
        </dgm:presLayoutVars>
      </dgm:prSet>
      <dgm:spPr/>
    </dgm:pt>
    <dgm:pt modelId="{4079DDE4-DF26-4270-B15C-A065D396CB45}" type="pres">
      <dgm:prSet presAssocID="{4C3AAEA0-FA75-4F92-AFB7-212F5C0DF459}" presName="sibTrans" presStyleLbl="sibTrans2D1" presStyleIdx="0" presStyleCnt="4"/>
      <dgm:spPr/>
    </dgm:pt>
    <dgm:pt modelId="{09C420E8-7D96-4BBB-BBAC-AB8FB4366E37}" type="pres">
      <dgm:prSet presAssocID="{4C3AAEA0-FA75-4F92-AFB7-212F5C0DF459}" presName="connectorText" presStyleLbl="sibTrans2D1" presStyleIdx="0" presStyleCnt="4"/>
      <dgm:spPr/>
    </dgm:pt>
    <dgm:pt modelId="{8BF32754-2104-4A77-89C6-70CE3A07E4A7}" type="pres">
      <dgm:prSet presAssocID="{05F21283-DA38-45F8-8D9F-88F011D76F0D}" presName="node" presStyleLbl="node1" presStyleIdx="1" presStyleCnt="4">
        <dgm:presLayoutVars>
          <dgm:bulletEnabled val="1"/>
        </dgm:presLayoutVars>
      </dgm:prSet>
      <dgm:spPr/>
    </dgm:pt>
    <dgm:pt modelId="{912E2127-56AD-43D4-B7FE-520E159B6E9B}" type="pres">
      <dgm:prSet presAssocID="{B23EF52D-86A1-4DD0-81FD-5C8C94127C20}" presName="sibTrans" presStyleLbl="sibTrans2D1" presStyleIdx="1" presStyleCnt="4"/>
      <dgm:spPr/>
    </dgm:pt>
    <dgm:pt modelId="{AD324282-E180-48FE-AB73-CAB1BB8AB725}" type="pres">
      <dgm:prSet presAssocID="{B23EF52D-86A1-4DD0-81FD-5C8C94127C20}" presName="connectorText" presStyleLbl="sibTrans2D1" presStyleIdx="1" presStyleCnt="4"/>
      <dgm:spPr/>
    </dgm:pt>
    <dgm:pt modelId="{3CDAC1AC-D059-47D5-8E71-55674AF356AE}" type="pres">
      <dgm:prSet presAssocID="{F94563BC-B3BC-45E4-9AEA-2F1D9D089D17}" presName="node" presStyleLbl="node1" presStyleIdx="2" presStyleCnt="4">
        <dgm:presLayoutVars>
          <dgm:bulletEnabled val="1"/>
        </dgm:presLayoutVars>
      </dgm:prSet>
      <dgm:spPr/>
    </dgm:pt>
    <dgm:pt modelId="{C095F8D8-A74F-4520-B494-E60B11BFFCDB}" type="pres">
      <dgm:prSet presAssocID="{45BF8118-9653-4ABD-A5FE-7AF40A9ADA5F}" presName="sibTrans" presStyleLbl="sibTrans2D1" presStyleIdx="2" presStyleCnt="4"/>
      <dgm:spPr/>
    </dgm:pt>
    <dgm:pt modelId="{E9F883F4-1FF3-43BD-A918-D9D74E51EF2F}" type="pres">
      <dgm:prSet presAssocID="{45BF8118-9653-4ABD-A5FE-7AF40A9ADA5F}" presName="connectorText" presStyleLbl="sibTrans2D1" presStyleIdx="2" presStyleCnt="4"/>
      <dgm:spPr/>
    </dgm:pt>
    <dgm:pt modelId="{9228DFC8-24A6-4477-8E2F-F54751EBE1FD}" type="pres">
      <dgm:prSet presAssocID="{6F9B40F6-C775-45E9-8D9C-66A4CB87FBA0}" presName="node" presStyleLbl="node1" presStyleIdx="3" presStyleCnt="4">
        <dgm:presLayoutVars>
          <dgm:bulletEnabled val="1"/>
        </dgm:presLayoutVars>
      </dgm:prSet>
      <dgm:spPr/>
    </dgm:pt>
    <dgm:pt modelId="{18AC3431-07AA-4260-9382-9B48DBC4D3B0}" type="pres">
      <dgm:prSet presAssocID="{A2141B21-3538-4516-9BF6-5D9273D79D57}" presName="sibTrans" presStyleLbl="sibTrans2D1" presStyleIdx="3" presStyleCnt="4"/>
      <dgm:spPr/>
    </dgm:pt>
    <dgm:pt modelId="{015BA41E-0FB9-4136-9FD1-D9E0C0A09B07}" type="pres">
      <dgm:prSet presAssocID="{A2141B21-3538-4516-9BF6-5D9273D79D57}" presName="connectorText" presStyleLbl="sibTrans2D1" presStyleIdx="3" presStyleCnt="4"/>
      <dgm:spPr/>
    </dgm:pt>
  </dgm:ptLst>
  <dgm:cxnLst>
    <dgm:cxn modelId="{5C2CC300-9A15-420E-A14E-03DBC764DB6F}" type="presOf" srcId="{4C3AAEA0-FA75-4F92-AFB7-212F5C0DF459}" destId="{09C420E8-7D96-4BBB-BBAC-AB8FB4366E37}" srcOrd="1" destOrd="0" presId="urn:microsoft.com/office/officeart/2005/8/layout/cycle2"/>
    <dgm:cxn modelId="{4214E905-4FC6-4D5F-8BAC-82048FFFD13A}" type="presOf" srcId="{4C3AAEA0-FA75-4F92-AFB7-212F5C0DF459}" destId="{4079DDE4-DF26-4270-B15C-A065D396CB45}" srcOrd="0" destOrd="0" presId="urn:microsoft.com/office/officeart/2005/8/layout/cycle2"/>
    <dgm:cxn modelId="{79EA6911-C9F1-421B-87A5-A8E34C5C2B6D}" type="presOf" srcId="{B23EF52D-86A1-4DD0-81FD-5C8C94127C20}" destId="{912E2127-56AD-43D4-B7FE-520E159B6E9B}" srcOrd="0" destOrd="0" presId="urn:microsoft.com/office/officeart/2005/8/layout/cycle2"/>
    <dgm:cxn modelId="{865A9717-113F-4EE4-BCDA-C4F5E179A21F}" srcId="{67E7D1FE-9673-4829-959C-20326BD3D3A1}" destId="{6F9B40F6-C775-45E9-8D9C-66A4CB87FBA0}" srcOrd="3" destOrd="0" parTransId="{189D8E77-8330-4C9C-B2F3-ECFEBDA8D024}" sibTransId="{A2141B21-3538-4516-9BF6-5D9273D79D57}"/>
    <dgm:cxn modelId="{4836B42F-7992-4009-8B66-22652816CCEC}" type="presOf" srcId="{45BF8118-9653-4ABD-A5FE-7AF40A9ADA5F}" destId="{C095F8D8-A74F-4520-B494-E60B11BFFCDB}" srcOrd="0" destOrd="0" presId="urn:microsoft.com/office/officeart/2005/8/layout/cycle2"/>
    <dgm:cxn modelId="{E2E65636-D7BB-4742-8EC2-04D5EA3F9D10}" srcId="{67E7D1FE-9673-4829-959C-20326BD3D3A1}" destId="{9BA9A0DF-48A2-461E-A658-58E0A01BC316}" srcOrd="0" destOrd="0" parTransId="{3B27400B-08AD-4E24-8677-BC6D13E22E70}" sibTransId="{4C3AAEA0-FA75-4F92-AFB7-212F5C0DF459}"/>
    <dgm:cxn modelId="{AEA4C75E-A6C8-44B7-B1CE-3B7E300844A0}" type="presOf" srcId="{B23EF52D-86A1-4DD0-81FD-5C8C94127C20}" destId="{AD324282-E180-48FE-AB73-CAB1BB8AB725}" srcOrd="1" destOrd="0" presId="urn:microsoft.com/office/officeart/2005/8/layout/cycle2"/>
    <dgm:cxn modelId="{206C104D-A161-470C-9760-3C33C30FE28C}" type="presOf" srcId="{05F21283-DA38-45F8-8D9F-88F011D76F0D}" destId="{8BF32754-2104-4A77-89C6-70CE3A07E4A7}" srcOrd="0" destOrd="0" presId="urn:microsoft.com/office/officeart/2005/8/layout/cycle2"/>
    <dgm:cxn modelId="{D6DE0653-8778-423C-B304-5E3430B107A0}" srcId="{67E7D1FE-9673-4829-959C-20326BD3D3A1}" destId="{F94563BC-B3BC-45E4-9AEA-2F1D9D089D17}" srcOrd="2" destOrd="0" parTransId="{C298C72E-7C4D-41FE-822A-82095679C866}" sibTransId="{45BF8118-9653-4ABD-A5FE-7AF40A9ADA5F}"/>
    <dgm:cxn modelId="{A15BC474-77E4-4964-96EA-A91E07E60570}" type="presOf" srcId="{45BF8118-9653-4ABD-A5FE-7AF40A9ADA5F}" destId="{E9F883F4-1FF3-43BD-A918-D9D74E51EF2F}" srcOrd="1" destOrd="0" presId="urn:microsoft.com/office/officeart/2005/8/layout/cycle2"/>
    <dgm:cxn modelId="{4989D583-F289-45A3-B77B-0D0A65C263A9}" type="presOf" srcId="{6F9B40F6-C775-45E9-8D9C-66A4CB87FBA0}" destId="{9228DFC8-24A6-4477-8E2F-F54751EBE1FD}" srcOrd="0" destOrd="0" presId="urn:microsoft.com/office/officeart/2005/8/layout/cycle2"/>
    <dgm:cxn modelId="{A502788F-BFD0-456E-8757-582F25898DCA}" srcId="{67E7D1FE-9673-4829-959C-20326BD3D3A1}" destId="{05F21283-DA38-45F8-8D9F-88F011D76F0D}" srcOrd="1" destOrd="0" parTransId="{885F7D74-42EE-4D73-AB06-270C8FA23966}" sibTransId="{B23EF52D-86A1-4DD0-81FD-5C8C94127C20}"/>
    <dgm:cxn modelId="{728C3E91-115E-447C-AE90-2AD8939EE5D2}" type="presOf" srcId="{A2141B21-3538-4516-9BF6-5D9273D79D57}" destId="{18AC3431-07AA-4260-9382-9B48DBC4D3B0}" srcOrd="0" destOrd="0" presId="urn:microsoft.com/office/officeart/2005/8/layout/cycle2"/>
    <dgm:cxn modelId="{14D065A7-683C-45FA-B128-1C30B15931FA}" type="presOf" srcId="{9BA9A0DF-48A2-461E-A658-58E0A01BC316}" destId="{212CE558-B0FA-4516-A4BC-6AB0AD344738}" srcOrd="0" destOrd="0" presId="urn:microsoft.com/office/officeart/2005/8/layout/cycle2"/>
    <dgm:cxn modelId="{085581D3-A7E1-40AF-A086-7AAB1095A0EF}" type="presOf" srcId="{67E7D1FE-9673-4829-959C-20326BD3D3A1}" destId="{0DC49435-D643-41FF-A406-B981D383A95A}" srcOrd="0" destOrd="0" presId="urn:microsoft.com/office/officeart/2005/8/layout/cycle2"/>
    <dgm:cxn modelId="{A38791F5-ED9E-473E-930A-6907BADA1FA6}" type="presOf" srcId="{A2141B21-3538-4516-9BF6-5D9273D79D57}" destId="{015BA41E-0FB9-4136-9FD1-D9E0C0A09B07}" srcOrd="1" destOrd="0" presId="urn:microsoft.com/office/officeart/2005/8/layout/cycle2"/>
    <dgm:cxn modelId="{93AAE0F8-D042-4380-BFE8-A7034D9A7EB6}" type="presOf" srcId="{F94563BC-B3BC-45E4-9AEA-2F1D9D089D17}" destId="{3CDAC1AC-D059-47D5-8E71-55674AF356AE}" srcOrd="0" destOrd="0" presId="urn:microsoft.com/office/officeart/2005/8/layout/cycle2"/>
    <dgm:cxn modelId="{2E40333B-6DC4-4F9E-803E-0F3EB98DCD9D}" type="presParOf" srcId="{0DC49435-D643-41FF-A406-B981D383A95A}" destId="{212CE558-B0FA-4516-A4BC-6AB0AD344738}" srcOrd="0" destOrd="0" presId="urn:microsoft.com/office/officeart/2005/8/layout/cycle2"/>
    <dgm:cxn modelId="{064C43ED-A40B-414F-A3CF-CFF303ACBF75}" type="presParOf" srcId="{0DC49435-D643-41FF-A406-B981D383A95A}" destId="{4079DDE4-DF26-4270-B15C-A065D396CB45}" srcOrd="1" destOrd="0" presId="urn:microsoft.com/office/officeart/2005/8/layout/cycle2"/>
    <dgm:cxn modelId="{A147832E-E1F8-443F-88B7-22C97197533F}" type="presParOf" srcId="{4079DDE4-DF26-4270-B15C-A065D396CB45}" destId="{09C420E8-7D96-4BBB-BBAC-AB8FB4366E37}" srcOrd="0" destOrd="0" presId="urn:microsoft.com/office/officeart/2005/8/layout/cycle2"/>
    <dgm:cxn modelId="{FBF6D4CC-1F25-4124-9C09-6AFB81924607}" type="presParOf" srcId="{0DC49435-D643-41FF-A406-B981D383A95A}" destId="{8BF32754-2104-4A77-89C6-70CE3A07E4A7}" srcOrd="2" destOrd="0" presId="urn:microsoft.com/office/officeart/2005/8/layout/cycle2"/>
    <dgm:cxn modelId="{3D41AB85-2D2D-4C2F-989D-80C4CE2F474D}" type="presParOf" srcId="{0DC49435-D643-41FF-A406-B981D383A95A}" destId="{912E2127-56AD-43D4-B7FE-520E159B6E9B}" srcOrd="3" destOrd="0" presId="urn:microsoft.com/office/officeart/2005/8/layout/cycle2"/>
    <dgm:cxn modelId="{90FEC6ED-C957-4B50-8A5C-24240FA84D4C}" type="presParOf" srcId="{912E2127-56AD-43D4-B7FE-520E159B6E9B}" destId="{AD324282-E180-48FE-AB73-CAB1BB8AB725}" srcOrd="0" destOrd="0" presId="urn:microsoft.com/office/officeart/2005/8/layout/cycle2"/>
    <dgm:cxn modelId="{8E78F5D7-FF05-465C-A0B8-999B4D826C10}" type="presParOf" srcId="{0DC49435-D643-41FF-A406-B981D383A95A}" destId="{3CDAC1AC-D059-47D5-8E71-55674AF356AE}" srcOrd="4" destOrd="0" presId="urn:microsoft.com/office/officeart/2005/8/layout/cycle2"/>
    <dgm:cxn modelId="{6FDA4603-9A5D-47B4-BBAD-09F759FFE1E9}" type="presParOf" srcId="{0DC49435-D643-41FF-A406-B981D383A95A}" destId="{C095F8D8-A74F-4520-B494-E60B11BFFCDB}" srcOrd="5" destOrd="0" presId="urn:microsoft.com/office/officeart/2005/8/layout/cycle2"/>
    <dgm:cxn modelId="{732B7A90-9A43-46D8-B399-4C6C410119F5}" type="presParOf" srcId="{C095F8D8-A74F-4520-B494-E60B11BFFCDB}" destId="{E9F883F4-1FF3-43BD-A918-D9D74E51EF2F}" srcOrd="0" destOrd="0" presId="urn:microsoft.com/office/officeart/2005/8/layout/cycle2"/>
    <dgm:cxn modelId="{848A69E8-BEE6-49D4-BEB6-0E0A4D308E5E}" type="presParOf" srcId="{0DC49435-D643-41FF-A406-B981D383A95A}" destId="{9228DFC8-24A6-4477-8E2F-F54751EBE1FD}" srcOrd="6" destOrd="0" presId="urn:microsoft.com/office/officeart/2005/8/layout/cycle2"/>
    <dgm:cxn modelId="{FBAD3B73-187A-407A-8037-0F418A7C93B2}" type="presParOf" srcId="{0DC49435-D643-41FF-A406-B981D383A95A}" destId="{18AC3431-07AA-4260-9382-9B48DBC4D3B0}" srcOrd="7" destOrd="0" presId="urn:microsoft.com/office/officeart/2005/8/layout/cycle2"/>
    <dgm:cxn modelId="{D9D248F1-11D4-4766-BFAB-B2F47B782628}" type="presParOf" srcId="{18AC3431-07AA-4260-9382-9B48DBC4D3B0}" destId="{015BA41E-0FB9-4136-9FD1-D9E0C0A09B0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A31BA-69B9-4490-AA30-A3D3CB4CC481}" type="doc">
      <dgm:prSet loTypeId="urn:microsoft.com/office/officeart/2005/8/layout/hList7" loCatId="list" qsTypeId="urn:microsoft.com/office/officeart/2005/8/quickstyle/simple1" qsCatId="simple" csTypeId="urn:microsoft.com/office/officeart/2005/8/colors/accent2_2" csCatId="accent2" phldr="1"/>
      <dgm:spPr/>
      <dgm:t>
        <a:bodyPr/>
        <a:lstStyle/>
        <a:p>
          <a:endParaRPr lang="zh-CN" altLang="en-US"/>
        </a:p>
      </dgm:t>
    </dgm:pt>
    <dgm:pt modelId="{4BBAD34D-DFD5-4536-B5DE-3A0AE19F601A}">
      <dgm:prSet phldrT="[文本]"/>
      <dgm:spPr/>
      <dgm:t>
        <a:bodyPr/>
        <a:lstStyle/>
        <a:p>
          <a:r>
            <a:rPr lang="zh-CN" b="1" dirty="0"/>
            <a:t>加强和改进</a:t>
          </a:r>
          <a:endParaRPr lang="en-US" altLang="zh-CN" b="1" dirty="0"/>
        </a:p>
        <a:p>
          <a:r>
            <a:rPr lang="zh-CN" b="1" dirty="0"/>
            <a:t>网上正面宣传</a:t>
          </a:r>
          <a:endParaRPr lang="zh-CN" altLang="en-US" dirty="0"/>
        </a:p>
      </dgm:t>
    </dgm:pt>
    <dgm:pt modelId="{E13D8267-5227-4BF9-B41D-2F6C82A1AB8F}" type="parTrans" cxnId="{7D6C4D68-60A4-47B9-A48C-61C65FC1F226}">
      <dgm:prSet/>
      <dgm:spPr/>
      <dgm:t>
        <a:bodyPr/>
        <a:lstStyle/>
        <a:p>
          <a:endParaRPr lang="zh-CN" altLang="en-US"/>
        </a:p>
      </dgm:t>
    </dgm:pt>
    <dgm:pt modelId="{47C35ABC-4132-47B1-8FC3-7ADE497571E4}" type="sibTrans" cxnId="{7D6C4D68-60A4-47B9-A48C-61C65FC1F226}">
      <dgm:prSet/>
      <dgm:spPr/>
      <dgm:t>
        <a:bodyPr/>
        <a:lstStyle/>
        <a:p>
          <a:endParaRPr lang="zh-CN" altLang="en-US"/>
        </a:p>
      </dgm:t>
    </dgm:pt>
    <dgm:pt modelId="{E14F77C1-850B-4B37-9FF1-BBC2E6846F36}">
      <dgm:prSet phldrT="[文本]"/>
      <dgm:spPr/>
      <dgm:t>
        <a:bodyPr/>
        <a:lstStyle/>
        <a:p>
          <a:r>
            <a:rPr lang="zh-CN" b="1" dirty="0"/>
            <a:t>坚决防控</a:t>
          </a:r>
          <a:endParaRPr lang="en-US" altLang="zh-CN" b="1" dirty="0"/>
        </a:p>
        <a:p>
          <a:r>
            <a:rPr lang="zh-CN" b="1" dirty="0"/>
            <a:t>网上风险</a:t>
          </a:r>
          <a:endParaRPr lang="zh-CN" altLang="en-US" dirty="0"/>
        </a:p>
      </dgm:t>
    </dgm:pt>
    <dgm:pt modelId="{79237D9E-52E7-4C7C-9C0C-FA721172787A}" type="parTrans" cxnId="{7FE1F579-8757-4A2B-B1B6-738057F0FA8B}">
      <dgm:prSet/>
      <dgm:spPr/>
      <dgm:t>
        <a:bodyPr/>
        <a:lstStyle/>
        <a:p>
          <a:endParaRPr lang="zh-CN" altLang="en-US"/>
        </a:p>
      </dgm:t>
    </dgm:pt>
    <dgm:pt modelId="{79583F41-82E6-45DE-99B3-ECC8D5B4CEDA}" type="sibTrans" cxnId="{7FE1F579-8757-4A2B-B1B6-738057F0FA8B}">
      <dgm:prSet/>
      <dgm:spPr/>
      <dgm:t>
        <a:bodyPr/>
        <a:lstStyle/>
        <a:p>
          <a:endParaRPr lang="zh-CN" altLang="en-US"/>
        </a:p>
      </dgm:t>
    </dgm:pt>
    <dgm:pt modelId="{EA32A605-BBEA-466E-94F8-5BAD8634C2E7}">
      <dgm:prSet phldrT="[文本]"/>
      <dgm:spPr/>
      <dgm:t>
        <a:bodyPr/>
        <a:lstStyle/>
        <a:p>
          <a:r>
            <a:rPr lang="zh-CN" b="1" dirty="0"/>
            <a:t>加强网络生态综合治理</a:t>
          </a:r>
          <a:endParaRPr lang="zh-CN" altLang="en-US" dirty="0"/>
        </a:p>
      </dgm:t>
    </dgm:pt>
    <dgm:pt modelId="{99BE8440-F943-47F1-9B1C-CBF73C4A009A}" type="parTrans" cxnId="{2F2DADC9-12F4-46B5-8232-3B0B286076D9}">
      <dgm:prSet/>
      <dgm:spPr/>
      <dgm:t>
        <a:bodyPr/>
        <a:lstStyle/>
        <a:p>
          <a:endParaRPr lang="zh-CN" altLang="en-US"/>
        </a:p>
      </dgm:t>
    </dgm:pt>
    <dgm:pt modelId="{D7513D4D-921C-42D1-BEC0-B6D60D45D8B6}" type="sibTrans" cxnId="{2F2DADC9-12F4-46B5-8232-3B0B286076D9}">
      <dgm:prSet/>
      <dgm:spPr/>
      <dgm:t>
        <a:bodyPr/>
        <a:lstStyle/>
        <a:p>
          <a:endParaRPr lang="zh-CN" altLang="en-US"/>
        </a:p>
      </dgm:t>
    </dgm:pt>
    <dgm:pt modelId="{F85881CD-4780-48AF-8028-F29B33211861}" type="pres">
      <dgm:prSet presAssocID="{290A31BA-69B9-4490-AA30-A3D3CB4CC481}" presName="Name0" presStyleCnt="0">
        <dgm:presLayoutVars>
          <dgm:dir/>
          <dgm:resizeHandles val="exact"/>
        </dgm:presLayoutVars>
      </dgm:prSet>
      <dgm:spPr/>
    </dgm:pt>
    <dgm:pt modelId="{06183B88-86CD-499B-BA1A-FBA872834DEB}" type="pres">
      <dgm:prSet presAssocID="{290A31BA-69B9-4490-AA30-A3D3CB4CC481}" presName="fgShape" presStyleLbl="fgShp" presStyleIdx="0" presStyleCnt="1" custFlipVert="1" custFlipHor="1" custScaleX="85149" custScaleY="72096"/>
      <dgm:spPr>
        <a:prstGeom prst="rect">
          <a:avLst/>
        </a:prstGeom>
        <a:solidFill>
          <a:schemeClr val="accent2">
            <a:lumMod val="60000"/>
            <a:lumOff val="40000"/>
          </a:schemeClr>
        </a:solidFill>
      </dgm:spPr>
    </dgm:pt>
    <dgm:pt modelId="{725A7643-2DB3-4AB4-BCFE-878D44CF72AB}" type="pres">
      <dgm:prSet presAssocID="{290A31BA-69B9-4490-AA30-A3D3CB4CC481}" presName="linComp" presStyleCnt="0"/>
      <dgm:spPr/>
    </dgm:pt>
    <dgm:pt modelId="{EF3A232B-ACC3-4005-AFA2-F413A29A11A8}" type="pres">
      <dgm:prSet presAssocID="{4BBAD34D-DFD5-4536-B5DE-3A0AE19F601A}" presName="compNode" presStyleCnt="0"/>
      <dgm:spPr/>
    </dgm:pt>
    <dgm:pt modelId="{093B71CE-C3A7-4ACC-968D-5274499E68AD}" type="pres">
      <dgm:prSet presAssocID="{4BBAD34D-DFD5-4536-B5DE-3A0AE19F601A}" presName="bkgdShape" presStyleLbl="node1" presStyleIdx="0" presStyleCnt="3"/>
      <dgm:spPr/>
    </dgm:pt>
    <dgm:pt modelId="{9AE7FA1D-0FCA-474B-A81A-98FE98B4D315}" type="pres">
      <dgm:prSet presAssocID="{4BBAD34D-DFD5-4536-B5DE-3A0AE19F601A}" presName="nodeTx" presStyleLbl="node1" presStyleIdx="0" presStyleCnt="3">
        <dgm:presLayoutVars>
          <dgm:bulletEnabled val="1"/>
        </dgm:presLayoutVars>
      </dgm:prSet>
      <dgm:spPr/>
    </dgm:pt>
    <dgm:pt modelId="{54D8AC82-F681-4A21-AC54-887E3CBA2A9F}" type="pres">
      <dgm:prSet presAssocID="{4BBAD34D-DFD5-4536-B5DE-3A0AE19F601A}" presName="invisiNode" presStyleLbl="node1" presStyleIdx="0" presStyleCnt="3"/>
      <dgm:spPr/>
    </dgm:pt>
    <dgm:pt modelId="{6F8DBEAE-544B-410B-8420-B8719BF00A1D}" type="pres">
      <dgm:prSet presAssocID="{4BBAD34D-DFD5-4536-B5DE-3A0AE19F601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A788125-F8F2-4997-A9A4-5766A280AE6E}" type="pres">
      <dgm:prSet presAssocID="{47C35ABC-4132-47B1-8FC3-7ADE497571E4}" presName="sibTrans" presStyleLbl="sibTrans2D1" presStyleIdx="0" presStyleCnt="0"/>
      <dgm:spPr/>
    </dgm:pt>
    <dgm:pt modelId="{6D95B041-5753-45CF-A73B-64B7F80F29D7}" type="pres">
      <dgm:prSet presAssocID="{E14F77C1-850B-4B37-9FF1-BBC2E6846F36}" presName="compNode" presStyleCnt="0"/>
      <dgm:spPr/>
    </dgm:pt>
    <dgm:pt modelId="{A9CE4FE5-22EF-44F9-B4C9-420AA05A6CBD}" type="pres">
      <dgm:prSet presAssocID="{E14F77C1-850B-4B37-9FF1-BBC2E6846F36}" presName="bkgdShape" presStyleLbl="node1" presStyleIdx="1" presStyleCnt="3"/>
      <dgm:spPr/>
    </dgm:pt>
    <dgm:pt modelId="{35B95886-73CD-4A6A-B1E9-4DB70619B1A6}" type="pres">
      <dgm:prSet presAssocID="{E14F77C1-850B-4B37-9FF1-BBC2E6846F36}" presName="nodeTx" presStyleLbl="node1" presStyleIdx="1" presStyleCnt="3">
        <dgm:presLayoutVars>
          <dgm:bulletEnabled val="1"/>
        </dgm:presLayoutVars>
      </dgm:prSet>
      <dgm:spPr/>
    </dgm:pt>
    <dgm:pt modelId="{ED546318-08F4-4E60-876A-4659107685AA}" type="pres">
      <dgm:prSet presAssocID="{E14F77C1-850B-4B37-9FF1-BBC2E6846F36}" presName="invisiNode" presStyleLbl="node1" presStyleIdx="1" presStyleCnt="3"/>
      <dgm:spPr/>
    </dgm:pt>
    <dgm:pt modelId="{B4C36E0B-1589-4860-997B-889D19889322}" type="pres">
      <dgm:prSet presAssocID="{E14F77C1-850B-4B37-9FF1-BBC2E6846F36}" presName="imagNod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358BA96-7839-4760-8311-AAC455089664}" type="pres">
      <dgm:prSet presAssocID="{79583F41-82E6-45DE-99B3-ECC8D5B4CEDA}" presName="sibTrans" presStyleLbl="sibTrans2D1" presStyleIdx="0" presStyleCnt="0"/>
      <dgm:spPr/>
    </dgm:pt>
    <dgm:pt modelId="{9A9EB696-C1DA-48FA-89D6-0BECCC82C9C7}" type="pres">
      <dgm:prSet presAssocID="{EA32A605-BBEA-466E-94F8-5BAD8634C2E7}" presName="compNode" presStyleCnt="0"/>
      <dgm:spPr/>
    </dgm:pt>
    <dgm:pt modelId="{11924DFC-E56C-4B34-B26F-F6E467F87D99}" type="pres">
      <dgm:prSet presAssocID="{EA32A605-BBEA-466E-94F8-5BAD8634C2E7}" presName="bkgdShape" presStyleLbl="node1" presStyleIdx="2" presStyleCnt="3"/>
      <dgm:spPr/>
    </dgm:pt>
    <dgm:pt modelId="{86098781-F6F9-47E0-861B-E033545FA828}" type="pres">
      <dgm:prSet presAssocID="{EA32A605-BBEA-466E-94F8-5BAD8634C2E7}" presName="nodeTx" presStyleLbl="node1" presStyleIdx="2" presStyleCnt="3">
        <dgm:presLayoutVars>
          <dgm:bulletEnabled val="1"/>
        </dgm:presLayoutVars>
      </dgm:prSet>
      <dgm:spPr/>
    </dgm:pt>
    <dgm:pt modelId="{32DF5989-E544-46A4-A110-8C53AD386558}" type="pres">
      <dgm:prSet presAssocID="{EA32A605-BBEA-466E-94F8-5BAD8634C2E7}" presName="invisiNode" presStyleLbl="node1" presStyleIdx="2" presStyleCnt="3"/>
      <dgm:spPr/>
    </dgm:pt>
    <dgm:pt modelId="{8645C19D-6310-46ED-BB57-925EB54F8C63}" type="pres">
      <dgm:prSet presAssocID="{EA32A605-BBEA-466E-94F8-5BAD8634C2E7}"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59098307-5A3A-4352-916A-7448F716557F}" type="presOf" srcId="{EA32A605-BBEA-466E-94F8-5BAD8634C2E7}" destId="{11924DFC-E56C-4B34-B26F-F6E467F87D99}" srcOrd="0" destOrd="0" presId="urn:microsoft.com/office/officeart/2005/8/layout/hList7"/>
    <dgm:cxn modelId="{6329DA5B-1AA1-4C8F-9B56-12C4F495A260}" type="presOf" srcId="{4BBAD34D-DFD5-4536-B5DE-3A0AE19F601A}" destId="{093B71CE-C3A7-4ACC-968D-5274499E68AD}" srcOrd="0" destOrd="0" presId="urn:microsoft.com/office/officeart/2005/8/layout/hList7"/>
    <dgm:cxn modelId="{7D6C4D68-60A4-47B9-A48C-61C65FC1F226}" srcId="{290A31BA-69B9-4490-AA30-A3D3CB4CC481}" destId="{4BBAD34D-DFD5-4536-B5DE-3A0AE19F601A}" srcOrd="0" destOrd="0" parTransId="{E13D8267-5227-4BF9-B41D-2F6C82A1AB8F}" sibTransId="{47C35ABC-4132-47B1-8FC3-7ADE497571E4}"/>
    <dgm:cxn modelId="{811C0E76-566F-4B3F-8A1B-E54FEC3DED03}" type="presOf" srcId="{290A31BA-69B9-4490-AA30-A3D3CB4CC481}" destId="{F85881CD-4780-48AF-8028-F29B33211861}" srcOrd="0" destOrd="0" presId="urn:microsoft.com/office/officeart/2005/8/layout/hList7"/>
    <dgm:cxn modelId="{6A961977-12A0-4921-AB2A-2301ADF9170B}" type="presOf" srcId="{47C35ABC-4132-47B1-8FC3-7ADE497571E4}" destId="{1A788125-F8F2-4997-A9A4-5766A280AE6E}" srcOrd="0" destOrd="0" presId="urn:microsoft.com/office/officeart/2005/8/layout/hList7"/>
    <dgm:cxn modelId="{7FE1F579-8757-4A2B-B1B6-738057F0FA8B}" srcId="{290A31BA-69B9-4490-AA30-A3D3CB4CC481}" destId="{E14F77C1-850B-4B37-9FF1-BBC2E6846F36}" srcOrd="1" destOrd="0" parTransId="{79237D9E-52E7-4C7C-9C0C-FA721172787A}" sibTransId="{79583F41-82E6-45DE-99B3-ECC8D5B4CEDA}"/>
    <dgm:cxn modelId="{C7EDE2A2-205B-4E3C-A2A6-B82F726256AE}" type="presOf" srcId="{79583F41-82E6-45DE-99B3-ECC8D5B4CEDA}" destId="{0358BA96-7839-4760-8311-AAC455089664}" srcOrd="0" destOrd="0" presId="urn:microsoft.com/office/officeart/2005/8/layout/hList7"/>
    <dgm:cxn modelId="{5474EBAF-258C-40A0-B8F5-1A3A4E9404B1}" type="presOf" srcId="{4BBAD34D-DFD5-4536-B5DE-3A0AE19F601A}" destId="{9AE7FA1D-0FCA-474B-A81A-98FE98B4D315}" srcOrd="1" destOrd="0" presId="urn:microsoft.com/office/officeart/2005/8/layout/hList7"/>
    <dgm:cxn modelId="{2F2DADC9-12F4-46B5-8232-3B0B286076D9}" srcId="{290A31BA-69B9-4490-AA30-A3D3CB4CC481}" destId="{EA32A605-BBEA-466E-94F8-5BAD8634C2E7}" srcOrd="2" destOrd="0" parTransId="{99BE8440-F943-47F1-9B1C-CBF73C4A009A}" sibTransId="{D7513D4D-921C-42D1-BEC0-B6D60D45D8B6}"/>
    <dgm:cxn modelId="{B7B3A6D7-6A38-4A49-95F8-9A00737F6DA2}" type="presOf" srcId="{EA32A605-BBEA-466E-94F8-5BAD8634C2E7}" destId="{86098781-F6F9-47E0-861B-E033545FA828}" srcOrd="1" destOrd="0" presId="urn:microsoft.com/office/officeart/2005/8/layout/hList7"/>
    <dgm:cxn modelId="{C6C677DF-D6AE-470D-818F-43E8A05206C9}" type="presOf" srcId="{E14F77C1-850B-4B37-9FF1-BBC2E6846F36}" destId="{35B95886-73CD-4A6A-B1E9-4DB70619B1A6}" srcOrd="1" destOrd="0" presId="urn:microsoft.com/office/officeart/2005/8/layout/hList7"/>
    <dgm:cxn modelId="{BCB49EF1-B4B8-4640-B8B4-BF355E0A3DFC}" type="presOf" srcId="{E14F77C1-850B-4B37-9FF1-BBC2E6846F36}" destId="{A9CE4FE5-22EF-44F9-B4C9-420AA05A6CBD}" srcOrd="0" destOrd="0" presId="urn:microsoft.com/office/officeart/2005/8/layout/hList7"/>
    <dgm:cxn modelId="{E3EACBDA-2AB2-4EDD-9D96-4957C2922F9E}" type="presParOf" srcId="{F85881CD-4780-48AF-8028-F29B33211861}" destId="{06183B88-86CD-499B-BA1A-FBA872834DEB}" srcOrd="0" destOrd="0" presId="urn:microsoft.com/office/officeart/2005/8/layout/hList7"/>
    <dgm:cxn modelId="{7C74C626-0A61-41D9-8FD0-E14E09EC513E}" type="presParOf" srcId="{F85881CD-4780-48AF-8028-F29B33211861}" destId="{725A7643-2DB3-4AB4-BCFE-878D44CF72AB}" srcOrd="1" destOrd="0" presId="urn:microsoft.com/office/officeart/2005/8/layout/hList7"/>
    <dgm:cxn modelId="{DE0E6A33-681F-4C3B-9C77-2DECA7FD2AD0}" type="presParOf" srcId="{725A7643-2DB3-4AB4-BCFE-878D44CF72AB}" destId="{EF3A232B-ACC3-4005-AFA2-F413A29A11A8}" srcOrd="0" destOrd="0" presId="urn:microsoft.com/office/officeart/2005/8/layout/hList7"/>
    <dgm:cxn modelId="{715964EC-4A8C-4C91-B6CF-3E6B060D39E1}" type="presParOf" srcId="{EF3A232B-ACC3-4005-AFA2-F413A29A11A8}" destId="{093B71CE-C3A7-4ACC-968D-5274499E68AD}" srcOrd="0" destOrd="0" presId="urn:microsoft.com/office/officeart/2005/8/layout/hList7"/>
    <dgm:cxn modelId="{B4CCD404-4C12-4FA9-AF25-59A8B98C3283}" type="presParOf" srcId="{EF3A232B-ACC3-4005-AFA2-F413A29A11A8}" destId="{9AE7FA1D-0FCA-474B-A81A-98FE98B4D315}" srcOrd="1" destOrd="0" presId="urn:microsoft.com/office/officeart/2005/8/layout/hList7"/>
    <dgm:cxn modelId="{8A1C1886-FDD3-4907-BAA6-19E6B7C621D2}" type="presParOf" srcId="{EF3A232B-ACC3-4005-AFA2-F413A29A11A8}" destId="{54D8AC82-F681-4A21-AC54-887E3CBA2A9F}" srcOrd="2" destOrd="0" presId="urn:microsoft.com/office/officeart/2005/8/layout/hList7"/>
    <dgm:cxn modelId="{07077A24-668F-4033-B2E6-7ADB9026966C}" type="presParOf" srcId="{EF3A232B-ACC3-4005-AFA2-F413A29A11A8}" destId="{6F8DBEAE-544B-410B-8420-B8719BF00A1D}" srcOrd="3" destOrd="0" presId="urn:microsoft.com/office/officeart/2005/8/layout/hList7"/>
    <dgm:cxn modelId="{CE02DE5E-E53C-47B9-8689-576CDE055376}" type="presParOf" srcId="{725A7643-2DB3-4AB4-BCFE-878D44CF72AB}" destId="{1A788125-F8F2-4997-A9A4-5766A280AE6E}" srcOrd="1" destOrd="0" presId="urn:microsoft.com/office/officeart/2005/8/layout/hList7"/>
    <dgm:cxn modelId="{A2E306D5-7226-46E8-8587-69039571AD24}" type="presParOf" srcId="{725A7643-2DB3-4AB4-BCFE-878D44CF72AB}" destId="{6D95B041-5753-45CF-A73B-64B7F80F29D7}" srcOrd="2" destOrd="0" presId="urn:microsoft.com/office/officeart/2005/8/layout/hList7"/>
    <dgm:cxn modelId="{09C8A928-97E7-4405-AB15-43BA32DE0BCA}" type="presParOf" srcId="{6D95B041-5753-45CF-A73B-64B7F80F29D7}" destId="{A9CE4FE5-22EF-44F9-B4C9-420AA05A6CBD}" srcOrd="0" destOrd="0" presId="urn:microsoft.com/office/officeart/2005/8/layout/hList7"/>
    <dgm:cxn modelId="{19F23250-A763-4FA5-BDDC-9C347956A5AB}" type="presParOf" srcId="{6D95B041-5753-45CF-A73B-64B7F80F29D7}" destId="{35B95886-73CD-4A6A-B1E9-4DB70619B1A6}" srcOrd="1" destOrd="0" presId="urn:microsoft.com/office/officeart/2005/8/layout/hList7"/>
    <dgm:cxn modelId="{6B75CEAE-1E4A-42E7-A012-88D4FC3D76FF}" type="presParOf" srcId="{6D95B041-5753-45CF-A73B-64B7F80F29D7}" destId="{ED546318-08F4-4E60-876A-4659107685AA}" srcOrd="2" destOrd="0" presId="urn:microsoft.com/office/officeart/2005/8/layout/hList7"/>
    <dgm:cxn modelId="{30AE1F39-EB70-43C8-8034-3747F54F41B9}" type="presParOf" srcId="{6D95B041-5753-45CF-A73B-64B7F80F29D7}" destId="{B4C36E0B-1589-4860-997B-889D19889322}" srcOrd="3" destOrd="0" presId="urn:microsoft.com/office/officeart/2005/8/layout/hList7"/>
    <dgm:cxn modelId="{7DB3EDE6-DDAE-451E-9263-CFC793C36E43}" type="presParOf" srcId="{725A7643-2DB3-4AB4-BCFE-878D44CF72AB}" destId="{0358BA96-7839-4760-8311-AAC455089664}" srcOrd="3" destOrd="0" presId="urn:microsoft.com/office/officeart/2005/8/layout/hList7"/>
    <dgm:cxn modelId="{CF3656A4-F672-4964-8C3B-E6A584B33143}" type="presParOf" srcId="{725A7643-2DB3-4AB4-BCFE-878D44CF72AB}" destId="{9A9EB696-C1DA-48FA-89D6-0BECCC82C9C7}" srcOrd="4" destOrd="0" presId="urn:microsoft.com/office/officeart/2005/8/layout/hList7"/>
    <dgm:cxn modelId="{E7035A1F-26D0-4A10-ACF8-771DDEFE4BF1}" type="presParOf" srcId="{9A9EB696-C1DA-48FA-89D6-0BECCC82C9C7}" destId="{11924DFC-E56C-4B34-B26F-F6E467F87D99}" srcOrd="0" destOrd="0" presId="urn:microsoft.com/office/officeart/2005/8/layout/hList7"/>
    <dgm:cxn modelId="{C8CC3C9E-75C7-44DB-82D5-6EEB1A1F70B6}" type="presParOf" srcId="{9A9EB696-C1DA-48FA-89D6-0BECCC82C9C7}" destId="{86098781-F6F9-47E0-861B-E033545FA828}" srcOrd="1" destOrd="0" presId="urn:microsoft.com/office/officeart/2005/8/layout/hList7"/>
    <dgm:cxn modelId="{B10CA0E5-4F3C-4686-820E-982E70D60E57}" type="presParOf" srcId="{9A9EB696-C1DA-48FA-89D6-0BECCC82C9C7}" destId="{32DF5989-E544-46A4-A110-8C53AD386558}" srcOrd="2" destOrd="0" presId="urn:microsoft.com/office/officeart/2005/8/layout/hList7"/>
    <dgm:cxn modelId="{25F5A210-6764-4AE0-9A6A-C921226F1E5D}" type="presParOf" srcId="{9A9EB696-C1DA-48FA-89D6-0BECCC82C9C7}" destId="{8645C19D-6310-46ED-BB57-925EB54F8C6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A29E66-41F6-48BD-902B-D74A2EA13A33}" type="doc">
      <dgm:prSet loTypeId="urn:microsoft.com/office/officeart/2005/8/layout/vList3" loCatId="picture" qsTypeId="urn:microsoft.com/office/officeart/2005/8/quickstyle/simple1" qsCatId="simple" csTypeId="urn:microsoft.com/office/officeart/2005/8/colors/accent2_2" csCatId="accent2" phldr="1"/>
      <dgm:spPr/>
    </dgm:pt>
    <dgm:pt modelId="{F1B6F812-630B-4ED1-A972-AB76430E8530}">
      <dgm:prSet phldrT="[文本]" custT="1"/>
      <dgm:spPr/>
      <dgm:t>
        <a:bodyPr/>
        <a:lstStyle/>
        <a:p>
          <a:pPr>
            <a:lnSpc>
              <a:spcPts val="1400"/>
            </a:lnSpc>
          </a:pPr>
          <a:endParaRPr lang="en-US" altLang="zh-CN" sz="1900" b="1" kern="1200" dirty="0">
            <a:solidFill>
              <a:srgbClr val="FFFFFF"/>
            </a:solidFill>
            <a:latin typeface="+mn-lt"/>
            <a:ea typeface="+mn-ea"/>
            <a:cs typeface="+mn-cs"/>
          </a:endParaRPr>
        </a:p>
        <a:p>
          <a:pPr>
            <a:lnSpc>
              <a:spcPts val="1400"/>
            </a:lnSpc>
          </a:pPr>
          <a:r>
            <a:rPr lang="zh-CN" altLang="en-US" sz="1900" b="1" kern="1200" dirty="0">
              <a:solidFill>
                <a:srgbClr val="FFFFFF"/>
              </a:solidFill>
              <a:latin typeface="+mn-lt"/>
              <a:ea typeface="+mn-ea"/>
              <a:cs typeface="+mn-cs"/>
            </a:rPr>
            <a:t>固定光纤网络覆盖范围</a:t>
          </a:r>
          <a:endParaRPr lang="en-US" altLang="zh-CN" sz="1900" b="1" kern="1200" dirty="0">
            <a:solidFill>
              <a:srgbClr val="FFFFFF"/>
            </a:solidFill>
            <a:latin typeface="+mn-lt"/>
            <a:ea typeface="+mn-ea"/>
            <a:cs typeface="+mn-cs"/>
          </a:endParaRPr>
        </a:p>
        <a:p>
          <a:pPr>
            <a:lnSpc>
              <a:spcPts val="1400"/>
            </a:lnSpc>
          </a:pPr>
          <a:r>
            <a:rPr lang="zh-CN" altLang="en-US" sz="1900" b="1" kern="1200" dirty="0">
              <a:solidFill>
                <a:srgbClr val="FFFFFF"/>
              </a:solidFill>
              <a:latin typeface="+mn-lt"/>
              <a:ea typeface="+mn-ea"/>
              <a:cs typeface="+mn-cs"/>
            </a:rPr>
            <a:t>全球第一</a:t>
          </a:r>
        </a:p>
      </dgm:t>
    </dgm:pt>
    <dgm:pt modelId="{B18B9750-C44E-4D23-B58C-A5FC08596C05}" type="parTrans" cxnId="{D8CE3700-ED4A-4F1C-9065-D80E13B366EB}">
      <dgm:prSet/>
      <dgm:spPr/>
      <dgm:t>
        <a:bodyPr/>
        <a:lstStyle/>
        <a:p>
          <a:endParaRPr lang="zh-CN" altLang="en-US"/>
        </a:p>
      </dgm:t>
    </dgm:pt>
    <dgm:pt modelId="{1AF4C495-FB80-4D85-9540-9E8E8B61B541}" type="sibTrans" cxnId="{D8CE3700-ED4A-4F1C-9065-D80E13B366EB}">
      <dgm:prSet/>
      <dgm:spPr/>
      <dgm:t>
        <a:bodyPr/>
        <a:lstStyle/>
        <a:p>
          <a:endParaRPr lang="zh-CN" altLang="en-US"/>
        </a:p>
      </dgm:t>
    </dgm:pt>
    <dgm:pt modelId="{73DD5462-C723-42BC-AE7D-AE8B5843784D}">
      <dgm:prSet phldrT="[文本]"/>
      <dgm:spPr/>
      <dgm:t>
        <a:bodyPr/>
        <a:lstStyle/>
        <a:p>
          <a:r>
            <a:rPr lang="zh-CN" b="1" dirty="0"/>
            <a:t>宽带用户数量全球第一</a:t>
          </a:r>
          <a:endParaRPr lang="zh-CN" altLang="en-US" dirty="0"/>
        </a:p>
      </dgm:t>
    </dgm:pt>
    <dgm:pt modelId="{9362ABD9-C0DF-4FD3-8EE2-5FCFD5B3A334}" type="parTrans" cxnId="{1415DDFF-B11D-4113-8B82-671818C1ED39}">
      <dgm:prSet/>
      <dgm:spPr/>
      <dgm:t>
        <a:bodyPr/>
        <a:lstStyle/>
        <a:p>
          <a:endParaRPr lang="zh-CN" altLang="en-US"/>
        </a:p>
      </dgm:t>
    </dgm:pt>
    <dgm:pt modelId="{AB07D5CF-7B36-4165-A1C7-3C4C58DA533C}" type="sibTrans" cxnId="{1415DDFF-B11D-4113-8B82-671818C1ED39}">
      <dgm:prSet/>
      <dgm:spPr/>
      <dgm:t>
        <a:bodyPr/>
        <a:lstStyle/>
        <a:p>
          <a:endParaRPr lang="zh-CN" altLang="en-US"/>
        </a:p>
      </dgm:t>
    </dgm:pt>
    <dgm:pt modelId="{1A7F95A5-E80C-4C5D-B538-471EBB766A72}">
      <dgm:prSet phldrT="[文本]"/>
      <dgm:spPr/>
      <dgm:t>
        <a:bodyPr/>
        <a:lstStyle/>
        <a:p>
          <a:r>
            <a:rPr lang="zh-CN" b="1" dirty="0"/>
            <a:t>网民数量全球第一</a:t>
          </a:r>
          <a:endParaRPr lang="zh-CN" altLang="en-US" dirty="0"/>
        </a:p>
      </dgm:t>
    </dgm:pt>
    <dgm:pt modelId="{D675A79B-B3EE-4504-AD9D-5CE63A44CAB6}" type="parTrans" cxnId="{2DADCC50-CBD8-477C-B5F4-FB2A246A2AC5}">
      <dgm:prSet/>
      <dgm:spPr/>
      <dgm:t>
        <a:bodyPr/>
        <a:lstStyle/>
        <a:p>
          <a:endParaRPr lang="zh-CN" altLang="en-US"/>
        </a:p>
      </dgm:t>
    </dgm:pt>
    <dgm:pt modelId="{71DB4524-6BFB-4ADB-A854-3A8473BAAFE7}" type="sibTrans" cxnId="{2DADCC50-CBD8-477C-B5F4-FB2A246A2AC5}">
      <dgm:prSet/>
      <dgm:spPr/>
      <dgm:t>
        <a:bodyPr/>
        <a:lstStyle/>
        <a:p>
          <a:endParaRPr lang="zh-CN" altLang="en-US"/>
        </a:p>
      </dgm:t>
    </dgm:pt>
    <dgm:pt modelId="{822387BD-AFB9-4C02-AE7E-A56C3856DADC}">
      <dgm:prSet/>
      <dgm:spPr/>
      <dgm:t>
        <a:bodyPr/>
        <a:lstStyle/>
        <a:p>
          <a:r>
            <a:rPr lang="zh-CN" b="1" dirty="0"/>
            <a:t>移动</a:t>
          </a:r>
          <a:r>
            <a:rPr lang="en-US" b="1" dirty="0"/>
            <a:t>4G</a:t>
          </a:r>
          <a:r>
            <a:rPr lang="zh-CN" b="1" dirty="0"/>
            <a:t>网络规模全球第一</a:t>
          </a:r>
          <a:endParaRPr lang="zh-CN" altLang="en-US" dirty="0"/>
        </a:p>
      </dgm:t>
    </dgm:pt>
    <dgm:pt modelId="{1272407D-BF4C-4145-8C5E-9C65C0347290}" type="parTrans" cxnId="{9706324B-0F24-4154-A068-0C759ED52D72}">
      <dgm:prSet/>
      <dgm:spPr/>
      <dgm:t>
        <a:bodyPr/>
        <a:lstStyle/>
        <a:p>
          <a:endParaRPr lang="zh-CN" altLang="en-US"/>
        </a:p>
      </dgm:t>
    </dgm:pt>
    <dgm:pt modelId="{F2D7291C-DE75-4553-ADE8-3192EFFAE265}" type="sibTrans" cxnId="{9706324B-0F24-4154-A068-0C759ED52D72}">
      <dgm:prSet/>
      <dgm:spPr/>
      <dgm:t>
        <a:bodyPr/>
        <a:lstStyle/>
        <a:p>
          <a:endParaRPr lang="zh-CN" altLang="en-US"/>
        </a:p>
      </dgm:t>
    </dgm:pt>
    <dgm:pt modelId="{358E9B46-C1F0-466E-8E58-36C3D6542870}" type="pres">
      <dgm:prSet presAssocID="{3CA29E66-41F6-48BD-902B-D74A2EA13A33}" presName="linearFlow" presStyleCnt="0">
        <dgm:presLayoutVars>
          <dgm:dir/>
          <dgm:resizeHandles val="exact"/>
        </dgm:presLayoutVars>
      </dgm:prSet>
      <dgm:spPr/>
    </dgm:pt>
    <dgm:pt modelId="{CD4509AB-B063-40CB-BD5A-77AB09520E9E}" type="pres">
      <dgm:prSet presAssocID="{F1B6F812-630B-4ED1-A972-AB76430E8530}" presName="composite" presStyleCnt="0"/>
      <dgm:spPr/>
    </dgm:pt>
    <dgm:pt modelId="{C864EFBD-55ED-4BED-90FB-5A6A2D8D72DB}" type="pres">
      <dgm:prSet presAssocID="{F1B6F812-630B-4ED1-A972-AB76430E8530}"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442150B-F8B1-4E88-A3B8-CB0C7F19C440}" type="pres">
      <dgm:prSet presAssocID="{F1B6F812-630B-4ED1-A972-AB76430E8530}" presName="txShp" presStyleLbl="node1" presStyleIdx="0" presStyleCnt="4">
        <dgm:presLayoutVars>
          <dgm:bulletEnabled val="1"/>
        </dgm:presLayoutVars>
      </dgm:prSet>
      <dgm:spPr/>
    </dgm:pt>
    <dgm:pt modelId="{884EB808-8776-4FB1-9653-4FD88D53B13F}" type="pres">
      <dgm:prSet presAssocID="{1AF4C495-FB80-4D85-9540-9E8E8B61B541}" presName="spacing" presStyleCnt="0"/>
      <dgm:spPr/>
    </dgm:pt>
    <dgm:pt modelId="{749E9947-F141-48FD-A704-F2742084FA0E}" type="pres">
      <dgm:prSet presAssocID="{822387BD-AFB9-4C02-AE7E-A56C3856DADC}" presName="composite" presStyleCnt="0"/>
      <dgm:spPr/>
    </dgm:pt>
    <dgm:pt modelId="{A43D0446-BA80-484D-9F4E-B4EEB1DD1D28}" type="pres">
      <dgm:prSet presAssocID="{822387BD-AFB9-4C02-AE7E-A56C3856DADC}"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CA0F0CD-5239-4ECA-88FB-EBF3EA0379E9}" type="pres">
      <dgm:prSet presAssocID="{822387BD-AFB9-4C02-AE7E-A56C3856DADC}" presName="txShp" presStyleLbl="node1" presStyleIdx="1" presStyleCnt="4">
        <dgm:presLayoutVars>
          <dgm:bulletEnabled val="1"/>
        </dgm:presLayoutVars>
      </dgm:prSet>
      <dgm:spPr/>
    </dgm:pt>
    <dgm:pt modelId="{CE11611B-516C-4E04-9F72-68252242146D}" type="pres">
      <dgm:prSet presAssocID="{F2D7291C-DE75-4553-ADE8-3192EFFAE265}" presName="spacing" presStyleCnt="0"/>
      <dgm:spPr/>
    </dgm:pt>
    <dgm:pt modelId="{382501F3-FD67-438C-B48C-5AD654C12345}" type="pres">
      <dgm:prSet presAssocID="{73DD5462-C723-42BC-AE7D-AE8B5843784D}" presName="composite" presStyleCnt="0"/>
      <dgm:spPr/>
    </dgm:pt>
    <dgm:pt modelId="{0473452F-E543-41C5-9C4C-063CB98E7A7A}" type="pres">
      <dgm:prSet presAssocID="{73DD5462-C723-42BC-AE7D-AE8B5843784D}"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EA452B9-B30A-42D1-B9F0-C5C574D30961}" type="pres">
      <dgm:prSet presAssocID="{73DD5462-C723-42BC-AE7D-AE8B5843784D}" presName="txShp" presStyleLbl="node1" presStyleIdx="2" presStyleCnt="4">
        <dgm:presLayoutVars>
          <dgm:bulletEnabled val="1"/>
        </dgm:presLayoutVars>
      </dgm:prSet>
      <dgm:spPr/>
    </dgm:pt>
    <dgm:pt modelId="{23DD7B28-D46B-4909-A097-FFFAB9EFC2F2}" type="pres">
      <dgm:prSet presAssocID="{AB07D5CF-7B36-4165-A1C7-3C4C58DA533C}" presName="spacing" presStyleCnt="0"/>
      <dgm:spPr/>
    </dgm:pt>
    <dgm:pt modelId="{1FFED8C7-E7EE-4535-AA12-79AB1FF94942}" type="pres">
      <dgm:prSet presAssocID="{1A7F95A5-E80C-4C5D-B538-471EBB766A72}" presName="composite" presStyleCnt="0"/>
      <dgm:spPr/>
    </dgm:pt>
    <dgm:pt modelId="{FECBF428-FE6F-4428-87BE-7777F50AE423}" type="pres">
      <dgm:prSet presAssocID="{1A7F95A5-E80C-4C5D-B538-471EBB766A72}"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3A0CE4E-0831-461C-B6A0-0082CBD51815}" type="pres">
      <dgm:prSet presAssocID="{1A7F95A5-E80C-4C5D-B538-471EBB766A72}" presName="txShp" presStyleLbl="node1" presStyleIdx="3" presStyleCnt="4">
        <dgm:presLayoutVars>
          <dgm:bulletEnabled val="1"/>
        </dgm:presLayoutVars>
      </dgm:prSet>
      <dgm:spPr/>
    </dgm:pt>
  </dgm:ptLst>
  <dgm:cxnLst>
    <dgm:cxn modelId="{D8CE3700-ED4A-4F1C-9065-D80E13B366EB}" srcId="{3CA29E66-41F6-48BD-902B-D74A2EA13A33}" destId="{F1B6F812-630B-4ED1-A972-AB76430E8530}" srcOrd="0" destOrd="0" parTransId="{B18B9750-C44E-4D23-B58C-A5FC08596C05}" sibTransId="{1AF4C495-FB80-4D85-9540-9E8E8B61B541}"/>
    <dgm:cxn modelId="{9706324B-0F24-4154-A068-0C759ED52D72}" srcId="{3CA29E66-41F6-48BD-902B-D74A2EA13A33}" destId="{822387BD-AFB9-4C02-AE7E-A56C3856DADC}" srcOrd="1" destOrd="0" parTransId="{1272407D-BF4C-4145-8C5E-9C65C0347290}" sibTransId="{F2D7291C-DE75-4553-ADE8-3192EFFAE265}"/>
    <dgm:cxn modelId="{2DADCC50-CBD8-477C-B5F4-FB2A246A2AC5}" srcId="{3CA29E66-41F6-48BD-902B-D74A2EA13A33}" destId="{1A7F95A5-E80C-4C5D-B538-471EBB766A72}" srcOrd="3" destOrd="0" parTransId="{D675A79B-B3EE-4504-AD9D-5CE63A44CAB6}" sibTransId="{71DB4524-6BFB-4ADB-A854-3A8473BAAFE7}"/>
    <dgm:cxn modelId="{D1F1357B-BEE7-4461-95BF-6E951CCD7106}" type="presOf" srcId="{822387BD-AFB9-4C02-AE7E-A56C3856DADC}" destId="{9CA0F0CD-5239-4ECA-88FB-EBF3EA0379E9}" srcOrd="0" destOrd="0" presId="urn:microsoft.com/office/officeart/2005/8/layout/vList3"/>
    <dgm:cxn modelId="{D5A43587-A2C0-497A-987D-B8666C95DB12}" type="presOf" srcId="{73DD5462-C723-42BC-AE7D-AE8B5843784D}" destId="{FEA452B9-B30A-42D1-B9F0-C5C574D30961}" srcOrd="0" destOrd="0" presId="urn:microsoft.com/office/officeart/2005/8/layout/vList3"/>
    <dgm:cxn modelId="{245FD5A0-F016-41B4-A861-455437BB4568}" type="presOf" srcId="{3CA29E66-41F6-48BD-902B-D74A2EA13A33}" destId="{358E9B46-C1F0-466E-8E58-36C3D6542870}" srcOrd="0" destOrd="0" presId="urn:microsoft.com/office/officeart/2005/8/layout/vList3"/>
    <dgm:cxn modelId="{7CCFF3CF-90C6-4C8D-810A-D78CB8F3ABF5}" type="presOf" srcId="{1A7F95A5-E80C-4C5D-B538-471EBB766A72}" destId="{43A0CE4E-0831-461C-B6A0-0082CBD51815}" srcOrd="0" destOrd="0" presId="urn:microsoft.com/office/officeart/2005/8/layout/vList3"/>
    <dgm:cxn modelId="{8D65A5FB-627A-47D7-A83D-0CF014FF1705}" type="presOf" srcId="{F1B6F812-630B-4ED1-A972-AB76430E8530}" destId="{8442150B-F8B1-4E88-A3B8-CB0C7F19C440}" srcOrd="0" destOrd="0" presId="urn:microsoft.com/office/officeart/2005/8/layout/vList3"/>
    <dgm:cxn modelId="{1415DDFF-B11D-4113-8B82-671818C1ED39}" srcId="{3CA29E66-41F6-48BD-902B-D74A2EA13A33}" destId="{73DD5462-C723-42BC-AE7D-AE8B5843784D}" srcOrd="2" destOrd="0" parTransId="{9362ABD9-C0DF-4FD3-8EE2-5FCFD5B3A334}" sibTransId="{AB07D5CF-7B36-4165-A1C7-3C4C58DA533C}"/>
    <dgm:cxn modelId="{22E206DC-39BB-4EB6-9470-966D22185EC0}" type="presParOf" srcId="{358E9B46-C1F0-466E-8E58-36C3D6542870}" destId="{CD4509AB-B063-40CB-BD5A-77AB09520E9E}" srcOrd="0" destOrd="0" presId="urn:microsoft.com/office/officeart/2005/8/layout/vList3"/>
    <dgm:cxn modelId="{E00844AE-79EF-4EAA-B19C-A05BA0017C1C}" type="presParOf" srcId="{CD4509AB-B063-40CB-BD5A-77AB09520E9E}" destId="{C864EFBD-55ED-4BED-90FB-5A6A2D8D72DB}" srcOrd="0" destOrd="0" presId="urn:microsoft.com/office/officeart/2005/8/layout/vList3"/>
    <dgm:cxn modelId="{7CE3C54E-D188-43AF-A0FF-12B9E9BAF701}" type="presParOf" srcId="{CD4509AB-B063-40CB-BD5A-77AB09520E9E}" destId="{8442150B-F8B1-4E88-A3B8-CB0C7F19C440}" srcOrd="1" destOrd="0" presId="urn:microsoft.com/office/officeart/2005/8/layout/vList3"/>
    <dgm:cxn modelId="{55EA0BA3-5799-4A82-949D-B58917044807}" type="presParOf" srcId="{358E9B46-C1F0-466E-8E58-36C3D6542870}" destId="{884EB808-8776-4FB1-9653-4FD88D53B13F}" srcOrd="1" destOrd="0" presId="urn:microsoft.com/office/officeart/2005/8/layout/vList3"/>
    <dgm:cxn modelId="{DAAB5CB1-846D-4462-B5BE-9E735D5140F8}" type="presParOf" srcId="{358E9B46-C1F0-466E-8E58-36C3D6542870}" destId="{749E9947-F141-48FD-A704-F2742084FA0E}" srcOrd="2" destOrd="0" presId="urn:microsoft.com/office/officeart/2005/8/layout/vList3"/>
    <dgm:cxn modelId="{54903DD8-300C-4C5D-8471-026282351FC6}" type="presParOf" srcId="{749E9947-F141-48FD-A704-F2742084FA0E}" destId="{A43D0446-BA80-484D-9F4E-B4EEB1DD1D28}" srcOrd="0" destOrd="0" presId="urn:microsoft.com/office/officeart/2005/8/layout/vList3"/>
    <dgm:cxn modelId="{D36D91A2-CD9B-46AC-BEEA-E7F5207E201E}" type="presParOf" srcId="{749E9947-F141-48FD-A704-F2742084FA0E}" destId="{9CA0F0CD-5239-4ECA-88FB-EBF3EA0379E9}" srcOrd="1" destOrd="0" presId="urn:microsoft.com/office/officeart/2005/8/layout/vList3"/>
    <dgm:cxn modelId="{4D65479F-23C5-4E08-82D0-5E2FDDAD95AE}" type="presParOf" srcId="{358E9B46-C1F0-466E-8E58-36C3D6542870}" destId="{CE11611B-516C-4E04-9F72-68252242146D}" srcOrd="3" destOrd="0" presId="urn:microsoft.com/office/officeart/2005/8/layout/vList3"/>
    <dgm:cxn modelId="{422F8731-6D24-4E03-8271-484F01CC163E}" type="presParOf" srcId="{358E9B46-C1F0-466E-8E58-36C3D6542870}" destId="{382501F3-FD67-438C-B48C-5AD654C12345}" srcOrd="4" destOrd="0" presId="urn:microsoft.com/office/officeart/2005/8/layout/vList3"/>
    <dgm:cxn modelId="{9D3B94D2-C04B-42CA-B730-7E5EAFA972AC}" type="presParOf" srcId="{382501F3-FD67-438C-B48C-5AD654C12345}" destId="{0473452F-E543-41C5-9C4C-063CB98E7A7A}" srcOrd="0" destOrd="0" presId="urn:microsoft.com/office/officeart/2005/8/layout/vList3"/>
    <dgm:cxn modelId="{62CFC883-4192-4062-82F5-B916342A89B1}" type="presParOf" srcId="{382501F3-FD67-438C-B48C-5AD654C12345}" destId="{FEA452B9-B30A-42D1-B9F0-C5C574D30961}" srcOrd="1" destOrd="0" presId="urn:microsoft.com/office/officeart/2005/8/layout/vList3"/>
    <dgm:cxn modelId="{227F0771-957C-4BB8-A279-A98B694E97F7}" type="presParOf" srcId="{358E9B46-C1F0-466E-8E58-36C3D6542870}" destId="{23DD7B28-D46B-4909-A097-FFFAB9EFC2F2}" srcOrd="5" destOrd="0" presId="urn:microsoft.com/office/officeart/2005/8/layout/vList3"/>
    <dgm:cxn modelId="{6A312D2D-97A2-474B-A7D7-33DE579E8863}" type="presParOf" srcId="{358E9B46-C1F0-466E-8E58-36C3D6542870}" destId="{1FFED8C7-E7EE-4535-AA12-79AB1FF94942}" srcOrd="6" destOrd="0" presId="urn:microsoft.com/office/officeart/2005/8/layout/vList3"/>
    <dgm:cxn modelId="{9FE33E27-3488-4724-AC99-BEEF7176BD60}" type="presParOf" srcId="{1FFED8C7-E7EE-4535-AA12-79AB1FF94942}" destId="{FECBF428-FE6F-4428-87BE-7777F50AE423}" srcOrd="0" destOrd="0" presId="urn:microsoft.com/office/officeart/2005/8/layout/vList3"/>
    <dgm:cxn modelId="{268F30E6-0C9C-4F93-B726-BFE8AF9F8FAE}" type="presParOf" srcId="{1FFED8C7-E7EE-4535-AA12-79AB1FF94942}" destId="{43A0CE4E-0831-461C-B6A0-0082CBD5181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17EC0-77A9-4A07-B114-1F24135E14D2}" type="doc">
      <dgm:prSet loTypeId="urn:microsoft.com/office/officeart/2005/8/layout/hList7" loCatId="list" qsTypeId="urn:microsoft.com/office/officeart/2005/8/quickstyle/simple1" qsCatId="simple" csTypeId="urn:microsoft.com/office/officeart/2005/8/colors/accent2_2" csCatId="accent2" phldr="1"/>
      <dgm:spPr/>
    </dgm:pt>
    <dgm:pt modelId="{3757F601-0DFB-4DA8-A590-08D54547DFA6}">
      <dgm:prSet phldrT="[文本]"/>
      <dgm:spPr/>
      <dgm:t>
        <a:bodyPr/>
        <a:lstStyle/>
        <a:p>
          <a:r>
            <a:rPr lang="zh-CN" b="1" dirty="0"/>
            <a:t>坚持正能量是总要求</a:t>
          </a:r>
          <a:endParaRPr lang="zh-CN" altLang="en-US" dirty="0"/>
        </a:p>
      </dgm:t>
    </dgm:pt>
    <dgm:pt modelId="{3AC25EDB-4099-4361-840F-E41A039D623B}" type="parTrans" cxnId="{08C9A5CF-EBED-403E-BAF1-176BC52D1D49}">
      <dgm:prSet/>
      <dgm:spPr/>
      <dgm:t>
        <a:bodyPr/>
        <a:lstStyle/>
        <a:p>
          <a:endParaRPr lang="zh-CN" altLang="en-US"/>
        </a:p>
      </dgm:t>
    </dgm:pt>
    <dgm:pt modelId="{33655B52-3A61-4774-B521-030E2F19AAD4}" type="sibTrans" cxnId="{08C9A5CF-EBED-403E-BAF1-176BC52D1D49}">
      <dgm:prSet/>
      <dgm:spPr/>
      <dgm:t>
        <a:bodyPr/>
        <a:lstStyle/>
        <a:p>
          <a:endParaRPr lang="zh-CN" altLang="en-US"/>
        </a:p>
      </dgm:t>
    </dgm:pt>
    <dgm:pt modelId="{C42935BB-B367-48DD-A0E9-1421E5CA7A77}">
      <dgm:prSet phldrT="[文本]"/>
      <dgm:spPr/>
      <dgm:t>
        <a:bodyPr/>
        <a:lstStyle/>
        <a:p>
          <a:r>
            <a:rPr lang="zh-CN" b="1" dirty="0"/>
            <a:t>坚持管得住是硬道理</a:t>
          </a:r>
          <a:endParaRPr lang="zh-CN" altLang="en-US" dirty="0"/>
        </a:p>
      </dgm:t>
    </dgm:pt>
    <dgm:pt modelId="{2C08EF37-C88A-4E45-80FA-588288B40421}" type="parTrans" cxnId="{81446A64-B24F-444B-AF32-1751A84A82F0}">
      <dgm:prSet/>
      <dgm:spPr/>
      <dgm:t>
        <a:bodyPr/>
        <a:lstStyle/>
        <a:p>
          <a:endParaRPr lang="zh-CN" altLang="en-US"/>
        </a:p>
      </dgm:t>
    </dgm:pt>
    <dgm:pt modelId="{7FD5D995-FA2E-4F66-803E-EBAC445DFB10}" type="sibTrans" cxnId="{81446A64-B24F-444B-AF32-1751A84A82F0}">
      <dgm:prSet/>
      <dgm:spPr/>
      <dgm:t>
        <a:bodyPr/>
        <a:lstStyle/>
        <a:p>
          <a:endParaRPr lang="zh-CN" altLang="en-US"/>
        </a:p>
      </dgm:t>
    </dgm:pt>
    <dgm:pt modelId="{3D415810-4DD4-4AF3-A348-1DACCF85C357}">
      <dgm:prSet phldrT="[文本]"/>
      <dgm:spPr/>
      <dgm:t>
        <a:bodyPr/>
        <a:lstStyle/>
        <a:p>
          <a:r>
            <a:rPr lang="zh-CN" b="1" dirty="0"/>
            <a:t>坚持用得好是真本事</a:t>
          </a:r>
          <a:endParaRPr lang="zh-CN" altLang="en-US" dirty="0"/>
        </a:p>
      </dgm:t>
    </dgm:pt>
    <dgm:pt modelId="{582834AF-73AE-4EEF-85CB-ACB5127929EA}" type="parTrans" cxnId="{B12D5430-7391-4E1B-9168-4C7A8BA61984}">
      <dgm:prSet/>
      <dgm:spPr/>
      <dgm:t>
        <a:bodyPr/>
        <a:lstStyle/>
        <a:p>
          <a:endParaRPr lang="zh-CN" altLang="en-US"/>
        </a:p>
      </dgm:t>
    </dgm:pt>
    <dgm:pt modelId="{4C9090E8-59F8-4EB0-8B0D-E7C8AC7C7081}" type="sibTrans" cxnId="{B12D5430-7391-4E1B-9168-4C7A8BA61984}">
      <dgm:prSet/>
      <dgm:spPr/>
      <dgm:t>
        <a:bodyPr/>
        <a:lstStyle/>
        <a:p>
          <a:endParaRPr lang="zh-CN" altLang="en-US"/>
        </a:p>
      </dgm:t>
    </dgm:pt>
    <dgm:pt modelId="{FF30244B-FF95-4945-9254-382DBB358048}" type="pres">
      <dgm:prSet presAssocID="{0EB17EC0-77A9-4A07-B114-1F24135E14D2}" presName="Name0" presStyleCnt="0">
        <dgm:presLayoutVars>
          <dgm:dir/>
          <dgm:resizeHandles val="exact"/>
        </dgm:presLayoutVars>
      </dgm:prSet>
      <dgm:spPr/>
    </dgm:pt>
    <dgm:pt modelId="{F58FF42A-F9A7-48D6-B7F9-645B45688E97}" type="pres">
      <dgm:prSet presAssocID="{0EB17EC0-77A9-4A07-B114-1F24135E14D2}" presName="fgShape" presStyleLbl="fgShp" presStyleIdx="0" presStyleCnt="1"/>
      <dgm:spPr/>
    </dgm:pt>
    <dgm:pt modelId="{26D39330-41A7-4E3E-8C45-5ADFB193AEF0}" type="pres">
      <dgm:prSet presAssocID="{0EB17EC0-77A9-4A07-B114-1F24135E14D2}" presName="linComp" presStyleCnt="0"/>
      <dgm:spPr/>
    </dgm:pt>
    <dgm:pt modelId="{E94FB4FB-4A07-4A19-AF4A-48B3A3FC5FBE}" type="pres">
      <dgm:prSet presAssocID="{3757F601-0DFB-4DA8-A590-08D54547DFA6}" presName="compNode" presStyleCnt="0"/>
      <dgm:spPr/>
    </dgm:pt>
    <dgm:pt modelId="{5B6AE018-8ACB-4335-AE6A-70FD063BEE46}" type="pres">
      <dgm:prSet presAssocID="{3757F601-0DFB-4DA8-A590-08D54547DFA6}" presName="bkgdShape" presStyleLbl="node1" presStyleIdx="0" presStyleCnt="3"/>
      <dgm:spPr/>
    </dgm:pt>
    <dgm:pt modelId="{E102AF3F-4BC8-4DEA-A02E-DF457C612582}" type="pres">
      <dgm:prSet presAssocID="{3757F601-0DFB-4DA8-A590-08D54547DFA6}" presName="nodeTx" presStyleLbl="node1" presStyleIdx="0" presStyleCnt="3">
        <dgm:presLayoutVars>
          <dgm:bulletEnabled val="1"/>
        </dgm:presLayoutVars>
      </dgm:prSet>
      <dgm:spPr/>
    </dgm:pt>
    <dgm:pt modelId="{2259B595-F7EA-442A-8AAE-D115161BD151}" type="pres">
      <dgm:prSet presAssocID="{3757F601-0DFB-4DA8-A590-08D54547DFA6}" presName="invisiNode" presStyleLbl="node1" presStyleIdx="0" presStyleCnt="3"/>
      <dgm:spPr/>
    </dgm:pt>
    <dgm:pt modelId="{DD79EF81-601E-4BFE-8209-8469D8629C92}" type="pres">
      <dgm:prSet presAssocID="{3757F601-0DFB-4DA8-A590-08D54547DFA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E42D9B8-2F9C-4896-B546-05344D400726}" type="pres">
      <dgm:prSet presAssocID="{33655B52-3A61-4774-B521-030E2F19AAD4}" presName="sibTrans" presStyleLbl="sibTrans2D1" presStyleIdx="0" presStyleCnt="0"/>
      <dgm:spPr/>
    </dgm:pt>
    <dgm:pt modelId="{45861688-60F1-410D-9B93-FED11AA3A1D1}" type="pres">
      <dgm:prSet presAssocID="{C42935BB-B367-48DD-A0E9-1421E5CA7A77}" presName="compNode" presStyleCnt="0"/>
      <dgm:spPr/>
    </dgm:pt>
    <dgm:pt modelId="{9A8C8BB8-62E1-4D22-A2E4-BD067721EBB7}" type="pres">
      <dgm:prSet presAssocID="{C42935BB-B367-48DD-A0E9-1421E5CA7A77}" presName="bkgdShape" presStyleLbl="node1" presStyleIdx="1" presStyleCnt="3"/>
      <dgm:spPr/>
    </dgm:pt>
    <dgm:pt modelId="{8536397F-39A8-4C21-AD2E-39E2ECC01DD0}" type="pres">
      <dgm:prSet presAssocID="{C42935BB-B367-48DD-A0E9-1421E5CA7A77}" presName="nodeTx" presStyleLbl="node1" presStyleIdx="1" presStyleCnt="3">
        <dgm:presLayoutVars>
          <dgm:bulletEnabled val="1"/>
        </dgm:presLayoutVars>
      </dgm:prSet>
      <dgm:spPr/>
    </dgm:pt>
    <dgm:pt modelId="{FC18236C-2C10-4D59-815A-FC292888E684}" type="pres">
      <dgm:prSet presAssocID="{C42935BB-B367-48DD-A0E9-1421E5CA7A77}" presName="invisiNode" presStyleLbl="node1" presStyleIdx="1" presStyleCnt="3"/>
      <dgm:spPr/>
    </dgm:pt>
    <dgm:pt modelId="{BDAA33D7-2C92-4538-AA08-0B8980A12A3F}" type="pres">
      <dgm:prSet presAssocID="{C42935BB-B367-48DD-A0E9-1421E5CA7A77}" presName="imagNod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31B7CC5-5F20-4E31-91E3-7B3444E4DD82}" type="pres">
      <dgm:prSet presAssocID="{7FD5D995-FA2E-4F66-803E-EBAC445DFB10}" presName="sibTrans" presStyleLbl="sibTrans2D1" presStyleIdx="0" presStyleCnt="0"/>
      <dgm:spPr/>
    </dgm:pt>
    <dgm:pt modelId="{31CDE105-93A4-4F9D-90D9-E5D1DE19F9B9}" type="pres">
      <dgm:prSet presAssocID="{3D415810-4DD4-4AF3-A348-1DACCF85C357}" presName="compNode" presStyleCnt="0"/>
      <dgm:spPr/>
    </dgm:pt>
    <dgm:pt modelId="{4C0629D8-718D-41F3-8DA7-66371AE67BCA}" type="pres">
      <dgm:prSet presAssocID="{3D415810-4DD4-4AF3-A348-1DACCF85C357}" presName="bkgdShape" presStyleLbl="node1" presStyleIdx="2" presStyleCnt="3"/>
      <dgm:spPr/>
    </dgm:pt>
    <dgm:pt modelId="{934B6E81-23C6-4F0C-9357-41103AAAD999}" type="pres">
      <dgm:prSet presAssocID="{3D415810-4DD4-4AF3-A348-1DACCF85C357}" presName="nodeTx" presStyleLbl="node1" presStyleIdx="2" presStyleCnt="3">
        <dgm:presLayoutVars>
          <dgm:bulletEnabled val="1"/>
        </dgm:presLayoutVars>
      </dgm:prSet>
      <dgm:spPr/>
    </dgm:pt>
    <dgm:pt modelId="{C6521AC8-E0D1-47DA-BE99-56ABFD248086}" type="pres">
      <dgm:prSet presAssocID="{3D415810-4DD4-4AF3-A348-1DACCF85C357}" presName="invisiNode" presStyleLbl="node1" presStyleIdx="2" presStyleCnt="3"/>
      <dgm:spPr/>
    </dgm:pt>
    <dgm:pt modelId="{60F0D29B-9B68-4354-8EBA-F48747D1A092}" type="pres">
      <dgm:prSet presAssocID="{3D415810-4DD4-4AF3-A348-1DACCF85C357}"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8FE12909-46E2-4DC9-9E12-272828019770}" type="presOf" srcId="{3757F601-0DFB-4DA8-A590-08D54547DFA6}" destId="{E102AF3F-4BC8-4DEA-A02E-DF457C612582}" srcOrd="1" destOrd="0" presId="urn:microsoft.com/office/officeart/2005/8/layout/hList7"/>
    <dgm:cxn modelId="{25B19F1C-238C-4B8A-AB0B-52287353B23C}" type="presOf" srcId="{0EB17EC0-77A9-4A07-B114-1F24135E14D2}" destId="{FF30244B-FF95-4945-9254-382DBB358048}" srcOrd="0" destOrd="0" presId="urn:microsoft.com/office/officeart/2005/8/layout/hList7"/>
    <dgm:cxn modelId="{70384620-3038-4C82-8A47-C987E41C3769}" type="presOf" srcId="{7FD5D995-FA2E-4F66-803E-EBAC445DFB10}" destId="{C31B7CC5-5F20-4E31-91E3-7B3444E4DD82}" srcOrd="0" destOrd="0" presId="urn:microsoft.com/office/officeart/2005/8/layout/hList7"/>
    <dgm:cxn modelId="{4A2C5B24-CC6A-4ED0-9BDB-6C152D3847BD}" type="presOf" srcId="{C42935BB-B367-48DD-A0E9-1421E5CA7A77}" destId="{8536397F-39A8-4C21-AD2E-39E2ECC01DD0}" srcOrd="1" destOrd="0" presId="urn:microsoft.com/office/officeart/2005/8/layout/hList7"/>
    <dgm:cxn modelId="{B12D5430-7391-4E1B-9168-4C7A8BA61984}" srcId="{0EB17EC0-77A9-4A07-B114-1F24135E14D2}" destId="{3D415810-4DD4-4AF3-A348-1DACCF85C357}" srcOrd="2" destOrd="0" parTransId="{582834AF-73AE-4EEF-85CB-ACB5127929EA}" sibTransId="{4C9090E8-59F8-4EB0-8B0D-E7C8AC7C7081}"/>
    <dgm:cxn modelId="{81446A64-B24F-444B-AF32-1751A84A82F0}" srcId="{0EB17EC0-77A9-4A07-B114-1F24135E14D2}" destId="{C42935BB-B367-48DD-A0E9-1421E5CA7A77}" srcOrd="1" destOrd="0" parTransId="{2C08EF37-C88A-4E45-80FA-588288B40421}" sibTransId="{7FD5D995-FA2E-4F66-803E-EBAC445DFB10}"/>
    <dgm:cxn modelId="{1A8F6896-62A6-4317-B73C-88E755CCB033}" type="presOf" srcId="{3D415810-4DD4-4AF3-A348-1DACCF85C357}" destId="{4C0629D8-718D-41F3-8DA7-66371AE67BCA}" srcOrd="0" destOrd="0" presId="urn:microsoft.com/office/officeart/2005/8/layout/hList7"/>
    <dgm:cxn modelId="{5AA711A0-946B-40AB-B8A8-2095B13B1150}" type="presOf" srcId="{3D415810-4DD4-4AF3-A348-1DACCF85C357}" destId="{934B6E81-23C6-4F0C-9357-41103AAAD999}" srcOrd="1" destOrd="0" presId="urn:microsoft.com/office/officeart/2005/8/layout/hList7"/>
    <dgm:cxn modelId="{8308EAAF-91EB-4297-B7C9-6DCEA453E77B}" type="presOf" srcId="{C42935BB-B367-48DD-A0E9-1421E5CA7A77}" destId="{9A8C8BB8-62E1-4D22-A2E4-BD067721EBB7}" srcOrd="0" destOrd="0" presId="urn:microsoft.com/office/officeart/2005/8/layout/hList7"/>
    <dgm:cxn modelId="{51D72ACB-371B-4F3A-BE8A-3C20F956B2F5}" type="presOf" srcId="{33655B52-3A61-4774-B521-030E2F19AAD4}" destId="{EE42D9B8-2F9C-4896-B546-05344D400726}" srcOrd="0" destOrd="0" presId="urn:microsoft.com/office/officeart/2005/8/layout/hList7"/>
    <dgm:cxn modelId="{08C9A5CF-EBED-403E-BAF1-176BC52D1D49}" srcId="{0EB17EC0-77A9-4A07-B114-1F24135E14D2}" destId="{3757F601-0DFB-4DA8-A590-08D54547DFA6}" srcOrd="0" destOrd="0" parTransId="{3AC25EDB-4099-4361-840F-E41A039D623B}" sibTransId="{33655B52-3A61-4774-B521-030E2F19AAD4}"/>
    <dgm:cxn modelId="{E7F22EE6-AA52-4889-9AEC-29432EB19667}" type="presOf" srcId="{3757F601-0DFB-4DA8-A590-08D54547DFA6}" destId="{5B6AE018-8ACB-4335-AE6A-70FD063BEE46}" srcOrd="0" destOrd="0" presId="urn:microsoft.com/office/officeart/2005/8/layout/hList7"/>
    <dgm:cxn modelId="{D1E1E309-23D7-4BFD-8253-8F3A7B9BEEB5}" type="presParOf" srcId="{FF30244B-FF95-4945-9254-382DBB358048}" destId="{F58FF42A-F9A7-48D6-B7F9-645B45688E97}" srcOrd="0" destOrd="0" presId="urn:microsoft.com/office/officeart/2005/8/layout/hList7"/>
    <dgm:cxn modelId="{1F02D98F-CEB8-4C4F-943A-FC597524562F}" type="presParOf" srcId="{FF30244B-FF95-4945-9254-382DBB358048}" destId="{26D39330-41A7-4E3E-8C45-5ADFB193AEF0}" srcOrd="1" destOrd="0" presId="urn:microsoft.com/office/officeart/2005/8/layout/hList7"/>
    <dgm:cxn modelId="{D7FA87EF-7FBD-40BF-9390-CCB297E65B36}" type="presParOf" srcId="{26D39330-41A7-4E3E-8C45-5ADFB193AEF0}" destId="{E94FB4FB-4A07-4A19-AF4A-48B3A3FC5FBE}" srcOrd="0" destOrd="0" presId="urn:microsoft.com/office/officeart/2005/8/layout/hList7"/>
    <dgm:cxn modelId="{E7B1920F-5CD8-4C78-BFA2-9F2375202F46}" type="presParOf" srcId="{E94FB4FB-4A07-4A19-AF4A-48B3A3FC5FBE}" destId="{5B6AE018-8ACB-4335-AE6A-70FD063BEE46}" srcOrd="0" destOrd="0" presId="urn:microsoft.com/office/officeart/2005/8/layout/hList7"/>
    <dgm:cxn modelId="{9752B945-5DE8-4CDE-A0AA-C69BA879C12B}" type="presParOf" srcId="{E94FB4FB-4A07-4A19-AF4A-48B3A3FC5FBE}" destId="{E102AF3F-4BC8-4DEA-A02E-DF457C612582}" srcOrd="1" destOrd="0" presId="urn:microsoft.com/office/officeart/2005/8/layout/hList7"/>
    <dgm:cxn modelId="{A2A63974-1BD7-4B20-A6BD-6DF6038A17A1}" type="presParOf" srcId="{E94FB4FB-4A07-4A19-AF4A-48B3A3FC5FBE}" destId="{2259B595-F7EA-442A-8AAE-D115161BD151}" srcOrd="2" destOrd="0" presId="urn:microsoft.com/office/officeart/2005/8/layout/hList7"/>
    <dgm:cxn modelId="{A33E62AC-AEFA-4D71-B019-F941FD68976D}" type="presParOf" srcId="{E94FB4FB-4A07-4A19-AF4A-48B3A3FC5FBE}" destId="{DD79EF81-601E-4BFE-8209-8469D8629C92}" srcOrd="3" destOrd="0" presId="urn:microsoft.com/office/officeart/2005/8/layout/hList7"/>
    <dgm:cxn modelId="{312BAB1A-27BC-49D7-9A5F-FE27EC450C6F}" type="presParOf" srcId="{26D39330-41A7-4E3E-8C45-5ADFB193AEF0}" destId="{EE42D9B8-2F9C-4896-B546-05344D400726}" srcOrd="1" destOrd="0" presId="urn:microsoft.com/office/officeart/2005/8/layout/hList7"/>
    <dgm:cxn modelId="{F4180C5D-CA6F-47E8-9736-1EDF510B80AB}" type="presParOf" srcId="{26D39330-41A7-4E3E-8C45-5ADFB193AEF0}" destId="{45861688-60F1-410D-9B93-FED11AA3A1D1}" srcOrd="2" destOrd="0" presId="urn:microsoft.com/office/officeart/2005/8/layout/hList7"/>
    <dgm:cxn modelId="{33CE9E69-8C44-4C34-A009-1B7736C40DA4}" type="presParOf" srcId="{45861688-60F1-410D-9B93-FED11AA3A1D1}" destId="{9A8C8BB8-62E1-4D22-A2E4-BD067721EBB7}" srcOrd="0" destOrd="0" presId="urn:microsoft.com/office/officeart/2005/8/layout/hList7"/>
    <dgm:cxn modelId="{25B61DAE-32A0-402D-B93C-C6195EF96DFA}" type="presParOf" srcId="{45861688-60F1-410D-9B93-FED11AA3A1D1}" destId="{8536397F-39A8-4C21-AD2E-39E2ECC01DD0}" srcOrd="1" destOrd="0" presId="urn:microsoft.com/office/officeart/2005/8/layout/hList7"/>
    <dgm:cxn modelId="{828E7437-5017-4A49-8031-EBA05F3E748C}" type="presParOf" srcId="{45861688-60F1-410D-9B93-FED11AA3A1D1}" destId="{FC18236C-2C10-4D59-815A-FC292888E684}" srcOrd="2" destOrd="0" presId="urn:microsoft.com/office/officeart/2005/8/layout/hList7"/>
    <dgm:cxn modelId="{3188F4ED-6E5E-4D74-92EA-ABA0EA04B5A7}" type="presParOf" srcId="{45861688-60F1-410D-9B93-FED11AA3A1D1}" destId="{BDAA33D7-2C92-4538-AA08-0B8980A12A3F}" srcOrd="3" destOrd="0" presId="urn:microsoft.com/office/officeart/2005/8/layout/hList7"/>
    <dgm:cxn modelId="{F21C0CD5-3B94-485D-A06F-848C0C671329}" type="presParOf" srcId="{26D39330-41A7-4E3E-8C45-5ADFB193AEF0}" destId="{C31B7CC5-5F20-4E31-91E3-7B3444E4DD82}" srcOrd="3" destOrd="0" presId="urn:microsoft.com/office/officeart/2005/8/layout/hList7"/>
    <dgm:cxn modelId="{F531D146-A55C-4661-85CD-2BF2E6B34B4A}" type="presParOf" srcId="{26D39330-41A7-4E3E-8C45-5ADFB193AEF0}" destId="{31CDE105-93A4-4F9D-90D9-E5D1DE19F9B9}" srcOrd="4" destOrd="0" presId="urn:microsoft.com/office/officeart/2005/8/layout/hList7"/>
    <dgm:cxn modelId="{55C31A92-2938-44DD-B9B9-7F4455BDFE4B}" type="presParOf" srcId="{31CDE105-93A4-4F9D-90D9-E5D1DE19F9B9}" destId="{4C0629D8-718D-41F3-8DA7-66371AE67BCA}" srcOrd="0" destOrd="0" presId="urn:microsoft.com/office/officeart/2005/8/layout/hList7"/>
    <dgm:cxn modelId="{9284C3DB-DC6F-4AA1-A64C-B12495D909B8}" type="presParOf" srcId="{31CDE105-93A4-4F9D-90D9-E5D1DE19F9B9}" destId="{934B6E81-23C6-4F0C-9357-41103AAAD999}" srcOrd="1" destOrd="0" presId="urn:microsoft.com/office/officeart/2005/8/layout/hList7"/>
    <dgm:cxn modelId="{A47E0127-0095-493C-B774-26F35F5D5BE9}" type="presParOf" srcId="{31CDE105-93A4-4F9D-90D9-E5D1DE19F9B9}" destId="{C6521AC8-E0D1-47DA-BE99-56ABFD248086}" srcOrd="2" destOrd="0" presId="urn:microsoft.com/office/officeart/2005/8/layout/hList7"/>
    <dgm:cxn modelId="{9F6F3AAE-220B-4189-84C0-4FC89DE9072F}" type="presParOf" srcId="{31CDE105-93A4-4F9D-90D9-E5D1DE19F9B9}" destId="{60F0D29B-9B68-4354-8EBA-F48747D1A09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E2A65-406E-4661-8E56-664C22212702}" type="doc">
      <dgm:prSet loTypeId="urn:microsoft.com/office/officeart/2005/8/layout/vList3" loCatId="list" qsTypeId="urn:microsoft.com/office/officeart/2005/8/quickstyle/simple1" qsCatId="simple" csTypeId="urn:microsoft.com/office/officeart/2005/8/colors/accent2_2" csCatId="accent2" phldr="1"/>
      <dgm:spPr/>
    </dgm:pt>
    <dgm:pt modelId="{D8DDE284-1B9C-48C1-86A0-677DBA10FDA1}">
      <dgm:prSet phldrT="[文本]" custT="1"/>
      <dgm:spPr/>
      <dgm:t>
        <a:bodyPr/>
        <a:lstStyle/>
        <a:p>
          <a:r>
            <a:rPr lang="zh-CN" altLang="en-US" sz="1600" b="1" kern="1200" dirty="0">
              <a:solidFill>
                <a:srgbClr val="FFFFFF"/>
              </a:solidFill>
              <a:latin typeface="+mn-lt"/>
              <a:ea typeface="+mn-ea"/>
              <a:cs typeface="+mn-cs"/>
            </a:rPr>
            <a:t>推动核心技术取得突破</a:t>
          </a:r>
        </a:p>
      </dgm:t>
    </dgm:pt>
    <dgm:pt modelId="{0D06BA5D-923D-4994-9BAA-4947C3AA4D3E}" type="parTrans" cxnId="{584A43A4-1EA7-4B34-BB95-C33904D45AB4}">
      <dgm:prSet/>
      <dgm:spPr/>
      <dgm:t>
        <a:bodyPr/>
        <a:lstStyle/>
        <a:p>
          <a:endParaRPr lang="zh-CN" altLang="en-US"/>
        </a:p>
      </dgm:t>
    </dgm:pt>
    <dgm:pt modelId="{45F7F126-3259-4A7F-8A49-F6B1242D1EBE}" type="sibTrans" cxnId="{584A43A4-1EA7-4B34-BB95-C33904D45AB4}">
      <dgm:prSet/>
      <dgm:spPr/>
      <dgm:t>
        <a:bodyPr/>
        <a:lstStyle/>
        <a:p>
          <a:endParaRPr lang="zh-CN" altLang="en-US"/>
        </a:p>
      </dgm:t>
    </dgm:pt>
    <dgm:pt modelId="{32A976A3-33FB-4E42-B61A-3E9CBFECF7DF}">
      <dgm:prSet phldrT="[文本]"/>
      <dgm:spPr/>
      <dgm:t>
        <a:bodyPr/>
        <a:lstStyle/>
        <a:p>
          <a:r>
            <a:rPr lang="zh-CN" b="1" dirty="0"/>
            <a:t>推动数字经济和实体经济融合发展</a:t>
          </a:r>
          <a:endParaRPr lang="zh-CN" altLang="en-US" dirty="0"/>
        </a:p>
      </dgm:t>
    </dgm:pt>
    <dgm:pt modelId="{9E332696-B947-4ECE-B614-00258C246146}" type="parTrans" cxnId="{7900C9F5-2AEE-483E-ADE3-B582BF10EC42}">
      <dgm:prSet/>
      <dgm:spPr/>
      <dgm:t>
        <a:bodyPr/>
        <a:lstStyle/>
        <a:p>
          <a:endParaRPr lang="zh-CN" altLang="en-US"/>
        </a:p>
      </dgm:t>
    </dgm:pt>
    <dgm:pt modelId="{807FADEA-4B81-4033-A05C-880209F89236}" type="sibTrans" cxnId="{7900C9F5-2AEE-483E-ADE3-B582BF10EC42}">
      <dgm:prSet/>
      <dgm:spPr/>
      <dgm:t>
        <a:bodyPr/>
        <a:lstStyle/>
        <a:p>
          <a:endParaRPr lang="zh-CN" altLang="en-US"/>
        </a:p>
      </dgm:t>
    </dgm:pt>
    <dgm:pt modelId="{FDE153DA-1556-4CDB-B902-6ECF0B9948D8}">
      <dgm:prSet phldrT="[文本]"/>
      <dgm:spPr/>
      <dgm:t>
        <a:bodyPr/>
        <a:lstStyle/>
        <a:p>
          <a:r>
            <a:rPr lang="zh-CN" b="1" dirty="0"/>
            <a:t>推动信息便民惠民利民</a:t>
          </a:r>
          <a:endParaRPr lang="zh-CN" altLang="en-US" dirty="0"/>
        </a:p>
      </dgm:t>
    </dgm:pt>
    <dgm:pt modelId="{D9662AF9-1C7A-47BA-889A-0FDD299B9DD9}" type="parTrans" cxnId="{B2BA8B84-08BE-4BB7-A716-F692D59756FA}">
      <dgm:prSet/>
      <dgm:spPr/>
      <dgm:t>
        <a:bodyPr/>
        <a:lstStyle/>
        <a:p>
          <a:endParaRPr lang="zh-CN" altLang="en-US"/>
        </a:p>
      </dgm:t>
    </dgm:pt>
    <dgm:pt modelId="{DB831CA6-E252-48B1-853A-08B13FCBCF0C}" type="sibTrans" cxnId="{B2BA8B84-08BE-4BB7-A716-F692D59756FA}">
      <dgm:prSet/>
      <dgm:spPr/>
      <dgm:t>
        <a:bodyPr/>
        <a:lstStyle/>
        <a:p>
          <a:endParaRPr lang="zh-CN" altLang="en-US"/>
        </a:p>
      </dgm:t>
    </dgm:pt>
    <dgm:pt modelId="{3FAF48D8-E896-4350-AF55-FA7F660334B3}">
      <dgm:prSet/>
      <dgm:spPr/>
      <dgm:t>
        <a:bodyPr/>
        <a:lstStyle/>
        <a:p>
          <a:r>
            <a:rPr lang="zh-CN" b="1" dirty="0"/>
            <a:t>推动新一代信息基础设施建设</a:t>
          </a:r>
          <a:endParaRPr lang="zh-CN" altLang="en-US" dirty="0"/>
        </a:p>
      </dgm:t>
    </dgm:pt>
    <dgm:pt modelId="{4D4AC91A-32CB-4881-9C98-CD56A47D11BB}" type="parTrans" cxnId="{02038B9C-B000-4570-9557-BAAA4703D8B7}">
      <dgm:prSet/>
      <dgm:spPr/>
      <dgm:t>
        <a:bodyPr/>
        <a:lstStyle/>
        <a:p>
          <a:endParaRPr lang="zh-CN" altLang="en-US"/>
        </a:p>
      </dgm:t>
    </dgm:pt>
    <dgm:pt modelId="{4D460618-D2D8-4B6B-BADC-6AF51424AE43}" type="sibTrans" cxnId="{02038B9C-B000-4570-9557-BAAA4703D8B7}">
      <dgm:prSet/>
      <dgm:spPr/>
      <dgm:t>
        <a:bodyPr/>
        <a:lstStyle/>
        <a:p>
          <a:endParaRPr lang="zh-CN" altLang="en-US"/>
        </a:p>
      </dgm:t>
    </dgm:pt>
    <dgm:pt modelId="{F8AFEFCE-02D3-48F9-89A9-01BD10EACE2A}" type="pres">
      <dgm:prSet presAssocID="{A4CE2A65-406E-4661-8E56-664C22212702}" presName="linearFlow" presStyleCnt="0">
        <dgm:presLayoutVars>
          <dgm:dir/>
          <dgm:resizeHandles val="exact"/>
        </dgm:presLayoutVars>
      </dgm:prSet>
      <dgm:spPr/>
    </dgm:pt>
    <dgm:pt modelId="{DC858777-117E-423E-9F6D-5FFA29DF06B1}" type="pres">
      <dgm:prSet presAssocID="{D8DDE284-1B9C-48C1-86A0-677DBA10FDA1}" presName="composite" presStyleCnt="0"/>
      <dgm:spPr/>
    </dgm:pt>
    <dgm:pt modelId="{F4EF8968-522F-468A-8142-0DEEECDBEE3B}" type="pres">
      <dgm:prSet presAssocID="{D8DDE284-1B9C-48C1-86A0-677DBA10FDA1}" presName="imgShp" presStyleLbl="fgImgPlace1" presStyleIdx="0" presStyleCnt="4" custLinFactNeighborX="-66035" custLinFactNeighborY="-4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97950FA-A474-46CC-A9E8-4CEF7F42F132}" type="pres">
      <dgm:prSet presAssocID="{D8DDE284-1B9C-48C1-86A0-677DBA10FDA1}" presName="txShp" presStyleLbl="node1" presStyleIdx="0" presStyleCnt="4">
        <dgm:presLayoutVars>
          <dgm:bulletEnabled val="1"/>
        </dgm:presLayoutVars>
      </dgm:prSet>
      <dgm:spPr/>
    </dgm:pt>
    <dgm:pt modelId="{95F3BE8A-7291-49BE-8EFE-85FBDE1CC77F}" type="pres">
      <dgm:prSet presAssocID="{45F7F126-3259-4A7F-8A49-F6B1242D1EBE}" presName="spacing" presStyleCnt="0"/>
      <dgm:spPr/>
    </dgm:pt>
    <dgm:pt modelId="{792C47A3-D422-4A51-8C0E-E71824C0B923}" type="pres">
      <dgm:prSet presAssocID="{3FAF48D8-E896-4350-AF55-FA7F660334B3}" presName="composite" presStyleCnt="0"/>
      <dgm:spPr/>
    </dgm:pt>
    <dgm:pt modelId="{437031A6-1E2C-4EDB-B5D6-F0E3AB3B659A}" type="pres">
      <dgm:prSet presAssocID="{3FAF48D8-E896-4350-AF55-FA7F660334B3}" presName="imgShp" presStyleLbl="fgImgPlace1" presStyleIdx="1" presStyleCnt="4" custLinFactNeighborX="-66035" custLinFactNeighborY="-295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A7C286A-8EB4-49E4-8C37-360E8F6D5971}" type="pres">
      <dgm:prSet presAssocID="{3FAF48D8-E896-4350-AF55-FA7F660334B3}" presName="txShp" presStyleLbl="node1" presStyleIdx="1" presStyleCnt="4">
        <dgm:presLayoutVars>
          <dgm:bulletEnabled val="1"/>
        </dgm:presLayoutVars>
      </dgm:prSet>
      <dgm:spPr/>
    </dgm:pt>
    <dgm:pt modelId="{23FAF744-62BD-49AD-AEAB-D272D8184972}" type="pres">
      <dgm:prSet presAssocID="{4D460618-D2D8-4B6B-BADC-6AF51424AE43}" presName="spacing" presStyleCnt="0"/>
      <dgm:spPr/>
    </dgm:pt>
    <dgm:pt modelId="{35D6BC14-B2AE-4FC2-91B7-13954D4E57EE}" type="pres">
      <dgm:prSet presAssocID="{32A976A3-33FB-4E42-B61A-3E9CBFECF7DF}" presName="composite" presStyleCnt="0"/>
      <dgm:spPr/>
    </dgm:pt>
    <dgm:pt modelId="{9E999879-D368-4F58-83C1-7953D2CAD500}" type="pres">
      <dgm:prSet presAssocID="{32A976A3-33FB-4E42-B61A-3E9CBFECF7DF}" presName="imgShp" presStyleLbl="fgImgPlace1" presStyleIdx="2" presStyleCnt="4" custLinFactNeighborX="-66035" custLinFactNeighborY="2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D315BA29-746B-429A-A11C-99CFA562DABD}" type="pres">
      <dgm:prSet presAssocID="{32A976A3-33FB-4E42-B61A-3E9CBFECF7DF}" presName="txShp" presStyleLbl="node1" presStyleIdx="2" presStyleCnt="4">
        <dgm:presLayoutVars>
          <dgm:bulletEnabled val="1"/>
        </dgm:presLayoutVars>
      </dgm:prSet>
      <dgm:spPr/>
    </dgm:pt>
    <dgm:pt modelId="{40BD213E-23DE-4609-99EB-16A7DF147EC6}" type="pres">
      <dgm:prSet presAssocID="{807FADEA-4B81-4033-A05C-880209F89236}" presName="spacing" presStyleCnt="0"/>
      <dgm:spPr/>
    </dgm:pt>
    <dgm:pt modelId="{73800586-490B-48B7-9DE3-AE0883407A2F}" type="pres">
      <dgm:prSet presAssocID="{FDE153DA-1556-4CDB-B902-6ECF0B9948D8}" presName="composite" presStyleCnt="0"/>
      <dgm:spPr/>
    </dgm:pt>
    <dgm:pt modelId="{67D22EB2-9E4E-409D-9C9D-013427644E5F}" type="pres">
      <dgm:prSet presAssocID="{FDE153DA-1556-4CDB-B902-6ECF0B9948D8}" presName="imgShp" presStyleLbl="fgImgPlace1" presStyleIdx="3" presStyleCnt="4" custLinFactNeighborX="-66035" custLinFactNeighborY="-200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1DD98F3-BEC5-4606-9921-62E599C2C63A}" type="pres">
      <dgm:prSet presAssocID="{FDE153DA-1556-4CDB-B902-6ECF0B9948D8}" presName="txShp" presStyleLbl="node1" presStyleIdx="3" presStyleCnt="4">
        <dgm:presLayoutVars>
          <dgm:bulletEnabled val="1"/>
        </dgm:presLayoutVars>
      </dgm:prSet>
      <dgm:spPr/>
    </dgm:pt>
  </dgm:ptLst>
  <dgm:cxnLst>
    <dgm:cxn modelId="{3BAB8B75-3DAA-4A38-8739-D04483163772}" type="presOf" srcId="{D8DDE284-1B9C-48C1-86A0-677DBA10FDA1}" destId="{297950FA-A474-46CC-A9E8-4CEF7F42F132}" srcOrd="0" destOrd="0" presId="urn:microsoft.com/office/officeart/2005/8/layout/vList3"/>
    <dgm:cxn modelId="{AEE4907E-AD19-46EE-A702-A88BA4E1E4DF}" type="presOf" srcId="{32A976A3-33FB-4E42-B61A-3E9CBFECF7DF}" destId="{D315BA29-746B-429A-A11C-99CFA562DABD}" srcOrd="0" destOrd="0" presId="urn:microsoft.com/office/officeart/2005/8/layout/vList3"/>
    <dgm:cxn modelId="{B2BA8B84-08BE-4BB7-A716-F692D59756FA}" srcId="{A4CE2A65-406E-4661-8E56-664C22212702}" destId="{FDE153DA-1556-4CDB-B902-6ECF0B9948D8}" srcOrd="3" destOrd="0" parTransId="{D9662AF9-1C7A-47BA-889A-0FDD299B9DD9}" sibTransId="{DB831CA6-E252-48B1-853A-08B13FCBCF0C}"/>
    <dgm:cxn modelId="{02038B9C-B000-4570-9557-BAAA4703D8B7}" srcId="{A4CE2A65-406E-4661-8E56-664C22212702}" destId="{3FAF48D8-E896-4350-AF55-FA7F660334B3}" srcOrd="1" destOrd="0" parTransId="{4D4AC91A-32CB-4881-9C98-CD56A47D11BB}" sibTransId="{4D460618-D2D8-4B6B-BADC-6AF51424AE43}"/>
    <dgm:cxn modelId="{584A43A4-1EA7-4B34-BB95-C33904D45AB4}" srcId="{A4CE2A65-406E-4661-8E56-664C22212702}" destId="{D8DDE284-1B9C-48C1-86A0-677DBA10FDA1}" srcOrd="0" destOrd="0" parTransId="{0D06BA5D-923D-4994-9BAA-4947C3AA4D3E}" sibTransId="{45F7F126-3259-4A7F-8A49-F6B1242D1EBE}"/>
    <dgm:cxn modelId="{EFAFA3B5-5776-4D38-B4C2-A19179F9F2BD}" type="presOf" srcId="{FDE153DA-1556-4CDB-B902-6ECF0B9948D8}" destId="{41DD98F3-BEC5-4606-9921-62E599C2C63A}" srcOrd="0" destOrd="0" presId="urn:microsoft.com/office/officeart/2005/8/layout/vList3"/>
    <dgm:cxn modelId="{D7B691C5-4216-4C8B-BEE9-ADE2D82FCCEC}" type="presOf" srcId="{3FAF48D8-E896-4350-AF55-FA7F660334B3}" destId="{8A7C286A-8EB4-49E4-8C37-360E8F6D5971}" srcOrd="0" destOrd="0" presId="urn:microsoft.com/office/officeart/2005/8/layout/vList3"/>
    <dgm:cxn modelId="{A1EDFDEB-1FE6-48C0-8B82-1C8E144DB452}" type="presOf" srcId="{A4CE2A65-406E-4661-8E56-664C22212702}" destId="{F8AFEFCE-02D3-48F9-89A9-01BD10EACE2A}" srcOrd="0" destOrd="0" presId="urn:microsoft.com/office/officeart/2005/8/layout/vList3"/>
    <dgm:cxn modelId="{7900C9F5-2AEE-483E-ADE3-B582BF10EC42}" srcId="{A4CE2A65-406E-4661-8E56-664C22212702}" destId="{32A976A3-33FB-4E42-B61A-3E9CBFECF7DF}" srcOrd="2" destOrd="0" parTransId="{9E332696-B947-4ECE-B614-00258C246146}" sibTransId="{807FADEA-4B81-4033-A05C-880209F89236}"/>
    <dgm:cxn modelId="{FDC1C23E-2533-47DA-B8FE-6486F4BBD936}" type="presParOf" srcId="{F8AFEFCE-02D3-48F9-89A9-01BD10EACE2A}" destId="{DC858777-117E-423E-9F6D-5FFA29DF06B1}" srcOrd="0" destOrd="0" presId="urn:microsoft.com/office/officeart/2005/8/layout/vList3"/>
    <dgm:cxn modelId="{A86696F9-280C-400C-8390-1755CBBA12E8}" type="presParOf" srcId="{DC858777-117E-423E-9F6D-5FFA29DF06B1}" destId="{F4EF8968-522F-468A-8142-0DEEECDBEE3B}" srcOrd="0" destOrd="0" presId="urn:microsoft.com/office/officeart/2005/8/layout/vList3"/>
    <dgm:cxn modelId="{F8C0D2CD-C1BB-4E1B-8BD2-3CDBF2DE81CF}" type="presParOf" srcId="{DC858777-117E-423E-9F6D-5FFA29DF06B1}" destId="{297950FA-A474-46CC-A9E8-4CEF7F42F132}" srcOrd="1" destOrd="0" presId="urn:microsoft.com/office/officeart/2005/8/layout/vList3"/>
    <dgm:cxn modelId="{17CB9B01-BC30-4612-A35C-ED74F962F41E}" type="presParOf" srcId="{F8AFEFCE-02D3-48F9-89A9-01BD10EACE2A}" destId="{95F3BE8A-7291-49BE-8EFE-85FBDE1CC77F}" srcOrd="1" destOrd="0" presId="urn:microsoft.com/office/officeart/2005/8/layout/vList3"/>
    <dgm:cxn modelId="{183DEB89-477F-41E8-8443-8A28F5117139}" type="presParOf" srcId="{F8AFEFCE-02D3-48F9-89A9-01BD10EACE2A}" destId="{792C47A3-D422-4A51-8C0E-E71824C0B923}" srcOrd="2" destOrd="0" presId="urn:microsoft.com/office/officeart/2005/8/layout/vList3"/>
    <dgm:cxn modelId="{73BB98FF-99DE-4B71-9A78-ED0A669ACC82}" type="presParOf" srcId="{792C47A3-D422-4A51-8C0E-E71824C0B923}" destId="{437031A6-1E2C-4EDB-B5D6-F0E3AB3B659A}" srcOrd="0" destOrd="0" presId="urn:microsoft.com/office/officeart/2005/8/layout/vList3"/>
    <dgm:cxn modelId="{89504387-B2FE-486E-A807-13C96D15357B}" type="presParOf" srcId="{792C47A3-D422-4A51-8C0E-E71824C0B923}" destId="{8A7C286A-8EB4-49E4-8C37-360E8F6D5971}" srcOrd="1" destOrd="0" presId="urn:microsoft.com/office/officeart/2005/8/layout/vList3"/>
    <dgm:cxn modelId="{AF2B8113-13E0-4594-8015-7137DD9B275D}" type="presParOf" srcId="{F8AFEFCE-02D3-48F9-89A9-01BD10EACE2A}" destId="{23FAF744-62BD-49AD-AEAB-D272D8184972}" srcOrd="3" destOrd="0" presId="urn:microsoft.com/office/officeart/2005/8/layout/vList3"/>
    <dgm:cxn modelId="{FB989FC9-6A74-4988-A037-A1A857E97F47}" type="presParOf" srcId="{F8AFEFCE-02D3-48F9-89A9-01BD10EACE2A}" destId="{35D6BC14-B2AE-4FC2-91B7-13954D4E57EE}" srcOrd="4" destOrd="0" presId="urn:microsoft.com/office/officeart/2005/8/layout/vList3"/>
    <dgm:cxn modelId="{5415AE23-4923-4F8A-9BB1-97F62825B479}" type="presParOf" srcId="{35D6BC14-B2AE-4FC2-91B7-13954D4E57EE}" destId="{9E999879-D368-4F58-83C1-7953D2CAD500}" srcOrd="0" destOrd="0" presId="urn:microsoft.com/office/officeart/2005/8/layout/vList3"/>
    <dgm:cxn modelId="{47B2C406-F3C6-48D5-8310-5D7AAF9CE952}" type="presParOf" srcId="{35D6BC14-B2AE-4FC2-91B7-13954D4E57EE}" destId="{D315BA29-746B-429A-A11C-99CFA562DABD}" srcOrd="1" destOrd="0" presId="urn:microsoft.com/office/officeart/2005/8/layout/vList3"/>
    <dgm:cxn modelId="{BC5C1098-1D45-44DE-9DE9-932F6DABD11D}" type="presParOf" srcId="{F8AFEFCE-02D3-48F9-89A9-01BD10EACE2A}" destId="{40BD213E-23DE-4609-99EB-16A7DF147EC6}" srcOrd="5" destOrd="0" presId="urn:microsoft.com/office/officeart/2005/8/layout/vList3"/>
    <dgm:cxn modelId="{8BEC2345-15E1-400F-A34D-8122AB849A76}" type="presParOf" srcId="{F8AFEFCE-02D3-48F9-89A9-01BD10EACE2A}" destId="{73800586-490B-48B7-9DE3-AE0883407A2F}" srcOrd="6" destOrd="0" presId="urn:microsoft.com/office/officeart/2005/8/layout/vList3"/>
    <dgm:cxn modelId="{025B13EC-DE44-4992-8CEB-10C20F269334}" type="presParOf" srcId="{73800586-490B-48B7-9DE3-AE0883407A2F}" destId="{67D22EB2-9E4E-409D-9C9D-013427644E5F}" srcOrd="0" destOrd="0" presId="urn:microsoft.com/office/officeart/2005/8/layout/vList3"/>
    <dgm:cxn modelId="{EE2327A9-6B54-4C07-A1A1-8196F6CE2274}" type="presParOf" srcId="{73800586-490B-48B7-9DE3-AE0883407A2F}" destId="{41DD98F3-BEC5-4606-9921-62E599C2C6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8C901A-318F-4D04-80D5-0C5FD54EF6CD}" type="doc">
      <dgm:prSet loTypeId="urn:microsoft.com/office/officeart/2005/8/layout/vList3" loCatId="list" qsTypeId="urn:microsoft.com/office/officeart/2005/8/quickstyle/simple1" qsCatId="simple" csTypeId="urn:microsoft.com/office/officeart/2005/8/colors/accent2_2" csCatId="accent2" phldr="1"/>
      <dgm:spPr/>
    </dgm:pt>
    <dgm:pt modelId="{A9677FC4-5E22-4DCE-BC5A-F34CCE765949}">
      <dgm:prSet phldrT="[文本]" custT="1"/>
      <dgm:spPr/>
      <dgm:t>
        <a:bodyPr/>
        <a:lstStyle/>
        <a:p>
          <a:r>
            <a:rPr lang="zh-CN" altLang="en-US" sz="2000" b="1" kern="1200" dirty="0">
              <a:solidFill>
                <a:srgbClr val="FFFFFF"/>
              </a:solidFill>
              <a:latin typeface="+mn-lt"/>
              <a:ea typeface="+mn-ea"/>
              <a:cs typeface="+mn-cs"/>
            </a:rPr>
            <a:t>着力提升网络防护力</a:t>
          </a:r>
        </a:p>
      </dgm:t>
    </dgm:pt>
    <dgm:pt modelId="{026D84D6-36C5-4837-95C4-0765D67E1F5B}" type="parTrans" cxnId="{A76360C7-D737-4131-92BA-C5597C67E3B3}">
      <dgm:prSet/>
      <dgm:spPr/>
      <dgm:t>
        <a:bodyPr/>
        <a:lstStyle/>
        <a:p>
          <a:endParaRPr lang="zh-CN" altLang="en-US"/>
        </a:p>
      </dgm:t>
    </dgm:pt>
    <dgm:pt modelId="{CC55B62D-AD5C-4269-8805-27F703532E7A}" type="sibTrans" cxnId="{A76360C7-D737-4131-92BA-C5597C67E3B3}">
      <dgm:prSet/>
      <dgm:spPr/>
      <dgm:t>
        <a:bodyPr/>
        <a:lstStyle/>
        <a:p>
          <a:endParaRPr lang="zh-CN" altLang="en-US"/>
        </a:p>
      </dgm:t>
    </dgm:pt>
    <dgm:pt modelId="{E671F287-EE2E-46C6-B798-41CCB444677D}">
      <dgm:prSet phldrT="[文本]" custT="1"/>
      <dgm:spPr/>
      <dgm:t>
        <a:bodyPr/>
        <a:lstStyle/>
        <a:p>
          <a:r>
            <a:rPr lang="zh-CN" altLang="en-US" sz="2000" b="1" dirty="0"/>
            <a:t>着力提升发展支撑力</a:t>
          </a:r>
          <a:endParaRPr lang="zh-CN" altLang="en-US" sz="2000" dirty="0"/>
        </a:p>
      </dgm:t>
    </dgm:pt>
    <dgm:pt modelId="{45535790-31AB-458B-BB5A-1EC9A2402BEF}" type="parTrans" cxnId="{A34375E4-D49D-4417-8879-42860CFFF82B}">
      <dgm:prSet/>
      <dgm:spPr/>
      <dgm:t>
        <a:bodyPr/>
        <a:lstStyle/>
        <a:p>
          <a:endParaRPr lang="zh-CN" altLang="en-US"/>
        </a:p>
      </dgm:t>
    </dgm:pt>
    <dgm:pt modelId="{715B4DE3-1FE0-4640-ADB7-537BB0A03351}" type="sibTrans" cxnId="{A34375E4-D49D-4417-8879-42860CFFF82B}">
      <dgm:prSet/>
      <dgm:spPr/>
      <dgm:t>
        <a:bodyPr/>
        <a:lstStyle/>
        <a:p>
          <a:endParaRPr lang="zh-CN" altLang="en-US"/>
        </a:p>
      </dgm:t>
    </dgm:pt>
    <dgm:pt modelId="{E654B1B5-77B1-4549-A2AB-5487FB6D8270}">
      <dgm:prSet phldrT="[文本]" custT="1"/>
      <dgm:spPr/>
      <dgm:t>
        <a:bodyPr/>
        <a:lstStyle/>
        <a:p>
          <a:r>
            <a:rPr lang="zh-CN" altLang="en-US" sz="2000" b="1" dirty="0"/>
            <a:t>着力提升人才供给力</a:t>
          </a:r>
          <a:endParaRPr lang="zh-CN" altLang="en-US" sz="2000" dirty="0"/>
        </a:p>
      </dgm:t>
    </dgm:pt>
    <dgm:pt modelId="{3AC1445D-6EF5-483A-85CE-9023474FC542}" type="parTrans" cxnId="{051A7021-A0D9-4E5A-BF65-E22D0C63F960}">
      <dgm:prSet/>
      <dgm:spPr/>
      <dgm:t>
        <a:bodyPr/>
        <a:lstStyle/>
        <a:p>
          <a:endParaRPr lang="zh-CN" altLang="en-US"/>
        </a:p>
      </dgm:t>
    </dgm:pt>
    <dgm:pt modelId="{E9523CFD-9AE3-4BBC-92A6-9C79C2C2F87E}" type="sibTrans" cxnId="{051A7021-A0D9-4E5A-BF65-E22D0C63F960}">
      <dgm:prSet/>
      <dgm:spPr/>
      <dgm:t>
        <a:bodyPr/>
        <a:lstStyle/>
        <a:p>
          <a:endParaRPr lang="zh-CN" altLang="en-US"/>
        </a:p>
      </dgm:t>
    </dgm:pt>
    <dgm:pt modelId="{9A4AFA5B-046D-470E-AADE-53D9A9B4B83B}">
      <dgm:prSet custT="1"/>
      <dgm:spPr/>
      <dgm:t>
        <a:bodyPr/>
        <a:lstStyle/>
        <a:p>
          <a:r>
            <a:rPr lang="zh-CN" altLang="en-US" sz="2000" b="1" dirty="0"/>
            <a:t>着力提升资源掌控力</a:t>
          </a:r>
          <a:endParaRPr lang="zh-CN" altLang="en-US" sz="2000" dirty="0"/>
        </a:p>
      </dgm:t>
    </dgm:pt>
    <dgm:pt modelId="{9E813C88-4150-4074-9F08-3D425924D1B4}" type="parTrans" cxnId="{68E6868B-0D64-42AC-AB91-CE86C42B528A}">
      <dgm:prSet/>
      <dgm:spPr/>
      <dgm:t>
        <a:bodyPr/>
        <a:lstStyle/>
        <a:p>
          <a:endParaRPr lang="zh-CN" altLang="en-US"/>
        </a:p>
      </dgm:t>
    </dgm:pt>
    <dgm:pt modelId="{D5AE4B3D-E43A-470A-8F46-F88ADEEAB884}" type="sibTrans" cxnId="{68E6868B-0D64-42AC-AB91-CE86C42B528A}">
      <dgm:prSet/>
      <dgm:spPr/>
      <dgm:t>
        <a:bodyPr/>
        <a:lstStyle/>
        <a:p>
          <a:endParaRPr lang="zh-CN" altLang="en-US"/>
        </a:p>
      </dgm:t>
    </dgm:pt>
    <dgm:pt modelId="{71DD83E5-9C33-46EE-B164-991D9A2ACE3C}" type="pres">
      <dgm:prSet presAssocID="{578C901A-318F-4D04-80D5-0C5FD54EF6CD}" presName="linearFlow" presStyleCnt="0">
        <dgm:presLayoutVars>
          <dgm:dir/>
          <dgm:resizeHandles val="exact"/>
        </dgm:presLayoutVars>
      </dgm:prSet>
      <dgm:spPr/>
    </dgm:pt>
    <dgm:pt modelId="{AFEB1B5C-6D57-4DD8-923A-68C11D9C0F2E}" type="pres">
      <dgm:prSet presAssocID="{A9677FC4-5E22-4DCE-BC5A-F34CCE765949}" presName="composite" presStyleCnt="0"/>
      <dgm:spPr/>
    </dgm:pt>
    <dgm:pt modelId="{F11AD1A3-2D40-442E-A8CA-C4DEC7B40006}" type="pres">
      <dgm:prSet presAssocID="{A9677FC4-5E22-4DCE-BC5A-F34CCE765949}" presName="imgShp" presStyleLbl="fgImgPlace1" presStyleIdx="0" presStyleCnt="4" custLinFactNeighborX="-55699" custLinFactNeighborY="-53"/>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CC0CA4CC-B25A-40C0-BD2F-0AC3F626AA4E}" type="pres">
      <dgm:prSet presAssocID="{A9677FC4-5E22-4DCE-BC5A-F34CCE765949}" presName="txShp" presStyleLbl="node1" presStyleIdx="0" presStyleCnt="4">
        <dgm:presLayoutVars>
          <dgm:bulletEnabled val="1"/>
        </dgm:presLayoutVars>
      </dgm:prSet>
      <dgm:spPr/>
    </dgm:pt>
    <dgm:pt modelId="{E0C11341-B665-4B4D-9F02-38C6D49940D7}" type="pres">
      <dgm:prSet presAssocID="{CC55B62D-AD5C-4269-8805-27F703532E7A}" presName="spacing" presStyleCnt="0"/>
      <dgm:spPr/>
    </dgm:pt>
    <dgm:pt modelId="{132FEB00-B171-4CD8-B0C2-30D5CB129AFA}" type="pres">
      <dgm:prSet presAssocID="{9A4AFA5B-046D-470E-AADE-53D9A9B4B83B}" presName="composite" presStyleCnt="0"/>
      <dgm:spPr/>
    </dgm:pt>
    <dgm:pt modelId="{E7AFFE7E-D4FA-49F8-91D2-AFFF24957811}" type="pres">
      <dgm:prSet presAssocID="{9A4AFA5B-046D-470E-AADE-53D9A9B4B83B}" presName="imgShp" presStyleLbl="fgImgPlace1" presStyleIdx="1" presStyleCnt="4" custLinFactNeighborX="-55699" custLinFactNeighborY="-1846"/>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52BF8DE9-7841-4C0A-BF66-BEE4EA753583}" type="pres">
      <dgm:prSet presAssocID="{9A4AFA5B-046D-470E-AADE-53D9A9B4B83B}" presName="txShp" presStyleLbl="node1" presStyleIdx="1" presStyleCnt="4">
        <dgm:presLayoutVars>
          <dgm:bulletEnabled val="1"/>
        </dgm:presLayoutVars>
      </dgm:prSet>
      <dgm:spPr/>
    </dgm:pt>
    <dgm:pt modelId="{58EEAE89-C5D1-4861-A18B-1CF4AAB6A75B}" type="pres">
      <dgm:prSet presAssocID="{D5AE4B3D-E43A-470A-8F46-F88ADEEAB884}" presName="spacing" presStyleCnt="0"/>
      <dgm:spPr/>
    </dgm:pt>
    <dgm:pt modelId="{C29AC466-8820-4013-8111-16DBF51F5B0B}" type="pres">
      <dgm:prSet presAssocID="{E671F287-EE2E-46C6-B798-41CCB444677D}" presName="composite" presStyleCnt="0"/>
      <dgm:spPr/>
    </dgm:pt>
    <dgm:pt modelId="{59B7BFCE-6361-4AF3-8CBD-2FFA6B831DBA}" type="pres">
      <dgm:prSet presAssocID="{E671F287-EE2E-46C6-B798-41CCB444677D}" presName="imgShp" presStyleLbl="fgImgPlace1" presStyleIdx="2" presStyleCnt="4" custLinFactNeighborX="-55699" custLinFactNeighborY="-1571"/>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E56D182B-AD00-4F99-891B-51D0B0EF76B5}" type="pres">
      <dgm:prSet presAssocID="{E671F287-EE2E-46C6-B798-41CCB444677D}" presName="txShp" presStyleLbl="node1" presStyleIdx="2" presStyleCnt="4">
        <dgm:presLayoutVars>
          <dgm:bulletEnabled val="1"/>
        </dgm:presLayoutVars>
      </dgm:prSet>
      <dgm:spPr/>
    </dgm:pt>
    <dgm:pt modelId="{C16759C9-3007-4302-B477-15B4EB8B4DB0}" type="pres">
      <dgm:prSet presAssocID="{715B4DE3-1FE0-4640-ADB7-537BB0A03351}" presName="spacing" presStyleCnt="0"/>
      <dgm:spPr/>
    </dgm:pt>
    <dgm:pt modelId="{3756149F-FECF-4CD2-A8D0-1DA4C57A2BCC}" type="pres">
      <dgm:prSet presAssocID="{E654B1B5-77B1-4549-A2AB-5487FB6D8270}" presName="composite" presStyleCnt="0"/>
      <dgm:spPr/>
    </dgm:pt>
    <dgm:pt modelId="{CE0890F8-D8A2-4098-9743-B5376132E739}" type="pres">
      <dgm:prSet presAssocID="{E654B1B5-77B1-4549-A2AB-5487FB6D8270}" presName="imgShp" presStyleLbl="fgImgPlace1" presStyleIdx="3" presStyleCnt="4" custLinFactNeighborX="-55699" custLinFactNeighborY="-9709"/>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A42FD56E-3B2C-4052-AD05-606D8054060F}" type="pres">
      <dgm:prSet presAssocID="{E654B1B5-77B1-4549-A2AB-5487FB6D8270}" presName="txShp" presStyleLbl="node1" presStyleIdx="3" presStyleCnt="4">
        <dgm:presLayoutVars>
          <dgm:bulletEnabled val="1"/>
        </dgm:presLayoutVars>
      </dgm:prSet>
      <dgm:spPr/>
    </dgm:pt>
  </dgm:ptLst>
  <dgm:cxnLst>
    <dgm:cxn modelId="{5D7F4B1E-7FBE-40F7-A2BA-7EFA9883ECD2}" type="presOf" srcId="{E654B1B5-77B1-4549-A2AB-5487FB6D8270}" destId="{A42FD56E-3B2C-4052-AD05-606D8054060F}" srcOrd="0" destOrd="0" presId="urn:microsoft.com/office/officeart/2005/8/layout/vList3"/>
    <dgm:cxn modelId="{051A7021-A0D9-4E5A-BF65-E22D0C63F960}" srcId="{578C901A-318F-4D04-80D5-0C5FD54EF6CD}" destId="{E654B1B5-77B1-4549-A2AB-5487FB6D8270}" srcOrd="3" destOrd="0" parTransId="{3AC1445D-6EF5-483A-85CE-9023474FC542}" sibTransId="{E9523CFD-9AE3-4BBC-92A6-9C79C2C2F87E}"/>
    <dgm:cxn modelId="{BFF54129-AF2C-4012-B3EF-F8D3DFD0C722}" type="presOf" srcId="{A9677FC4-5E22-4DCE-BC5A-F34CCE765949}" destId="{CC0CA4CC-B25A-40C0-BD2F-0AC3F626AA4E}" srcOrd="0" destOrd="0" presId="urn:microsoft.com/office/officeart/2005/8/layout/vList3"/>
    <dgm:cxn modelId="{F5896C4E-7B67-4511-97FE-05F9104081CE}" type="presOf" srcId="{578C901A-318F-4D04-80D5-0C5FD54EF6CD}" destId="{71DD83E5-9C33-46EE-B164-991D9A2ACE3C}" srcOrd="0" destOrd="0" presId="urn:microsoft.com/office/officeart/2005/8/layout/vList3"/>
    <dgm:cxn modelId="{A3C57B7B-93A9-4F21-AC00-8DB409172847}" type="presOf" srcId="{9A4AFA5B-046D-470E-AADE-53D9A9B4B83B}" destId="{52BF8DE9-7841-4C0A-BF66-BEE4EA753583}" srcOrd="0" destOrd="0" presId="urn:microsoft.com/office/officeart/2005/8/layout/vList3"/>
    <dgm:cxn modelId="{68E6868B-0D64-42AC-AB91-CE86C42B528A}" srcId="{578C901A-318F-4D04-80D5-0C5FD54EF6CD}" destId="{9A4AFA5B-046D-470E-AADE-53D9A9B4B83B}" srcOrd="1" destOrd="0" parTransId="{9E813C88-4150-4074-9F08-3D425924D1B4}" sibTransId="{D5AE4B3D-E43A-470A-8F46-F88ADEEAB884}"/>
    <dgm:cxn modelId="{3D906896-9F62-43A4-8B26-158172185A6A}" type="presOf" srcId="{E671F287-EE2E-46C6-B798-41CCB444677D}" destId="{E56D182B-AD00-4F99-891B-51D0B0EF76B5}" srcOrd="0" destOrd="0" presId="urn:microsoft.com/office/officeart/2005/8/layout/vList3"/>
    <dgm:cxn modelId="{A76360C7-D737-4131-92BA-C5597C67E3B3}" srcId="{578C901A-318F-4D04-80D5-0C5FD54EF6CD}" destId="{A9677FC4-5E22-4DCE-BC5A-F34CCE765949}" srcOrd="0" destOrd="0" parTransId="{026D84D6-36C5-4837-95C4-0765D67E1F5B}" sibTransId="{CC55B62D-AD5C-4269-8805-27F703532E7A}"/>
    <dgm:cxn modelId="{A34375E4-D49D-4417-8879-42860CFFF82B}" srcId="{578C901A-318F-4D04-80D5-0C5FD54EF6CD}" destId="{E671F287-EE2E-46C6-B798-41CCB444677D}" srcOrd="2" destOrd="0" parTransId="{45535790-31AB-458B-BB5A-1EC9A2402BEF}" sibTransId="{715B4DE3-1FE0-4640-ADB7-537BB0A03351}"/>
    <dgm:cxn modelId="{F625C5B5-FBFC-4CE6-ADEB-5BFE566544D7}" type="presParOf" srcId="{71DD83E5-9C33-46EE-B164-991D9A2ACE3C}" destId="{AFEB1B5C-6D57-4DD8-923A-68C11D9C0F2E}" srcOrd="0" destOrd="0" presId="urn:microsoft.com/office/officeart/2005/8/layout/vList3"/>
    <dgm:cxn modelId="{B19A26F9-6B1A-4F37-B824-6C25C91A7E23}" type="presParOf" srcId="{AFEB1B5C-6D57-4DD8-923A-68C11D9C0F2E}" destId="{F11AD1A3-2D40-442E-A8CA-C4DEC7B40006}" srcOrd="0" destOrd="0" presId="urn:microsoft.com/office/officeart/2005/8/layout/vList3"/>
    <dgm:cxn modelId="{62880D78-B73B-4F55-B17D-8B2233E76C9C}" type="presParOf" srcId="{AFEB1B5C-6D57-4DD8-923A-68C11D9C0F2E}" destId="{CC0CA4CC-B25A-40C0-BD2F-0AC3F626AA4E}" srcOrd="1" destOrd="0" presId="urn:microsoft.com/office/officeart/2005/8/layout/vList3"/>
    <dgm:cxn modelId="{D998C7BF-0BAA-4334-ADF5-4774EBCE35C7}" type="presParOf" srcId="{71DD83E5-9C33-46EE-B164-991D9A2ACE3C}" destId="{E0C11341-B665-4B4D-9F02-38C6D49940D7}" srcOrd="1" destOrd="0" presId="urn:microsoft.com/office/officeart/2005/8/layout/vList3"/>
    <dgm:cxn modelId="{E26BEDD1-7D97-4E6A-8273-2363C66B5BF8}" type="presParOf" srcId="{71DD83E5-9C33-46EE-B164-991D9A2ACE3C}" destId="{132FEB00-B171-4CD8-B0C2-30D5CB129AFA}" srcOrd="2" destOrd="0" presId="urn:microsoft.com/office/officeart/2005/8/layout/vList3"/>
    <dgm:cxn modelId="{3CC66D90-9417-4FF5-AB84-E4350E62F571}" type="presParOf" srcId="{132FEB00-B171-4CD8-B0C2-30D5CB129AFA}" destId="{E7AFFE7E-D4FA-49F8-91D2-AFFF24957811}" srcOrd="0" destOrd="0" presId="urn:microsoft.com/office/officeart/2005/8/layout/vList3"/>
    <dgm:cxn modelId="{619B4583-15C3-46AC-BE78-467F64608D08}" type="presParOf" srcId="{132FEB00-B171-4CD8-B0C2-30D5CB129AFA}" destId="{52BF8DE9-7841-4C0A-BF66-BEE4EA753583}" srcOrd="1" destOrd="0" presId="urn:microsoft.com/office/officeart/2005/8/layout/vList3"/>
    <dgm:cxn modelId="{0C9DA4B8-01DE-4DB7-803E-50F340ECEA1C}" type="presParOf" srcId="{71DD83E5-9C33-46EE-B164-991D9A2ACE3C}" destId="{58EEAE89-C5D1-4861-A18B-1CF4AAB6A75B}" srcOrd="3" destOrd="0" presId="urn:microsoft.com/office/officeart/2005/8/layout/vList3"/>
    <dgm:cxn modelId="{E9A96C6F-CAEB-449E-9447-531CF0C7CA0D}" type="presParOf" srcId="{71DD83E5-9C33-46EE-B164-991D9A2ACE3C}" destId="{C29AC466-8820-4013-8111-16DBF51F5B0B}" srcOrd="4" destOrd="0" presId="urn:microsoft.com/office/officeart/2005/8/layout/vList3"/>
    <dgm:cxn modelId="{EB41C3F4-5F2D-40BA-A38A-CF9D42A1F382}" type="presParOf" srcId="{C29AC466-8820-4013-8111-16DBF51F5B0B}" destId="{59B7BFCE-6361-4AF3-8CBD-2FFA6B831DBA}" srcOrd="0" destOrd="0" presId="urn:microsoft.com/office/officeart/2005/8/layout/vList3"/>
    <dgm:cxn modelId="{309923B7-C4F4-44CF-80BD-09D81F375D4E}" type="presParOf" srcId="{C29AC466-8820-4013-8111-16DBF51F5B0B}" destId="{E56D182B-AD00-4F99-891B-51D0B0EF76B5}" srcOrd="1" destOrd="0" presId="urn:microsoft.com/office/officeart/2005/8/layout/vList3"/>
    <dgm:cxn modelId="{06C3E8FC-3786-4AFA-9F34-9932DF79DBE0}" type="presParOf" srcId="{71DD83E5-9C33-46EE-B164-991D9A2ACE3C}" destId="{C16759C9-3007-4302-B477-15B4EB8B4DB0}" srcOrd="5" destOrd="0" presId="urn:microsoft.com/office/officeart/2005/8/layout/vList3"/>
    <dgm:cxn modelId="{264EBFA2-8616-4796-8706-060DB2222F73}" type="presParOf" srcId="{71DD83E5-9C33-46EE-B164-991D9A2ACE3C}" destId="{3756149F-FECF-4CD2-A8D0-1DA4C57A2BCC}" srcOrd="6" destOrd="0" presId="urn:microsoft.com/office/officeart/2005/8/layout/vList3"/>
    <dgm:cxn modelId="{FDE2E321-8AAF-44B8-AFA3-F65D936217D4}" type="presParOf" srcId="{3756149F-FECF-4CD2-A8D0-1DA4C57A2BCC}" destId="{CE0890F8-D8A2-4098-9743-B5376132E739}" srcOrd="0" destOrd="0" presId="urn:microsoft.com/office/officeart/2005/8/layout/vList3"/>
    <dgm:cxn modelId="{4291DC7C-6D62-4DF3-8E31-06B408260EAB}" type="presParOf" srcId="{3756149F-FECF-4CD2-A8D0-1DA4C57A2BCC}" destId="{A42FD56E-3B2C-4052-AD05-606D8054060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8B6524-35D4-4461-BB10-DD6B4DCB0383}" type="doc">
      <dgm:prSet loTypeId="urn:microsoft.com/office/officeart/2005/8/layout/vList3" loCatId="picture" qsTypeId="urn:microsoft.com/office/officeart/2005/8/quickstyle/simple1" qsCatId="simple" csTypeId="urn:microsoft.com/office/officeart/2005/8/colors/accent2_2" csCatId="accent2" phldr="1"/>
      <dgm:spPr/>
    </dgm:pt>
    <dgm:pt modelId="{DC6080CC-E6DE-4DBB-B43B-B6A98C174573}">
      <dgm:prSet phldrT="[文本]" custT="1"/>
      <dgm:spPr/>
      <dgm:t>
        <a:bodyPr/>
        <a:lstStyle/>
        <a:p>
          <a:pPr>
            <a:lnSpc>
              <a:spcPts val="2640"/>
            </a:lnSpc>
          </a:pPr>
          <a:r>
            <a:rPr lang="zh-CN" altLang="en-US" sz="2000" b="1" dirty="0"/>
            <a:t>加强习近平总书记</a:t>
          </a:r>
          <a:endParaRPr lang="en-US" altLang="zh-CN" sz="2000" b="1" dirty="0"/>
        </a:p>
        <a:p>
          <a:pPr>
            <a:lnSpc>
              <a:spcPts val="2640"/>
            </a:lnSpc>
          </a:pPr>
          <a:r>
            <a:rPr lang="zh-CN" altLang="en-US" sz="2000" b="1" dirty="0"/>
            <a:t>国际治网理念宣传阐释</a:t>
          </a:r>
          <a:endParaRPr lang="zh-CN" altLang="en-US" sz="2000" dirty="0"/>
        </a:p>
      </dgm:t>
    </dgm:pt>
    <dgm:pt modelId="{5CBA4DEF-64A1-4E13-8649-FCC969D1583D}" type="parTrans" cxnId="{C24938DC-D6D9-4BAE-96BB-03113CF126B6}">
      <dgm:prSet/>
      <dgm:spPr/>
      <dgm:t>
        <a:bodyPr/>
        <a:lstStyle/>
        <a:p>
          <a:endParaRPr lang="zh-CN" altLang="en-US"/>
        </a:p>
      </dgm:t>
    </dgm:pt>
    <dgm:pt modelId="{E1FD74B8-2302-41F6-B0DD-9EF80BA3A072}" type="sibTrans" cxnId="{C24938DC-D6D9-4BAE-96BB-03113CF126B6}">
      <dgm:prSet/>
      <dgm:spPr/>
      <dgm:t>
        <a:bodyPr/>
        <a:lstStyle/>
        <a:p>
          <a:endParaRPr lang="zh-CN" altLang="en-US"/>
        </a:p>
      </dgm:t>
    </dgm:pt>
    <dgm:pt modelId="{90F8D39A-235B-4BD5-85C2-24CE08211785}">
      <dgm:prSet phldrT="[文本]" custT="1"/>
      <dgm:spPr/>
      <dgm:t>
        <a:bodyPr/>
        <a:lstStyle/>
        <a:p>
          <a:pPr>
            <a:lnSpc>
              <a:spcPts val="2640"/>
            </a:lnSpc>
          </a:pPr>
          <a:r>
            <a:rPr lang="zh-CN" altLang="en-US" sz="2000" b="1" dirty="0"/>
            <a:t>积极参与网络空间</a:t>
          </a:r>
          <a:endParaRPr lang="en-US" altLang="zh-CN" sz="2000" b="1" dirty="0"/>
        </a:p>
        <a:p>
          <a:pPr>
            <a:lnSpc>
              <a:spcPts val="2640"/>
            </a:lnSpc>
          </a:pPr>
          <a:r>
            <a:rPr lang="zh-CN" altLang="en-US" sz="2000" b="1" dirty="0"/>
            <a:t>国际治理进程</a:t>
          </a:r>
          <a:endParaRPr lang="zh-CN" altLang="en-US" sz="2000" dirty="0"/>
        </a:p>
      </dgm:t>
    </dgm:pt>
    <dgm:pt modelId="{AE910056-D62B-409B-AA22-9842E0994905}" type="parTrans" cxnId="{16E764A6-8E7B-4FD9-BE72-0ED0A20C6FA8}">
      <dgm:prSet/>
      <dgm:spPr/>
      <dgm:t>
        <a:bodyPr/>
        <a:lstStyle/>
        <a:p>
          <a:endParaRPr lang="zh-CN" altLang="en-US"/>
        </a:p>
      </dgm:t>
    </dgm:pt>
    <dgm:pt modelId="{BE1D32B0-2425-4B04-AE83-A1346071B595}" type="sibTrans" cxnId="{16E764A6-8E7B-4FD9-BE72-0ED0A20C6FA8}">
      <dgm:prSet/>
      <dgm:spPr/>
      <dgm:t>
        <a:bodyPr/>
        <a:lstStyle/>
        <a:p>
          <a:endParaRPr lang="zh-CN" altLang="en-US"/>
        </a:p>
      </dgm:t>
    </dgm:pt>
    <dgm:pt modelId="{7CE6D5F8-2C16-4693-AE2C-1BFDF0C64A1D}">
      <dgm:prSet phldrT="[文本]" custT="1"/>
      <dgm:spPr/>
      <dgm:t>
        <a:bodyPr/>
        <a:lstStyle/>
        <a:p>
          <a:r>
            <a:rPr lang="zh-CN" altLang="en-US" sz="2000" b="1" dirty="0"/>
            <a:t>广泛开展网络空间合作交流</a:t>
          </a:r>
          <a:endParaRPr lang="zh-CN" altLang="en-US" sz="2000" dirty="0"/>
        </a:p>
      </dgm:t>
    </dgm:pt>
    <dgm:pt modelId="{C607A2E3-D584-480F-964E-F179AC694BF9}" type="parTrans" cxnId="{BC236E58-03C8-4FF2-B1F3-8F16C0DF41BF}">
      <dgm:prSet/>
      <dgm:spPr/>
      <dgm:t>
        <a:bodyPr/>
        <a:lstStyle/>
        <a:p>
          <a:endParaRPr lang="zh-CN" altLang="en-US"/>
        </a:p>
      </dgm:t>
    </dgm:pt>
    <dgm:pt modelId="{7FB639F5-8180-4FFD-A993-F3BFA8F5A034}" type="sibTrans" cxnId="{BC236E58-03C8-4FF2-B1F3-8F16C0DF41BF}">
      <dgm:prSet/>
      <dgm:spPr/>
      <dgm:t>
        <a:bodyPr/>
        <a:lstStyle/>
        <a:p>
          <a:endParaRPr lang="zh-CN" altLang="en-US"/>
        </a:p>
      </dgm:t>
    </dgm:pt>
    <dgm:pt modelId="{82A18550-B560-48AD-A639-BDAE9D202E7A}" type="pres">
      <dgm:prSet presAssocID="{288B6524-35D4-4461-BB10-DD6B4DCB0383}" presName="linearFlow" presStyleCnt="0">
        <dgm:presLayoutVars>
          <dgm:dir/>
          <dgm:resizeHandles val="exact"/>
        </dgm:presLayoutVars>
      </dgm:prSet>
      <dgm:spPr/>
    </dgm:pt>
    <dgm:pt modelId="{9AC20227-F9EB-4581-8C10-217E2A152C9C}" type="pres">
      <dgm:prSet presAssocID="{DC6080CC-E6DE-4DBB-B43B-B6A98C174573}" presName="composite" presStyleCnt="0"/>
      <dgm:spPr/>
    </dgm:pt>
    <dgm:pt modelId="{FA99DCB7-0413-48C1-AEE4-C3855DBDFED3}" type="pres">
      <dgm:prSet presAssocID="{DC6080CC-E6DE-4DBB-B43B-B6A98C174573}" presName="imgShp" presStyleLbl="fgImgPlace1" presStyleIdx="0" presStyleCnt="3" custLinFactNeighborX="-50284" custLinFactNeighborY="58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AD97AFCC-C283-4F36-930F-3225E35C3476}" type="pres">
      <dgm:prSet presAssocID="{DC6080CC-E6DE-4DBB-B43B-B6A98C174573}" presName="txShp" presStyleLbl="node1" presStyleIdx="0" presStyleCnt="3">
        <dgm:presLayoutVars>
          <dgm:bulletEnabled val="1"/>
        </dgm:presLayoutVars>
      </dgm:prSet>
      <dgm:spPr/>
    </dgm:pt>
    <dgm:pt modelId="{47A725C5-35A1-425E-B4C2-BC39A1C520A0}" type="pres">
      <dgm:prSet presAssocID="{E1FD74B8-2302-41F6-B0DD-9EF80BA3A072}" presName="spacing" presStyleCnt="0"/>
      <dgm:spPr/>
    </dgm:pt>
    <dgm:pt modelId="{A282B6E7-9DB2-457E-8DB3-C5E28A6813CE}" type="pres">
      <dgm:prSet presAssocID="{90F8D39A-235B-4BD5-85C2-24CE08211785}" presName="composite" presStyleCnt="0"/>
      <dgm:spPr/>
    </dgm:pt>
    <dgm:pt modelId="{8E056E3F-3872-46A7-B4BD-42BD3D56575A}" type="pres">
      <dgm:prSet presAssocID="{90F8D39A-235B-4BD5-85C2-24CE08211785}" presName="imgShp" presStyleLbl="fgImgPlace1" presStyleIdx="1" presStyleCnt="3" custLinFactNeighborX="-50284" custLinFactNeighborY="-5778"/>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5E61C071-B778-40A0-B617-7E8D60A83FB8}" type="pres">
      <dgm:prSet presAssocID="{90F8D39A-235B-4BD5-85C2-24CE08211785}" presName="txShp" presStyleLbl="node1" presStyleIdx="1" presStyleCnt="3">
        <dgm:presLayoutVars>
          <dgm:bulletEnabled val="1"/>
        </dgm:presLayoutVars>
      </dgm:prSet>
      <dgm:spPr/>
    </dgm:pt>
    <dgm:pt modelId="{F7946769-792B-448B-9DC0-40414CD1FF08}" type="pres">
      <dgm:prSet presAssocID="{BE1D32B0-2425-4B04-AE83-A1346071B595}" presName="spacing" presStyleCnt="0"/>
      <dgm:spPr/>
    </dgm:pt>
    <dgm:pt modelId="{BDB069D2-E686-46F2-ADA8-F99F21DC6566}" type="pres">
      <dgm:prSet presAssocID="{7CE6D5F8-2C16-4693-AE2C-1BFDF0C64A1D}" presName="composite" presStyleCnt="0"/>
      <dgm:spPr/>
    </dgm:pt>
    <dgm:pt modelId="{C4053EEA-5BBE-4B8A-A2A0-46ADD1700D56}" type="pres">
      <dgm:prSet presAssocID="{7CE6D5F8-2C16-4693-AE2C-1BFDF0C64A1D}" presName="imgShp" presStyleLbl="fgImgPlace1" presStyleIdx="2" presStyleCnt="3" custLinFactNeighborX="-50284" custLinFactNeighborY="221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F0E43D12-B9C0-471E-801F-4D55180F2B8F}" type="pres">
      <dgm:prSet presAssocID="{7CE6D5F8-2C16-4693-AE2C-1BFDF0C64A1D}" presName="txShp" presStyleLbl="node1" presStyleIdx="2" presStyleCnt="3">
        <dgm:presLayoutVars>
          <dgm:bulletEnabled val="1"/>
        </dgm:presLayoutVars>
      </dgm:prSet>
      <dgm:spPr/>
    </dgm:pt>
  </dgm:ptLst>
  <dgm:cxnLst>
    <dgm:cxn modelId="{D1068565-5070-4E7E-9A14-03E218F874F3}" type="presOf" srcId="{7CE6D5F8-2C16-4693-AE2C-1BFDF0C64A1D}" destId="{F0E43D12-B9C0-471E-801F-4D55180F2B8F}" srcOrd="0" destOrd="0" presId="urn:microsoft.com/office/officeart/2005/8/layout/vList3"/>
    <dgm:cxn modelId="{37271A56-3560-491C-B630-20D97A48DEEE}" type="presOf" srcId="{DC6080CC-E6DE-4DBB-B43B-B6A98C174573}" destId="{AD97AFCC-C283-4F36-930F-3225E35C3476}" srcOrd="0" destOrd="0" presId="urn:microsoft.com/office/officeart/2005/8/layout/vList3"/>
    <dgm:cxn modelId="{BC236E58-03C8-4FF2-B1F3-8F16C0DF41BF}" srcId="{288B6524-35D4-4461-BB10-DD6B4DCB0383}" destId="{7CE6D5F8-2C16-4693-AE2C-1BFDF0C64A1D}" srcOrd="2" destOrd="0" parTransId="{C607A2E3-D584-480F-964E-F179AC694BF9}" sibTransId="{7FB639F5-8180-4FFD-A993-F3BFA8F5A034}"/>
    <dgm:cxn modelId="{16E764A6-8E7B-4FD9-BE72-0ED0A20C6FA8}" srcId="{288B6524-35D4-4461-BB10-DD6B4DCB0383}" destId="{90F8D39A-235B-4BD5-85C2-24CE08211785}" srcOrd="1" destOrd="0" parTransId="{AE910056-D62B-409B-AA22-9842E0994905}" sibTransId="{BE1D32B0-2425-4B04-AE83-A1346071B595}"/>
    <dgm:cxn modelId="{3F9F8CC4-AADE-44B0-A16E-5C7A36750056}" type="presOf" srcId="{288B6524-35D4-4461-BB10-DD6B4DCB0383}" destId="{82A18550-B560-48AD-A639-BDAE9D202E7A}" srcOrd="0" destOrd="0" presId="urn:microsoft.com/office/officeart/2005/8/layout/vList3"/>
    <dgm:cxn modelId="{C24938DC-D6D9-4BAE-96BB-03113CF126B6}" srcId="{288B6524-35D4-4461-BB10-DD6B4DCB0383}" destId="{DC6080CC-E6DE-4DBB-B43B-B6A98C174573}" srcOrd="0" destOrd="0" parTransId="{5CBA4DEF-64A1-4E13-8649-FCC969D1583D}" sibTransId="{E1FD74B8-2302-41F6-B0DD-9EF80BA3A072}"/>
    <dgm:cxn modelId="{CAD1EDDC-FF4C-4EE3-B493-C7D69E60999B}" type="presOf" srcId="{90F8D39A-235B-4BD5-85C2-24CE08211785}" destId="{5E61C071-B778-40A0-B617-7E8D60A83FB8}" srcOrd="0" destOrd="0" presId="urn:microsoft.com/office/officeart/2005/8/layout/vList3"/>
    <dgm:cxn modelId="{4F7E9A19-5D25-49EB-9B08-7B536DFD11A7}" type="presParOf" srcId="{82A18550-B560-48AD-A639-BDAE9D202E7A}" destId="{9AC20227-F9EB-4581-8C10-217E2A152C9C}" srcOrd="0" destOrd="0" presId="urn:microsoft.com/office/officeart/2005/8/layout/vList3"/>
    <dgm:cxn modelId="{36F6FAED-F863-42B3-9160-5062629FB922}" type="presParOf" srcId="{9AC20227-F9EB-4581-8C10-217E2A152C9C}" destId="{FA99DCB7-0413-48C1-AEE4-C3855DBDFED3}" srcOrd="0" destOrd="0" presId="urn:microsoft.com/office/officeart/2005/8/layout/vList3"/>
    <dgm:cxn modelId="{F3B5B719-97A2-4C4E-9A07-45811CC45183}" type="presParOf" srcId="{9AC20227-F9EB-4581-8C10-217E2A152C9C}" destId="{AD97AFCC-C283-4F36-930F-3225E35C3476}" srcOrd="1" destOrd="0" presId="urn:microsoft.com/office/officeart/2005/8/layout/vList3"/>
    <dgm:cxn modelId="{2C55D4B2-2015-4CC7-AA20-FEF0AB9589B4}" type="presParOf" srcId="{82A18550-B560-48AD-A639-BDAE9D202E7A}" destId="{47A725C5-35A1-425E-B4C2-BC39A1C520A0}" srcOrd="1" destOrd="0" presId="urn:microsoft.com/office/officeart/2005/8/layout/vList3"/>
    <dgm:cxn modelId="{A4B7A971-59A9-4AAD-9829-4AB6DC8A18A5}" type="presParOf" srcId="{82A18550-B560-48AD-A639-BDAE9D202E7A}" destId="{A282B6E7-9DB2-457E-8DB3-C5E28A6813CE}" srcOrd="2" destOrd="0" presId="urn:microsoft.com/office/officeart/2005/8/layout/vList3"/>
    <dgm:cxn modelId="{DCEA8592-E2C4-442D-B7B7-2F8E6C7635E8}" type="presParOf" srcId="{A282B6E7-9DB2-457E-8DB3-C5E28A6813CE}" destId="{8E056E3F-3872-46A7-B4BD-42BD3D56575A}" srcOrd="0" destOrd="0" presId="urn:microsoft.com/office/officeart/2005/8/layout/vList3"/>
    <dgm:cxn modelId="{5E28DA8F-A31C-46B7-8CEA-2FE1DBFAA748}" type="presParOf" srcId="{A282B6E7-9DB2-457E-8DB3-C5E28A6813CE}" destId="{5E61C071-B778-40A0-B617-7E8D60A83FB8}" srcOrd="1" destOrd="0" presId="urn:microsoft.com/office/officeart/2005/8/layout/vList3"/>
    <dgm:cxn modelId="{6D2CF414-FE84-4D19-9EDB-C1D1549549C8}" type="presParOf" srcId="{82A18550-B560-48AD-A639-BDAE9D202E7A}" destId="{F7946769-792B-448B-9DC0-40414CD1FF08}" srcOrd="3" destOrd="0" presId="urn:microsoft.com/office/officeart/2005/8/layout/vList3"/>
    <dgm:cxn modelId="{3A8ADA8C-DCF6-4940-A653-852753CDC7CE}" type="presParOf" srcId="{82A18550-B560-48AD-A639-BDAE9D202E7A}" destId="{BDB069D2-E686-46F2-ADA8-F99F21DC6566}" srcOrd="4" destOrd="0" presId="urn:microsoft.com/office/officeart/2005/8/layout/vList3"/>
    <dgm:cxn modelId="{B8FC8103-7660-4AD5-BF00-19D4EBEE6EE3}" type="presParOf" srcId="{BDB069D2-E686-46F2-ADA8-F99F21DC6566}" destId="{C4053EEA-5BBE-4B8A-A2A0-46ADD1700D56}" srcOrd="0" destOrd="0" presId="urn:microsoft.com/office/officeart/2005/8/layout/vList3"/>
    <dgm:cxn modelId="{1FDE5833-EB8E-4FBA-9263-81CFEB32C97D}" type="presParOf" srcId="{BDB069D2-E686-46F2-ADA8-F99F21DC6566}" destId="{F0E43D12-B9C0-471E-801F-4D55180F2B8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CE558-B0FA-4516-A4BC-6AB0AD344738}">
      <dsp:nvSpPr>
        <dsp:cNvPr id="0" name=""/>
        <dsp:cNvSpPr/>
      </dsp:nvSpPr>
      <dsp:spPr>
        <a:xfrm>
          <a:off x="2657592" y="1259"/>
          <a:ext cx="1093704" cy="1093704"/>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sz="1200" b="1" kern="1200" dirty="0"/>
            <a:t>商业模式创新</a:t>
          </a:r>
          <a:endParaRPr lang="zh-CN" altLang="en-US" sz="1200" kern="1200" dirty="0"/>
        </a:p>
      </dsp:txBody>
      <dsp:txXfrm>
        <a:off x="2817761" y="161428"/>
        <a:ext cx="773366" cy="773366"/>
      </dsp:txXfrm>
    </dsp:sp>
    <dsp:sp modelId="{4079DDE4-DF26-4270-B15C-A065D396CB45}">
      <dsp:nvSpPr>
        <dsp:cNvPr id="0" name=""/>
        <dsp:cNvSpPr/>
      </dsp:nvSpPr>
      <dsp:spPr>
        <a:xfrm rot="2700000">
          <a:off x="3633855" y="938223"/>
          <a:ext cx="290528" cy="369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3646619" y="981233"/>
        <a:ext cx="203370" cy="221475"/>
      </dsp:txXfrm>
    </dsp:sp>
    <dsp:sp modelId="{8BF32754-2104-4A77-89C6-70CE3A07E4A7}">
      <dsp:nvSpPr>
        <dsp:cNvPr id="0" name=""/>
        <dsp:cNvSpPr/>
      </dsp:nvSpPr>
      <dsp:spPr>
        <a:xfrm>
          <a:off x="3818571" y="1162237"/>
          <a:ext cx="1093704" cy="1093704"/>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sz="1200" b="1" kern="1200" dirty="0"/>
            <a:t>新一轮基础技术创新</a:t>
          </a:r>
          <a:endParaRPr lang="zh-CN" altLang="en-US" sz="1200" kern="1200" dirty="0"/>
        </a:p>
      </dsp:txBody>
      <dsp:txXfrm>
        <a:off x="3978740" y="1322406"/>
        <a:ext cx="773366" cy="773366"/>
      </dsp:txXfrm>
    </dsp:sp>
    <dsp:sp modelId="{912E2127-56AD-43D4-B7FE-520E159B6E9B}">
      <dsp:nvSpPr>
        <dsp:cNvPr id="0" name=""/>
        <dsp:cNvSpPr/>
      </dsp:nvSpPr>
      <dsp:spPr>
        <a:xfrm rot="8100000">
          <a:off x="3645484" y="2099202"/>
          <a:ext cx="290528" cy="369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rot="10800000">
        <a:off x="3719878" y="2142212"/>
        <a:ext cx="203370" cy="221475"/>
      </dsp:txXfrm>
    </dsp:sp>
    <dsp:sp modelId="{3CDAC1AC-D059-47D5-8E71-55674AF356AE}">
      <dsp:nvSpPr>
        <dsp:cNvPr id="0" name=""/>
        <dsp:cNvSpPr/>
      </dsp:nvSpPr>
      <dsp:spPr>
        <a:xfrm>
          <a:off x="2657592" y="2323216"/>
          <a:ext cx="1093704" cy="1093704"/>
        </a:xfrm>
        <a:prstGeom prst="ellipse">
          <a:avLst/>
        </a:prstGeom>
        <a:solidFill>
          <a:schemeClr val="accent1">
            <a:hueOff val="0"/>
            <a:satOff val="0"/>
            <a:lumOff val="0"/>
            <a:alphaOff val="0"/>
          </a:schemeClr>
        </a:solidFill>
        <a:ln w="28575"/>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sz="1200" b="1" kern="1200" dirty="0"/>
            <a:t>基础技术创新</a:t>
          </a:r>
          <a:endParaRPr lang="zh-CN" altLang="en-US" sz="1200" kern="1200" dirty="0"/>
        </a:p>
      </dsp:txBody>
      <dsp:txXfrm>
        <a:off x="2817761" y="2483385"/>
        <a:ext cx="773366" cy="773366"/>
      </dsp:txXfrm>
    </dsp:sp>
    <dsp:sp modelId="{C095F8D8-A74F-4520-B494-E60B11BFFCDB}">
      <dsp:nvSpPr>
        <dsp:cNvPr id="0" name=""/>
        <dsp:cNvSpPr/>
      </dsp:nvSpPr>
      <dsp:spPr>
        <a:xfrm rot="13500000">
          <a:off x="2484505" y="2110830"/>
          <a:ext cx="290528" cy="369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rot="10800000">
        <a:off x="2558899" y="2215470"/>
        <a:ext cx="203370" cy="221475"/>
      </dsp:txXfrm>
    </dsp:sp>
    <dsp:sp modelId="{9228DFC8-24A6-4477-8E2F-F54751EBE1FD}">
      <dsp:nvSpPr>
        <dsp:cNvPr id="0" name=""/>
        <dsp:cNvSpPr/>
      </dsp:nvSpPr>
      <dsp:spPr>
        <a:xfrm>
          <a:off x="1496614" y="1162237"/>
          <a:ext cx="1093704" cy="1093704"/>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sz="1200" b="1" kern="1200" dirty="0"/>
            <a:t>技术应用创新</a:t>
          </a:r>
          <a:endParaRPr lang="zh-CN" altLang="en-US" sz="1200" kern="1200" dirty="0"/>
        </a:p>
      </dsp:txBody>
      <dsp:txXfrm>
        <a:off x="1656783" y="1322406"/>
        <a:ext cx="773366" cy="773366"/>
      </dsp:txXfrm>
    </dsp:sp>
    <dsp:sp modelId="{18AC3431-07AA-4260-9382-9B48DBC4D3B0}">
      <dsp:nvSpPr>
        <dsp:cNvPr id="0" name=""/>
        <dsp:cNvSpPr/>
      </dsp:nvSpPr>
      <dsp:spPr>
        <a:xfrm rot="18900000">
          <a:off x="2472877" y="949852"/>
          <a:ext cx="290528" cy="369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2485641" y="1054492"/>
        <a:ext cx="203370" cy="221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B71CE-C3A7-4ACC-968D-5274499E68AD}">
      <dsp:nvSpPr>
        <dsp:cNvPr id="0" name=""/>
        <dsp:cNvSpPr/>
      </dsp:nvSpPr>
      <dsp:spPr>
        <a:xfrm>
          <a:off x="1288" y="0"/>
          <a:ext cx="2004890" cy="36725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sz="2200" b="1" kern="1200" dirty="0"/>
            <a:t>加强和改进</a:t>
          </a:r>
          <a:endParaRPr lang="en-US" altLang="zh-CN" sz="2200" b="1" kern="1200" dirty="0"/>
        </a:p>
        <a:p>
          <a:pPr marL="0" lvl="0" indent="0" algn="ctr" defTabSz="977900">
            <a:lnSpc>
              <a:spcPct val="90000"/>
            </a:lnSpc>
            <a:spcBef>
              <a:spcPct val="0"/>
            </a:spcBef>
            <a:spcAft>
              <a:spcPct val="35000"/>
            </a:spcAft>
            <a:buNone/>
          </a:pPr>
          <a:r>
            <a:rPr lang="zh-CN" sz="2200" b="1" kern="1200" dirty="0"/>
            <a:t>网上正面宣传</a:t>
          </a:r>
          <a:endParaRPr lang="zh-CN" altLang="en-US" sz="2200" kern="1200" dirty="0"/>
        </a:p>
      </dsp:txBody>
      <dsp:txXfrm>
        <a:off x="1288" y="1469004"/>
        <a:ext cx="2004890" cy="1469004"/>
      </dsp:txXfrm>
    </dsp:sp>
    <dsp:sp modelId="{6F8DBEAE-544B-410B-8420-B8719BF00A1D}">
      <dsp:nvSpPr>
        <dsp:cNvPr id="0" name=""/>
        <dsp:cNvSpPr/>
      </dsp:nvSpPr>
      <dsp:spPr>
        <a:xfrm>
          <a:off x="392261" y="220350"/>
          <a:ext cx="1222945" cy="12229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A9CE4FE5-22EF-44F9-B4C9-420AA05A6CBD}">
      <dsp:nvSpPr>
        <dsp:cNvPr id="0" name=""/>
        <dsp:cNvSpPr/>
      </dsp:nvSpPr>
      <dsp:spPr>
        <a:xfrm>
          <a:off x="2066326" y="0"/>
          <a:ext cx="2004890" cy="36725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sz="2200" b="1" kern="1200" dirty="0"/>
            <a:t>坚决防控</a:t>
          </a:r>
          <a:endParaRPr lang="en-US" altLang="zh-CN" sz="2200" b="1" kern="1200" dirty="0"/>
        </a:p>
        <a:p>
          <a:pPr marL="0" lvl="0" indent="0" algn="ctr" defTabSz="977900">
            <a:lnSpc>
              <a:spcPct val="90000"/>
            </a:lnSpc>
            <a:spcBef>
              <a:spcPct val="0"/>
            </a:spcBef>
            <a:spcAft>
              <a:spcPct val="35000"/>
            </a:spcAft>
            <a:buNone/>
          </a:pPr>
          <a:r>
            <a:rPr lang="zh-CN" sz="2200" b="1" kern="1200" dirty="0"/>
            <a:t>网上风险</a:t>
          </a:r>
          <a:endParaRPr lang="zh-CN" altLang="en-US" sz="2200" kern="1200" dirty="0"/>
        </a:p>
      </dsp:txBody>
      <dsp:txXfrm>
        <a:off x="2066326" y="1469004"/>
        <a:ext cx="2004890" cy="1469004"/>
      </dsp:txXfrm>
    </dsp:sp>
    <dsp:sp modelId="{B4C36E0B-1589-4860-997B-889D19889322}">
      <dsp:nvSpPr>
        <dsp:cNvPr id="0" name=""/>
        <dsp:cNvSpPr/>
      </dsp:nvSpPr>
      <dsp:spPr>
        <a:xfrm>
          <a:off x="2457298" y="220350"/>
          <a:ext cx="1222945" cy="12229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11924DFC-E56C-4B34-B26F-F6E467F87D99}">
      <dsp:nvSpPr>
        <dsp:cNvPr id="0" name=""/>
        <dsp:cNvSpPr/>
      </dsp:nvSpPr>
      <dsp:spPr>
        <a:xfrm>
          <a:off x="4131363" y="0"/>
          <a:ext cx="2004890" cy="36725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CN" sz="2200" b="1" kern="1200" dirty="0"/>
            <a:t>加强网络生态综合治理</a:t>
          </a:r>
          <a:endParaRPr lang="zh-CN" altLang="en-US" sz="2200" kern="1200" dirty="0"/>
        </a:p>
      </dsp:txBody>
      <dsp:txXfrm>
        <a:off x="4131363" y="1469004"/>
        <a:ext cx="2004890" cy="1469004"/>
      </dsp:txXfrm>
    </dsp:sp>
    <dsp:sp modelId="{8645C19D-6310-46ED-BB57-925EB54F8C63}">
      <dsp:nvSpPr>
        <dsp:cNvPr id="0" name=""/>
        <dsp:cNvSpPr/>
      </dsp:nvSpPr>
      <dsp:spPr>
        <a:xfrm>
          <a:off x="4522336" y="220350"/>
          <a:ext cx="1222945" cy="12229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06183B88-86CD-499B-BA1A-FBA872834DEB}">
      <dsp:nvSpPr>
        <dsp:cNvPr id="0" name=""/>
        <dsp:cNvSpPr/>
      </dsp:nvSpPr>
      <dsp:spPr>
        <a:xfrm flipH="1" flipV="1">
          <a:off x="664785" y="3014866"/>
          <a:ext cx="4807971" cy="397159"/>
        </a:xfrm>
        <a:prstGeom prst="rect">
          <a:avLst/>
        </a:prstGeom>
        <a:solidFill>
          <a:schemeClr val="accent2">
            <a:lumMod val="60000"/>
            <a:lumOff val="40000"/>
          </a:schemeClr>
        </a:solidFill>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2150B-F8B1-4E88-A3B8-CB0C7F19C440}">
      <dsp:nvSpPr>
        <dsp:cNvPr id="0" name=""/>
        <dsp:cNvSpPr/>
      </dsp:nvSpPr>
      <dsp:spPr>
        <a:xfrm rot="10800000">
          <a:off x="1052458" y="557"/>
          <a:ext cx="3468746" cy="715006"/>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5298" tIns="72390" rIns="135128" bIns="72390" numCol="1" spcCol="1270" anchor="ctr" anchorCtr="0">
          <a:noAutofit/>
        </a:bodyPr>
        <a:lstStyle/>
        <a:p>
          <a:pPr marL="0" lvl="0" indent="0" algn="ctr" defTabSz="844550">
            <a:lnSpc>
              <a:spcPts val="1400"/>
            </a:lnSpc>
            <a:spcBef>
              <a:spcPct val="0"/>
            </a:spcBef>
            <a:spcAft>
              <a:spcPct val="35000"/>
            </a:spcAft>
            <a:buNone/>
          </a:pPr>
          <a:endParaRPr lang="en-US" altLang="zh-CN" sz="1900" b="1" kern="1200" dirty="0">
            <a:solidFill>
              <a:srgbClr val="FFFFFF"/>
            </a:solidFill>
            <a:latin typeface="+mn-lt"/>
            <a:ea typeface="+mn-ea"/>
            <a:cs typeface="+mn-cs"/>
          </a:endParaRPr>
        </a:p>
        <a:p>
          <a:pPr marL="0" lvl="0" indent="0" algn="ctr" defTabSz="844550">
            <a:lnSpc>
              <a:spcPts val="1400"/>
            </a:lnSpc>
            <a:spcBef>
              <a:spcPct val="0"/>
            </a:spcBef>
            <a:spcAft>
              <a:spcPct val="35000"/>
            </a:spcAft>
            <a:buNone/>
          </a:pPr>
          <a:r>
            <a:rPr lang="zh-CN" altLang="en-US" sz="1900" b="1" kern="1200" dirty="0">
              <a:solidFill>
                <a:srgbClr val="FFFFFF"/>
              </a:solidFill>
              <a:latin typeface="+mn-lt"/>
              <a:ea typeface="+mn-ea"/>
              <a:cs typeface="+mn-cs"/>
            </a:rPr>
            <a:t>固定光纤网络覆盖范围</a:t>
          </a:r>
          <a:endParaRPr lang="en-US" altLang="zh-CN" sz="1900" b="1" kern="1200" dirty="0">
            <a:solidFill>
              <a:srgbClr val="FFFFFF"/>
            </a:solidFill>
            <a:latin typeface="+mn-lt"/>
            <a:ea typeface="+mn-ea"/>
            <a:cs typeface="+mn-cs"/>
          </a:endParaRPr>
        </a:p>
        <a:p>
          <a:pPr marL="0" lvl="0" indent="0" algn="ctr" defTabSz="844550">
            <a:lnSpc>
              <a:spcPts val="1400"/>
            </a:lnSpc>
            <a:spcBef>
              <a:spcPct val="0"/>
            </a:spcBef>
            <a:spcAft>
              <a:spcPct val="35000"/>
            </a:spcAft>
            <a:buNone/>
          </a:pPr>
          <a:r>
            <a:rPr lang="zh-CN" altLang="en-US" sz="1900" b="1" kern="1200" dirty="0">
              <a:solidFill>
                <a:srgbClr val="FFFFFF"/>
              </a:solidFill>
              <a:latin typeface="+mn-lt"/>
              <a:ea typeface="+mn-ea"/>
              <a:cs typeface="+mn-cs"/>
            </a:rPr>
            <a:t>全球第一</a:t>
          </a:r>
        </a:p>
      </dsp:txBody>
      <dsp:txXfrm rot="10800000">
        <a:off x="1231209" y="557"/>
        <a:ext cx="3289995" cy="715006"/>
      </dsp:txXfrm>
    </dsp:sp>
    <dsp:sp modelId="{C864EFBD-55ED-4BED-90FB-5A6A2D8D72DB}">
      <dsp:nvSpPr>
        <dsp:cNvPr id="0" name=""/>
        <dsp:cNvSpPr/>
      </dsp:nvSpPr>
      <dsp:spPr>
        <a:xfrm>
          <a:off x="694955" y="557"/>
          <a:ext cx="715006" cy="7150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9CA0F0CD-5239-4ECA-88FB-EBF3EA0379E9}">
      <dsp:nvSpPr>
        <dsp:cNvPr id="0" name=""/>
        <dsp:cNvSpPr/>
      </dsp:nvSpPr>
      <dsp:spPr>
        <a:xfrm rot="10800000">
          <a:off x="1052458" y="928998"/>
          <a:ext cx="3468746" cy="715006"/>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5298" tIns="72390" rIns="135128" bIns="72390" numCol="1" spcCol="1270" anchor="ctr" anchorCtr="0">
          <a:noAutofit/>
        </a:bodyPr>
        <a:lstStyle/>
        <a:p>
          <a:pPr marL="0" lvl="0" indent="0" algn="ctr" defTabSz="844550">
            <a:lnSpc>
              <a:spcPct val="90000"/>
            </a:lnSpc>
            <a:spcBef>
              <a:spcPct val="0"/>
            </a:spcBef>
            <a:spcAft>
              <a:spcPct val="35000"/>
            </a:spcAft>
            <a:buNone/>
          </a:pPr>
          <a:r>
            <a:rPr lang="zh-CN" sz="1900" b="1" kern="1200" dirty="0"/>
            <a:t>移动</a:t>
          </a:r>
          <a:r>
            <a:rPr lang="en-US" sz="1900" b="1" kern="1200" dirty="0"/>
            <a:t>4G</a:t>
          </a:r>
          <a:r>
            <a:rPr lang="zh-CN" sz="1900" b="1" kern="1200" dirty="0"/>
            <a:t>网络规模全球第一</a:t>
          </a:r>
          <a:endParaRPr lang="zh-CN" altLang="en-US" sz="1900" kern="1200" dirty="0"/>
        </a:p>
      </dsp:txBody>
      <dsp:txXfrm rot="10800000">
        <a:off x="1231209" y="928998"/>
        <a:ext cx="3289995" cy="715006"/>
      </dsp:txXfrm>
    </dsp:sp>
    <dsp:sp modelId="{A43D0446-BA80-484D-9F4E-B4EEB1DD1D28}">
      <dsp:nvSpPr>
        <dsp:cNvPr id="0" name=""/>
        <dsp:cNvSpPr/>
      </dsp:nvSpPr>
      <dsp:spPr>
        <a:xfrm>
          <a:off x="694955" y="928998"/>
          <a:ext cx="715006" cy="7150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FEA452B9-B30A-42D1-B9F0-C5C574D30961}">
      <dsp:nvSpPr>
        <dsp:cNvPr id="0" name=""/>
        <dsp:cNvSpPr/>
      </dsp:nvSpPr>
      <dsp:spPr>
        <a:xfrm rot="10800000">
          <a:off x="1052458" y="1857438"/>
          <a:ext cx="3468746" cy="715006"/>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5298" tIns="72390" rIns="135128" bIns="72390" numCol="1" spcCol="1270" anchor="ctr" anchorCtr="0">
          <a:noAutofit/>
        </a:bodyPr>
        <a:lstStyle/>
        <a:p>
          <a:pPr marL="0" lvl="0" indent="0" algn="ctr" defTabSz="844550">
            <a:lnSpc>
              <a:spcPct val="90000"/>
            </a:lnSpc>
            <a:spcBef>
              <a:spcPct val="0"/>
            </a:spcBef>
            <a:spcAft>
              <a:spcPct val="35000"/>
            </a:spcAft>
            <a:buNone/>
          </a:pPr>
          <a:r>
            <a:rPr lang="zh-CN" sz="1900" b="1" kern="1200" dirty="0"/>
            <a:t>宽带用户数量全球第一</a:t>
          </a:r>
          <a:endParaRPr lang="zh-CN" altLang="en-US" sz="1900" kern="1200" dirty="0"/>
        </a:p>
      </dsp:txBody>
      <dsp:txXfrm rot="10800000">
        <a:off x="1231209" y="1857438"/>
        <a:ext cx="3289995" cy="715006"/>
      </dsp:txXfrm>
    </dsp:sp>
    <dsp:sp modelId="{0473452F-E543-41C5-9C4C-063CB98E7A7A}">
      <dsp:nvSpPr>
        <dsp:cNvPr id="0" name=""/>
        <dsp:cNvSpPr/>
      </dsp:nvSpPr>
      <dsp:spPr>
        <a:xfrm>
          <a:off x="694955" y="1857438"/>
          <a:ext cx="715006" cy="7150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43A0CE4E-0831-461C-B6A0-0082CBD51815}">
      <dsp:nvSpPr>
        <dsp:cNvPr id="0" name=""/>
        <dsp:cNvSpPr/>
      </dsp:nvSpPr>
      <dsp:spPr>
        <a:xfrm rot="10800000">
          <a:off x="1052458" y="2785879"/>
          <a:ext cx="3468746" cy="715006"/>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5298" tIns="72390" rIns="135128" bIns="72390" numCol="1" spcCol="1270" anchor="ctr" anchorCtr="0">
          <a:noAutofit/>
        </a:bodyPr>
        <a:lstStyle/>
        <a:p>
          <a:pPr marL="0" lvl="0" indent="0" algn="ctr" defTabSz="844550">
            <a:lnSpc>
              <a:spcPct val="90000"/>
            </a:lnSpc>
            <a:spcBef>
              <a:spcPct val="0"/>
            </a:spcBef>
            <a:spcAft>
              <a:spcPct val="35000"/>
            </a:spcAft>
            <a:buNone/>
          </a:pPr>
          <a:r>
            <a:rPr lang="zh-CN" sz="1900" b="1" kern="1200" dirty="0"/>
            <a:t>网民数量全球第一</a:t>
          </a:r>
          <a:endParaRPr lang="zh-CN" altLang="en-US" sz="1900" kern="1200" dirty="0"/>
        </a:p>
      </dsp:txBody>
      <dsp:txXfrm rot="10800000">
        <a:off x="1231209" y="2785879"/>
        <a:ext cx="3289995" cy="715006"/>
      </dsp:txXfrm>
    </dsp:sp>
    <dsp:sp modelId="{FECBF428-FE6F-4428-87BE-7777F50AE423}">
      <dsp:nvSpPr>
        <dsp:cNvPr id="0" name=""/>
        <dsp:cNvSpPr/>
      </dsp:nvSpPr>
      <dsp:spPr>
        <a:xfrm>
          <a:off x="694955" y="2785879"/>
          <a:ext cx="715006" cy="7150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AE018-8ACB-4335-AE6A-70FD063BEE46}">
      <dsp:nvSpPr>
        <dsp:cNvPr id="0" name=""/>
        <dsp:cNvSpPr/>
      </dsp:nvSpPr>
      <dsp:spPr>
        <a:xfrm>
          <a:off x="1321" y="0"/>
          <a:ext cx="2056753" cy="4162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sz="2600" b="1" kern="1200" dirty="0"/>
            <a:t>坚持正能量是总要求</a:t>
          </a:r>
          <a:endParaRPr lang="zh-CN" altLang="en-US" sz="2600" kern="1200" dirty="0"/>
        </a:p>
      </dsp:txBody>
      <dsp:txXfrm>
        <a:off x="1321" y="1665017"/>
        <a:ext cx="2056753" cy="1665017"/>
      </dsp:txXfrm>
    </dsp:sp>
    <dsp:sp modelId="{DD79EF81-601E-4BFE-8209-8469D8629C92}">
      <dsp:nvSpPr>
        <dsp:cNvPr id="0" name=""/>
        <dsp:cNvSpPr/>
      </dsp:nvSpPr>
      <dsp:spPr>
        <a:xfrm>
          <a:off x="336635" y="249752"/>
          <a:ext cx="1386126" cy="13861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9A8C8BB8-62E1-4D22-A2E4-BD067721EBB7}">
      <dsp:nvSpPr>
        <dsp:cNvPr id="0" name=""/>
        <dsp:cNvSpPr/>
      </dsp:nvSpPr>
      <dsp:spPr>
        <a:xfrm>
          <a:off x="2119778" y="0"/>
          <a:ext cx="2056753" cy="4162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sz="2600" b="1" kern="1200" dirty="0"/>
            <a:t>坚持管得住是硬道理</a:t>
          </a:r>
          <a:endParaRPr lang="zh-CN" altLang="en-US" sz="2600" kern="1200" dirty="0"/>
        </a:p>
      </dsp:txBody>
      <dsp:txXfrm>
        <a:off x="2119778" y="1665017"/>
        <a:ext cx="2056753" cy="1665017"/>
      </dsp:txXfrm>
    </dsp:sp>
    <dsp:sp modelId="{BDAA33D7-2C92-4538-AA08-0B8980A12A3F}">
      <dsp:nvSpPr>
        <dsp:cNvPr id="0" name=""/>
        <dsp:cNvSpPr/>
      </dsp:nvSpPr>
      <dsp:spPr>
        <a:xfrm>
          <a:off x="2455091" y="249752"/>
          <a:ext cx="1386126" cy="13861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4C0629D8-718D-41F3-8DA7-66371AE67BCA}">
      <dsp:nvSpPr>
        <dsp:cNvPr id="0" name=""/>
        <dsp:cNvSpPr/>
      </dsp:nvSpPr>
      <dsp:spPr>
        <a:xfrm>
          <a:off x="4238234" y="0"/>
          <a:ext cx="2056753" cy="4162543"/>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zh-CN" sz="2600" b="1" kern="1200" dirty="0"/>
            <a:t>坚持用得好是真本事</a:t>
          </a:r>
          <a:endParaRPr lang="zh-CN" altLang="en-US" sz="2600" kern="1200" dirty="0"/>
        </a:p>
      </dsp:txBody>
      <dsp:txXfrm>
        <a:off x="4238234" y="1665017"/>
        <a:ext cx="2056753" cy="1665017"/>
      </dsp:txXfrm>
    </dsp:sp>
    <dsp:sp modelId="{60F0D29B-9B68-4354-8EBA-F48747D1A092}">
      <dsp:nvSpPr>
        <dsp:cNvPr id="0" name=""/>
        <dsp:cNvSpPr/>
      </dsp:nvSpPr>
      <dsp:spPr>
        <a:xfrm>
          <a:off x="4573547" y="249752"/>
          <a:ext cx="1386126" cy="13861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effectLst/>
      </dsp:spPr>
      <dsp:style>
        <a:lnRef idx="2">
          <a:scrgbClr r="0" g="0" b="0"/>
        </a:lnRef>
        <a:fillRef idx="1">
          <a:scrgbClr r="0" g="0" b="0"/>
        </a:fillRef>
        <a:effectRef idx="0">
          <a:scrgbClr r="0" g="0" b="0"/>
        </a:effectRef>
        <a:fontRef idx="minor"/>
      </dsp:style>
    </dsp:sp>
    <dsp:sp modelId="{F58FF42A-F9A7-48D6-B7F9-645B45688E97}">
      <dsp:nvSpPr>
        <dsp:cNvPr id="0" name=""/>
        <dsp:cNvSpPr/>
      </dsp:nvSpPr>
      <dsp:spPr>
        <a:xfrm>
          <a:off x="251852" y="3330034"/>
          <a:ext cx="5792605" cy="624381"/>
        </a:xfrm>
        <a:prstGeom prst="leftRightArrow">
          <a:avLst/>
        </a:prstGeom>
        <a:solidFill>
          <a:schemeClr val="accent2">
            <a:tint val="6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950FA-A474-46CC-A9E8-4CEF7F42F132}">
      <dsp:nvSpPr>
        <dsp:cNvPr id="0" name=""/>
        <dsp:cNvSpPr/>
      </dsp:nvSpPr>
      <dsp:spPr>
        <a:xfrm rot="10800000">
          <a:off x="1178333" y="338"/>
          <a:ext cx="3889920" cy="79416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0206"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srgbClr val="FFFFFF"/>
              </a:solidFill>
              <a:latin typeface="+mn-lt"/>
              <a:ea typeface="+mn-ea"/>
              <a:cs typeface="+mn-cs"/>
            </a:rPr>
            <a:t>推动核心技术取得突破</a:t>
          </a:r>
        </a:p>
      </dsp:txBody>
      <dsp:txXfrm rot="10800000">
        <a:off x="1376875" y="338"/>
        <a:ext cx="3691378" cy="794167"/>
      </dsp:txXfrm>
    </dsp:sp>
    <dsp:sp modelId="{F4EF8968-522F-468A-8142-0DEEECDBEE3B}">
      <dsp:nvSpPr>
        <dsp:cNvPr id="0" name=""/>
        <dsp:cNvSpPr/>
      </dsp:nvSpPr>
      <dsp:spPr>
        <a:xfrm>
          <a:off x="256821" y="4"/>
          <a:ext cx="794167" cy="7941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8A7C286A-8EB4-49E4-8C37-360E8F6D5971}">
      <dsp:nvSpPr>
        <dsp:cNvPr id="0" name=""/>
        <dsp:cNvSpPr/>
      </dsp:nvSpPr>
      <dsp:spPr>
        <a:xfrm rot="10800000">
          <a:off x="1178333" y="1031570"/>
          <a:ext cx="3889920" cy="79416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0206" tIns="60960" rIns="113792" bIns="60960" numCol="1" spcCol="1270" anchor="ctr" anchorCtr="0">
          <a:noAutofit/>
        </a:bodyPr>
        <a:lstStyle/>
        <a:p>
          <a:pPr marL="0" lvl="0" indent="0" algn="ctr" defTabSz="711200">
            <a:lnSpc>
              <a:spcPct val="90000"/>
            </a:lnSpc>
            <a:spcBef>
              <a:spcPct val="0"/>
            </a:spcBef>
            <a:spcAft>
              <a:spcPct val="35000"/>
            </a:spcAft>
            <a:buNone/>
          </a:pPr>
          <a:r>
            <a:rPr lang="zh-CN" sz="1600" b="1" kern="1200" dirty="0"/>
            <a:t>推动新一代信息基础设施建设</a:t>
          </a:r>
          <a:endParaRPr lang="zh-CN" altLang="en-US" sz="1600" kern="1200" dirty="0"/>
        </a:p>
      </dsp:txBody>
      <dsp:txXfrm rot="10800000">
        <a:off x="1376875" y="1031570"/>
        <a:ext cx="3691378" cy="794167"/>
      </dsp:txXfrm>
    </dsp:sp>
    <dsp:sp modelId="{437031A6-1E2C-4EDB-B5D6-F0E3AB3B659A}">
      <dsp:nvSpPr>
        <dsp:cNvPr id="0" name=""/>
        <dsp:cNvSpPr/>
      </dsp:nvSpPr>
      <dsp:spPr>
        <a:xfrm>
          <a:off x="256821" y="1008142"/>
          <a:ext cx="794167" cy="7941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D315BA29-746B-429A-A11C-99CFA562DABD}">
      <dsp:nvSpPr>
        <dsp:cNvPr id="0" name=""/>
        <dsp:cNvSpPr/>
      </dsp:nvSpPr>
      <dsp:spPr>
        <a:xfrm rot="10800000">
          <a:off x="1178333" y="2062802"/>
          <a:ext cx="3889920" cy="79416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0206" tIns="60960" rIns="113792" bIns="60960" numCol="1" spcCol="1270" anchor="ctr" anchorCtr="0">
          <a:noAutofit/>
        </a:bodyPr>
        <a:lstStyle/>
        <a:p>
          <a:pPr marL="0" lvl="0" indent="0" algn="ctr" defTabSz="711200">
            <a:lnSpc>
              <a:spcPct val="90000"/>
            </a:lnSpc>
            <a:spcBef>
              <a:spcPct val="0"/>
            </a:spcBef>
            <a:spcAft>
              <a:spcPct val="35000"/>
            </a:spcAft>
            <a:buNone/>
          </a:pPr>
          <a:r>
            <a:rPr lang="zh-CN" sz="1600" b="1" kern="1200" dirty="0"/>
            <a:t>推动数字经济和实体经济融合发展</a:t>
          </a:r>
          <a:endParaRPr lang="zh-CN" altLang="en-US" sz="1600" kern="1200" dirty="0"/>
        </a:p>
      </dsp:txBody>
      <dsp:txXfrm rot="10800000">
        <a:off x="1376875" y="2062802"/>
        <a:ext cx="3691378" cy="794167"/>
      </dsp:txXfrm>
    </dsp:sp>
    <dsp:sp modelId="{9E999879-D368-4F58-83C1-7953D2CAD500}">
      <dsp:nvSpPr>
        <dsp:cNvPr id="0" name=""/>
        <dsp:cNvSpPr/>
      </dsp:nvSpPr>
      <dsp:spPr>
        <a:xfrm>
          <a:off x="256821" y="2062993"/>
          <a:ext cx="794167" cy="7941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41DD98F3-BEC5-4606-9921-62E599C2C63A}">
      <dsp:nvSpPr>
        <dsp:cNvPr id="0" name=""/>
        <dsp:cNvSpPr/>
      </dsp:nvSpPr>
      <dsp:spPr>
        <a:xfrm rot="10800000">
          <a:off x="1178333" y="3094034"/>
          <a:ext cx="3889920" cy="79416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0206" tIns="60960" rIns="113792" bIns="60960" numCol="1" spcCol="1270" anchor="ctr" anchorCtr="0">
          <a:noAutofit/>
        </a:bodyPr>
        <a:lstStyle/>
        <a:p>
          <a:pPr marL="0" lvl="0" indent="0" algn="ctr" defTabSz="711200">
            <a:lnSpc>
              <a:spcPct val="90000"/>
            </a:lnSpc>
            <a:spcBef>
              <a:spcPct val="0"/>
            </a:spcBef>
            <a:spcAft>
              <a:spcPct val="35000"/>
            </a:spcAft>
            <a:buNone/>
          </a:pPr>
          <a:r>
            <a:rPr lang="zh-CN" sz="1600" b="1" kern="1200" dirty="0"/>
            <a:t>推动信息便民惠民利民</a:t>
          </a:r>
          <a:endParaRPr lang="zh-CN" altLang="en-US" sz="1600" kern="1200" dirty="0"/>
        </a:p>
      </dsp:txBody>
      <dsp:txXfrm rot="10800000">
        <a:off x="1376875" y="3094034"/>
        <a:ext cx="3691378" cy="794167"/>
      </dsp:txXfrm>
    </dsp:sp>
    <dsp:sp modelId="{67D22EB2-9E4E-409D-9C9D-013427644E5F}">
      <dsp:nvSpPr>
        <dsp:cNvPr id="0" name=""/>
        <dsp:cNvSpPr/>
      </dsp:nvSpPr>
      <dsp:spPr>
        <a:xfrm>
          <a:off x="256821" y="3078143"/>
          <a:ext cx="794167" cy="7941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CA4CC-B25A-40C0-BD2F-0AC3F626AA4E}">
      <dsp:nvSpPr>
        <dsp:cNvPr id="0" name=""/>
        <dsp:cNvSpPr/>
      </dsp:nvSpPr>
      <dsp:spPr>
        <a:xfrm rot="10800000">
          <a:off x="1157517" y="429"/>
          <a:ext cx="3792712" cy="80883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667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rgbClr val="FFFFFF"/>
              </a:solidFill>
              <a:latin typeface="+mn-lt"/>
              <a:ea typeface="+mn-ea"/>
              <a:cs typeface="+mn-cs"/>
            </a:rPr>
            <a:t>着力提升网络防护力</a:t>
          </a:r>
        </a:p>
      </dsp:txBody>
      <dsp:txXfrm rot="10800000">
        <a:off x="1359727" y="429"/>
        <a:ext cx="3590502" cy="808839"/>
      </dsp:txXfrm>
    </dsp:sp>
    <dsp:sp modelId="{F11AD1A3-2D40-442E-A8CA-C4DEC7B40006}">
      <dsp:nvSpPr>
        <dsp:cNvPr id="0" name=""/>
        <dsp:cNvSpPr/>
      </dsp:nvSpPr>
      <dsp:spPr>
        <a:xfrm>
          <a:off x="302582" y="0"/>
          <a:ext cx="808839" cy="8088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effectLst/>
      </dsp:spPr>
      <dsp:style>
        <a:lnRef idx="2">
          <a:scrgbClr r="0" g="0" b="0"/>
        </a:lnRef>
        <a:fillRef idx="1">
          <a:scrgbClr r="0" g="0" b="0"/>
        </a:fillRef>
        <a:effectRef idx="0">
          <a:scrgbClr r="0" g="0" b="0"/>
        </a:effectRef>
        <a:fontRef idx="minor"/>
      </dsp:style>
    </dsp:sp>
    <dsp:sp modelId="{52BF8DE9-7841-4C0A-BF66-BEE4EA753583}">
      <dsp:nvSpPr>
        <dsp:cNvPr id="0" name=""/>
        <dsp:cNvSpPr/>
      </dsp:nvSpPr>
      <dsp:spPr>
        <a:xfrm rot="10800000">
          <a:off x="1157517" y="1050713"/>
          <a:ext cx="3792712" cy="80883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667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着力提升资源掌控力</a:t>
          </a:r>
          <a:endParaRPr lang="zh-CN" altLang="en-US" sz="2000" kern="1200" dirty="0"/>
        </a:p>
      </dsp:txBody>
      <dsp:txXfrm rot="10800000">
        <a:off x="1359727" y="1050713"/>
        <a:ext cx="3590502" cy="808839"/>
      </dsp:txXfrm>
    </dsp:sp>
    <dsp:sp modelId="{E7AFFE7E-D4FA-49F8-91D2-AFFF24957811}">
      <dsp:nvSpPr>
        <dsp:cNvPr id="0" name=""/>
        <dsp:cNvSpPr/>
      </dsp:nvSpPr>
      <dsp:spPr>
        <a:xfrm>
          <a:off x="302582" y="1035782"/>
          <a:ext cx="808839" cy="8088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effectLst/>
      </dsp:spPr>
      <dsp:style>
        <a:lnRef idx="2">
          <a:scrgbClr r="0" g="0" b="0"/>
        </a:lnRef>
        <a:fillRef idx="1">
          <a:scrgbClr r="0" g="0" b="0"/>
        </a:fillRef>
        <a:effectRef idx="0">
          <a:scrgbClr r="0" g="0" b="0"/>
        </a:effectRef>
        <a:fontRef idx="minor"/>
      </dsp:style>
    </dsp:sp>
    <dsp:sp modelId="{E56D182B-AD00-4F99-891B-51D0B0EF76B5}">
      <dsp:nvSpPr>
        <dsp:cNvPr id="0" name=""/>
        <dsp:cNvSpPr/>
      </dsp:nvSpPr>
      <dsp:spPr>
        <a:xfrm rot="10800000">
          <a:off x="1157517" y="2100997"/>
          <a:ext cx="3792712" cy="80883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667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着力提升发展支撑力</a:t>
          </a:r>
          <a:endParaRPr lang="zh-CN" altLang="en-US" sz="2000" kern="1200" dirty="0"/>
        </a:p>
      </dsp:txBody>
      <dsp:txXfrm rot="10800000">
        <a:off x="1359727" y="2100997"/>
        <a:ext cx="3590502" cy="808839"/>
      </dsp:txXfrm>
    </dsp:sp>
    <dsp:sp modelId="{59B7BFCE-6361-4AF3-8CBD-2FFA6B831DBA}">
      <dsp:nvSpPr>
        <dsp:cNvPr id="0" name=""/>
        <dsp:cNvSpPr/>
      </dsp:nvSpPr>
      <dsp:spPr>
        <a:xfrm>
          <a:off x="302582" y="2088290"/>
          <a:ext cx="808839" cy="8088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effectLst/>
      </dsp:spPr>
      <dsp:style>
        <a:lnRef idx="2">
          <a:scrgbClr r="0" g="0" b="0"/>
        </a:lnRef>
        <a:fillRef idx="1">
          <a:scrgbClr r="0" g="0" b="0"/>
        </a:fillRef>
        <a:effectRef idx="0">
          <a:scrgbClr r="0" g="0" b="0"/>
        </a:effectRef>
        <a:fontRef idx="minor"/>
      </dsp:style>
    </dsp:sp>
    <dsp:sp modelId="{A42FD56E-3B2C-4052-AD05-606D8054060F}">
      <dsp:nvSpPr>
        <dsp:cNvPr id="0" name=""/>
        <dsp:cNvSpPr/>
      </dsp:nvSpPr>
      <dsp:spPr>
        <a:xfrm rot="10800000">
          <a:off x="1157517" y="3151281"/>
          <a:ext cx="3792712" cy="80883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667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着力提升人才供给力</a:t>
          </a:r>
          <a:endParaRPr lang="zh-CN" altLang="en-US" sz="2000" kern="1200" dirty="0"/>
        </a:p>
      </dsp:txBody>
      <dsp:txXfrm rot="10800000">
        <a:off x="1359727" y="3151281"/>
        <a:ext cx="3590502" cy="808839"/>
      </dsp:txXfrm>
    </dsp:sp>
    <dsp:sp modelId="{CE0890F8-D8A2-4098-9743-B5376132E739}">
      <dsp:nvSpPr>
        <dsp:cNvPr id="0" name=""/>
        <dsp:cNvSpPr/>
      </dsp:nvSpPr>
      <dsp:spPr>
        <a:xfrm>
          <a:off x="302582" y="3072750"/>
          <a:ext cx="808839" cy="8088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AFCC-C283-4F36-930F-3225E35C3476}">
      <dsp:nvSpPr>
        <dsp:cNvPr id="0" name=""/>
        <dsp:cNvSpPr/>
      </dsp:nvSpPr>
      <dsp:spPr>
        <a:xfrm rot="10800000">
          <a:off x="1310848" y="742"/>
          <a:ext cx="4139159" cy="1073114"/>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73214" tIns="76200" rIns="142240" bIns="76200" numCol="1" spcCol="1270" anchor="ctr" anchorCtr="0">
          <a:noAutofit/>
        </a:bodyPr>
        <a:lstStyle/>
        <a:p>
          <a:pPr marL="0" lvl="0" indent="0" algn="ctr" defTabSz="889000">
            <a:lnSpc>
              <a:spcPts val="2640"/>
            </a:lnSpc>
            <a:spcBef>
              <a:spcPct val="0"/>
            </a:spcBef>
            <a:spcAft>
              <a:spcPct val="35000"/>
            </a:spcAft>
            <a:buNone/>
          </a:pPr>
          <a:r>
            <a:rPr lang="zh-CN" altLang="en-US" sz="2000" b="1" kern="1200" dirty="0"/>
            <a:t>加强习近平总书记</a:t>
          </a:r>
          <a:endParaRPr lang="en-US" altLang="zh-CN" sz="2000" b="1" kern="1200" dirty="0"/>
        </a:p>
        <a:p>
          <a:pPr marL="0" lvl="0" indent="0" algn="ctr" defTabSz="889000">
            <a:lnSpc>
              <a:spcPts val="2640"/>
            </a:lnSpc>
            <a:spcBef>
              <a:spcPct val="0"/>
            </a:spcBef>
            <a:spcAft>
              <a:spcPct val="35000"/>
            </a:spcAft>
            <a:buNone/>
          </a:pPr>
          <a:r>
            <a:rPr lang="zh-CN" altLang="en-US" sz="2000" b="1" kern="1200" dirty="0"/>
            <a:t>国际治网理念宣传阐释</a:t>
          </a:r>
          <a:endParaRPr lang="zh-CN" altLang="en-US" sz="2000" kern="1200" dirty="0"/>
        </a:p>
      </dsp:txBody>
      <dsp:txXfrm rot="10800000">
        <a:off x="1579126" y="742"/>
        <a:ext cx="3870881" cy="1073114"/>
      </dsp:txXfrm>
    </dsp:sp>
    <dsp:sp modelId="{FA99DCB7-0413-48C1-AEE4-C3855DBDFED3}">
      <dsp:nvSpPr>
        <dsp:cNvPr id="0" name=""/>
        <dsp:cNvSpPr/>
      </dsp:nvSpPr>
      <dsp:spPr>
        <a:xfrm>
          <a:off x="234686" y="7041"/>
          <a:ext cx="1073114" cy="1073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effectLst/>
      </dsp:spPr>
      <dsp:style>
        <a:lnRef idx="2">
          <a:scrgbClr r="0" g="0" b="0"/>
        </a:lnRef>
        <a:fillRef idx="1">
          <a:scrgbClr r="0" g="0" b="0"/>
        </a:fillRef>
        <a:effectRef idx="0">
          <a:scrgbClr r="0" g="0" b="0"/>
        </a:effectRef>
        <a:fontRef idx="minor"/>
      </dsp:style>
    </dsp:sp>
    <dsp:sp modelId="{5E61C071-B778-40A0-B617-7E8D60A83FB8}">
      <dsp:nvSpPr>
        <dsp:cNvPr id="0" name=""/>
        <dsp:cNvSpPr/>
      </dsp:nvSpPr>
      <dsp:spPr>
        <a:xfrm rot="10800000">
          <a:off x="1310848" y="1394189"/>
          <a:ext cx="4139159" cy="1073114"/>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73214" tIns="76200" rIns="142240" bIns="76200" numCol="1" spcCol="1270" anchor="ctr" anchorCtr="0">
          <a:noAutofit/>
        </a:bodyPr>
        <a:lstStyle/>
        <a:p>
          <a:pPr marL="0" lvl="0" indent="0" algn="ctr" defTabSz="889000">
            <a:lnSpc>
              <a:spcPts val="2640"/>
            </a:lnSpc>
            <a:spcBef>
              <a:spcPct val="0"/>
            </a:spcBef>
            <a:spcAft>
              <a:spcPct val="35000"/>
            </a:spcAft>
            <a:buNone/>
          </a:pPr>
          <a:r>
            <a:rPr lang="zh-CN" altLang="en-US" sz="2000" b="1" kern="1200" dirty="0"/>
            <a:t>积极参与网络空间</a:t>
          </a:r>
          <a:endParaRPr lang="en-US" altLang="zh-CN" sz="2000" b="1" kern="1200" dirty="0"/>
        </a:p>
        <a:p>
          <a:pPr marL="0" lvl="0" indent="0" algn="ctr" defTabSz="889000">
            <a:lnSpc>
              <a:spcPts val="2640"/>
            </a:lnSpc>
            <a:spcBef>
              <a:spcPct val="0"/>
            </a:spcBef>
            <a:spcAft>
              <a:spcPct val="35000"/>
            </a:spcAft>
            <a:buNone/>
          </a:pPr>
          <a:r>
            <a:rPr lang="zh-CN" altLang="en-US" sz="2000" b="1" kern="1200" dirty="0"/>
            <a:t>国际治理进程</a:t>
          </a:r>
          <a:endParaRPr lang="zh-CN" altLang="en-US" sz="2000" kern="1200" dirty="0"/>
        </a:p>
      </dsp:txBody>
      <dsp:txXfrm rot="10800000">
        <a:off x="1579126" y="1394189"/>
        <a:ext cx="3870881" cy="1073114"/>
      </dsp:txXfrm>
    </dsp:sp>
    <dsp:sp modelId="{8E056E3F-3872-46A7-B4BD-42BD3D56575A}">
      <dsp:nvSpPr>
        <dsp:cNvPr id="0" name=""/>
        <dsp:cNvSpPr/>
      </dsp:nvSpPr>
      <dsp:spPr>
        <a:xfrm>
          <a:off x="234686" y="1332184"/>
          <a:ext cx="1073114" cy="1073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effectLst/>
      </dsp:spPr>
      <dsp:style>
        <a:lnRef idx="2">
          <a:scrgbClr r="0" g="0" b="0"/>
        </a:lnRef>
        <a:fillRef idx="1">
          <a:scrgbClr r="0" g="0" b="0"/>
        </a:fillRef>
        <a:effectRef idx="0">
          <a:scrgbClr r="0" g="0" b="0"/>
        </a:effectRef>
        <a:fontRef idx="minor"/>
      </dsp:style>
    </dsp:sp>
    <dsp:sp modelId="{F0E43D12-B9C0-471E-801F-4D55180F2B8F}">
      <dsp:nvSpPr>
        <dsp:cNvPr id="0" name=""/>
        <dsp:cNvSpPr/>
      </dsp:nvSpPr>
      <dsp:spPr>
        <a:xfrm rot="10800000">
          <a:off x="1310848" y="2787636"/>
          <a:ext cx="4139159" cy="1073114"/>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73214"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广泛开展网络空间合作交流</a:t>
          </a:r>
          <a:endParaRPr lang="zh-CN" altLang="en-US" sz="2000" kern="1200" dirty="0"/>
        </a:p>
      </dsp:txBody>
      <dsp:txXfrm rot="10800000">
        <a:off x="1579126" y="2787636"/>
        <a:ext cx="3870881" cy="1073114"/>
      </dsp:txXfrm>
    </dsp:sp>
    <dsp:sp modelId="{C4053EEA-5BBE-4B8A-A2A0-46ADD1700D56}">
      <dsp:nvSpPr>
        <dsp:cNvPr id="0" name=""/>
        <dsp:cNvSpPr/>
      </dsp:nvSpPr>
      <dsp:spPr>
        <a:xfrm>
          <a:off x="234686" y="2788378"/>
          <a:ext cx="1073114" cy="1073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a:t>
            </a:fld>
            <a:endParaRPr lang="zh-CN" altLang="en-US" sz="1200">
              <a:latin typeface="Calibri" pitchFamily="34" charset="0"/>
              <a:ea typeface="幼圆" pitchFamily="49" charset="-122"/>
              <a:cs typeface="等线" charset="0"/>
            </a:endParaRPr>
          </a:p>
        </p:txBody>
      </p:sp>
      <p:sp>
        <p:nvSpPr>
          <p:cNvPr id="91" name="文本框"/>
          <p:cNvSpPr>
            <a:spLocks noGrp="1"/>
          </p:cNvSpPr>
          <p:nvPr>
            <p:ph type="hdr"/>
          </p:nvPr>
        </p:nvSpPr>
        <p:spPr>
          <a:xfrm>
            <a:off x="1" y="1"/>
            <a:ext cx="2945658"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pitchFamily="34" charset="0"/>
              <a:ea typeface="幼圆" pitchFamily="49" charset="-122"/>
              <a:cs typeface="等线" charset="0"/>
            </a:endParaRPr>
          </a:p>
        </p:txBody>
      </p:sp>
      <p:sp>
        <p:nvSpPr>
          <p:cNvPr id="92" name="文本框"/>
          <p:cNvSpPr>
            <a:spLocks noGrp="1"/>
          </p:cNvSpPr>
          <p:nvPr>
            <p:ph type="dt" idx="1"/>
          </p:nvPr>
        </p:nvSpPr>
        <p:spPr>
          <a:xfrm>
            <a:off x="3850443" y="1"/>
            <a:ext cx="2945659"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pitchFamily="34" charset="0"/>
                <a:ea typeface="幼圆" pitchFamily="49" charset="-122"/>
                <a:cs typeface="等线" charset="0"/>
              </a:rPr>
              <a:t>11/2/2019</a:t>
            </a:fld>
            <a:endParaRPr lang="zh-CN" altLang="en-US" sz="1200">
              <a:latin typeface="Calibri" pitchFamily="34" charset="0"/>
              <a:ea typeface="幼圆" pitchFamily="49" charset="-122"/>
              <a:cs typeface="等线" charset="0"/>
            </a:endParaRPr>
          </a:p>
        </p:txBody>
      </p:sp>
      <p:sp>
        <p:nvSpPr>
          <p:cNvPr id="93" name="对象"/>
          <p:cNvSpPr>
            <a:spLocks noGrp="1" noRot="1" noChangeAspect="1"/>
          </p:cNvSpPr>
          <p:nvPr>
            <p:ph type="sldImg" idx="2"/>
          </p:nvPr>
        </p:nvSpPr>
        <p:spPr>
          <a:xfrm>
            <a:off x="422275" y="1241425"/>
            <a:ext cx="5953125" cy="3349625"/>
          </a:xfrm>
          <a:prstGeom prst="rect">
            <a:avLst/>
          </a:prstGeom>
          <a:noFill/>
          <a:ln w="12700" cap="flat" cmpd="sng">
            <a:solidFill>
              <a:srgbClr val="000000"/>
            </a:solidFill>
            <a:prstDash val="solid"/>
            <a:round/>
          </a:ln>
        </p:spPr>
      </p:sp>
      <p:sp>
        <p:nvSpPr>
          <p:cNvPr id="94" name="文本框"/>
          <p:cNvSpPr>
            <a:spLocks noGrp="1"/>
          </p:cNvSpPr>
          <p:nvPr>
            <p:ph type="body" idx="3"/>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5" name="文本框"/>
          <p:cNvSpPr>
            <a:spLocks noGrp="1"/>
          </p:cNvSpPr>
          <p:nvPr>
            <p:ph type="ftr" idx="4"/>
          </p:nvPr>
        </p:nvSpPr>
        <p:spPr>
          <a:xfrm>
            <a:off x="1" y="9430091"/>
            <a:ext cx="2945658"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pitchFamily="34" charset="0"/>
              <a:ea typeface="幼圆" pitchFamily="49" charset="-122"/>
              <a:cs typeface="等线" charset="0"/>
            </a:endParaRPr>
          </a:p>
        </p:txBody>
      </p:sp>
    </p:spTree>
    <p:extLst>
      <p:ext uri="{BB962C8B-B14F-4D97-AF65-F5344CB8AC3E}">
        <p14:creationId xmlns:p14="http://schemas.microsoft.com/office/powerpoint/2010/main" val="1520522897"/>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a:latin typeface="Calibri" pitchFamily="34" charset="0"/>
              <a:ea typeface="幼圆" pitchFamily="49" charset="-122"/>
              <a:cs typeface="等线" charset="0"/>
            </a:endParaRPr>
          </a:p>
        </p:txBody>
      </p:sp>
      <p:sp>
        <p:nvSpPr>
          <p:cNvPr id="1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7" name="对象"/>
          <p:cNvSpPr>
            <a:spLocks noGrp="1" noRot="1" noChangeAspect="1"/>
          </p:cNvSpPr>
          <p:nvPr>
            <p:ph type="sldImg"/>
          </p:nvPr>
        </p:nvSpPr>
        <p:spPr>
          <a:xfrm>
            <a:off x="422275" y="1241425"/>
            <a:ext cx="5953125" cy="3349625"/>
          </a:xfrm>
          <a:prstGeom prst="rect">
            <a:avLst/>
          </a:prstGeom>
          <a:noFill/>
          <a:ln w="9525" cap="flat" cmpd="sng">
            <a:solidFill>
              <a:srgbClr val="000000"/>
            </a:solidFill>
            <a:prstDash val="solid"/>
            <a:miter/>
          </a:ln>
        </p:spPr>
      </p:sp>
      <p:sp>
        <p:nvSpPr>
          <p:cNvPr id="138"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1217549" fontAlgn="base">
              <a:lnSpc>
                <a:spcPct val="100000"/>
              </a:lnSpc>
              <a:spcBef>
                <a:spcPts val="0"/>
              </a:spcBef>
              <a:spcAft>
                <a:spcPts val="0"/>
              </a:spcAft>
              <a:buNone/>
            </a:pPr>
            <a:fld id="{CAD2D6BD-DE1B-4B5F-8B41-2702339687B9}" type="slidenum">
              <a:rPr lang="en-US" altLang="zh-CN" sz="2400" u="none" strike="noStrike" kern="1200" cap="none" spc="0" baseline="0">
                <a:solidFill>
                  <a:schemeClr val="tx1"/>
                </a:solidFill>
                <a:latin typeface="Calibri" pitchFamily="34" charset="0"/>
                <a:ea typeface="宋体" pitchFamily="2" charset="-122"/>
                <a:cs typeface="等线" charset="0"/>
              </a:rPr>
              <a:t>1</a:t>
            </a:fld>
            <a:endParaRPr lang="zh-CN" altLang="en-US" sz="2400" u="none" strike="noStrike" kern="1200" cap="none" spc="0" baseline="0">
              <a:solidFill>
                <a:schemeClr val="tx1"/>
              </a:solidFill>
              <a:latin typeface="Calibri" pitchFamily="34" charset="0"/>
              <a:ea typeface="宋体" pitchFamily="2" charset="-122"/>
              <a:cs typeface="等线" charset="0"/>
            </a:endParaRPr>
          </a:p>
        </p:txBody>
      </p:sp>
    </p:spTree>
    <p:extLst>
      <p:ext uri="{BB962C8B-B14F-4D97-AF65-F5344CB8AC3E}">
        <p14:creationId xmlns:p14="http://schemas.microsoft.com/office/powerpoint/2010/main" val="26500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a:latin typeface="Calibri" pitchFamily="34" charset="0"/>
              <a:ea typeface="幼圆" pitchFamily="49" charset="-122"/>
              <a:cs typeface="等线" charset="0"/>
            </a:endParaRPr>
          </a:p>
        </p:txBody>
      </p:sp>
      <p:sp>
        <p:nvSpPr>
          <p:cNvPr id="13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91716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a:latin typeface="Calibri" pitchFamily="34" charset="0"/>
              <a:ea typeface="幼圆" pitchFamily="49" charset="-122"/>
              <a:cs typeface="等线" charset="0"/>
            </a:endParaRPr>
          </a:p>
        </p:txBody>
      </p:sp>
      <p:sp>
        <p:nvSpPr>
          <p:cNvPr id="138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9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9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58927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a:latin typeface="Calibri" pitchFamily="34" charset="0"/>
              <a:ea typeface="幼圆" pitchFamily="49" charset="-122"/>
              <a:cs typeface="等线" charset="0"/>
            </a:endParaRPr>
          </a:p>
        </p:txBody>
      </p:sp>
      <p:sp>
        <p:nvSpPr>
          <p:cNvPr id="141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41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949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a:latin typeface="Calibri" pitchFamily="34" charset="0"/>
              <a:ea typeface="幼圆" pitchFamily="49" charset="-122"/>
              <a:cs typeface="等线" charset="0"/>
            </a:endParaRPr>
          </a:p>
        </p:txBody>
      </p:sp>
      <p:sp>
        <p:nvSpPr>
          <p:cNvPr id="15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6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2874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048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a:latin typeface="Calibri" pitchFamily="34" charset="0"/>
              <a:ea typeface="幼圆" pitchFamily="49" charset="-122"/>
              <a:cs typeface="等线" charset="0"/>
            </a:endParaRPr>
          </a:p>
        </p:txBody>
      </p:sp>
      <p:sp>
        <p:nvSpPr>
          <p:cNvPr id="119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0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4704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a:latin typeface="Calibri" pitchFamily="34" charset="0"/>
              <a:ea typeface="幼圆" pitchFamily="49" charset="-122"/>
              <a:cs typeface="等线" charset="0"/>
            </a:endParaRPr>
          </a:p>
        </p:txBody>
      </p:sp>
      <p:sp>
        <p:nvSpPr>
          <p:cNvPr id="122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8"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29"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3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40463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a:latin typeface="Calibri" pitchFamily="34" charset="0"/>
              <a:ea typeface="幼圆" pitchFamily="49" charset="-122"/>
              <a:cs typeface="等线" charset="0"/>
            </a:endParaRPr>
          </a:p>
        </p:txBody>
      </p:sp>
      <p:sp>
        <p:nvSpPr>
          <p:cNvPr id="125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5"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56"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4095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a:latin typeface="Calibri" pitchFamily="34" charset="0"/>
              <a:ea typeface="幼圆" pitchFamily="49" charset="-122"/>
              <a:cs typeface="等线" charset="0"/>
            </a:endParaRPr>
          </a:p>
        </p:txBody>
      </p:sp>
      <p:sp>
        <p:nvSpPr>
          <p:cNvPr id="127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7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2"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83"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8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21925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a:latin typeface="Calibri" pitchFamily="34" charset="0"/>
              <a:ea typeface="幼圆" pitchFamily="49" charset="-122"/>
              <a:cs typeface="等线" charset="0"/>
            </a:endParaRPr>
          </a:p>
        </p:txBody>
      </p:sp>
      <p:sp>
        <p:nvSpPr>
          <p:cNvPr id="130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9"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10"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1715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a:latin typeface="Calibri" pitchFamily="34" charset="0"/>
              <a:ea typeface="幼圆" pitchFamily="49" charset="-122"/>
              <a:cs typeface="等线" charset="0"/>
            </a:endParaRPr>
          </a:p>
        </p:txBody>
      </p:sp>
      <p:sp>
        <p:nvSpPr>
          <p:cNvPr id="13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3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3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6626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156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364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934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648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545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611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397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2955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330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57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40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30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60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605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714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049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6727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29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8943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4156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2089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91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99816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1457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1987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536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182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9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432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518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487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524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2019/11/2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677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1"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24"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11/2/2019</a:t>
            </a:fld>
            <a:endParaRPr lang="zh-CN" altLang="en-US">
              <a:latin typeface="Calibri" pitchFamily="34" charset="0"/>
              <a:ea typeface="幼圆" pitchFamily="49" charset="-122"/>
              <a:cs typeface="Times New Roman" charset="0"/>
            </a:endParaRPr>
          </a:p>
        </p:txBody>
      </p:sp>
      <p:sp>
        <p:nvSpPr>
          <p:cNvPr id="125"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26"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6327336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420" name="图片"/>
          <p:cNvPicPr>
            <a:picLocks noChangeAspect="1"/>
          </p:cNvPicPr>
          <p:nvPr/>
        </p:nvPicPr>
        <p:blipFill>
          <a:blip r:embed="rId13" cstate="print"/>
          <a:stretch>
            <a:fillRect/>
          </a:stretch>
        </p:blipFill>
        <p:spPr>
          <a:xfrm>
            <a:off x="0" y="0"/>
            <a:ext cx="12191996" cy="6857997"/>
          </a:xfrm>
          <a:prstGeom prst="rect">
            <a:avLst/>
          </a:prstGeom>
          <a:noFill/>
          <a:ln w="9525" cap="flat" cmpd="sng">
            <a:noFill/>
            <a:prstDash val="solid"/>
            <a:miter/>
          </a:ln>
        </p:spPr>
      </p:pic>
      <p:sp>
        <p:nvSpPr>
          <p:cNvPr id="14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11/2/2019</a:t>
            </a:fld>
            <a:endParaRPr lang="zh-CN" altLang="en-US">
              <a:latin typeface="Calibri" pitchFamily="34" charset="0"/>
              <a:ea typeface="幼圆" pitchFamily="49" charset="-122"/>
              <a:cs typeface="Times New Roman" charset="0"/>
            </a:endParaRPr>
          </a:p>
        </p:txBody>
      </p:sp>
      <p:sp>
        <p:nvSpPr>
          <p:cNvPr id="14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4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73951128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9"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6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11/2/2019</a:t>
            </a:fld>
            <a:endParaRPr lang="zh-CN" altLang="en-US">
              <a:latin typeface="Calibri" pitchFamily="34" charset="0"/>
              <a:ea typeface="幼圆" pitchFamily="49" charset="-122"/>
              <a:cs typeface="Times New Roman" charset="0"/>
            </a:endParaRPr>
          </a:p>
        </p:txBody>
      </p:sp>
      <p:sp>
        <p:nvSpPr>
          <p:cNvPr id="16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6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1003088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jp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8.xml"/><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4.jp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1.jp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3.jp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5.jp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gif"/><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2.gif"/><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3.gif"/><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4.gif"/><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5.gif"/><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6.gif"/><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7.gif"/><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8.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矩形"/>
          <p:cNvSpPr>
            <a:spLocks/>
          </p:cNvSpPr>
          <p:nvPr/>
        </p:nvSpPr>
        <p:spPr>
          <a:xfrm>
            <a:off x="2351480" y="2636890"/>
            <a:ext cx="8353160" cy="108015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把握信息时代机遇  推进网络强国建设</a:t>
            </a:r>
          </a:p>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为实现中华民族伟大复兴中国梦贡献力量</a:t>
            </a:r>
          </a:p>
          <a:p>
            <a:pPr algn="ctr" eaLnBrk="1" fontAlgn="auto" hangingPunct="1"/>
            <a:endParaRPr lang="zh-CN" altLang="en-US" sz="3200" b="1" u="none" strike="noStrike" kern="1200" cap="none" spc="0" baseline="0" dirty="0">
              <a:solidFill>
                <a:srgbClr val="D70000"/>
              </a:solidFill>
              <a:latin typeface="微软雅黑" charset="0"/>
              <a:ea typeface="微软雅黑" charset="0"/>
              <a:cs typeface="等线" charset="0"/>
            </a:endParaRPr>
          </a:p>
        </p:txBody>
      </p:sp>
    </p:spTree>
    <p:extLst>
      <p:ext uri="{BB962C8B-B14F-4D97-AF65-F5344CB8AC3E}">
        <p14:creationId xmlns:p14="http://schemas.microsoft.com/office/powerpoint/2010/main" val="1824835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9BF1BF0-229D-4504-A36C-6D772E04312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29EEA246-6143-4FDB-AA22-DB2660287B7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信息技术领域成为“新创新高地”</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33D3F744-DB11-4E7B-B4DE-8451A35AD2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54637" y="2062196"/>
            <a:ext cx="3776366" cy="25175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图片 6">
            <a:extLst>
              <a:ext uri="{FF2B5EF4-FFF2-40B4-BE49-F238E27FC236}">
                <a16:creationId xmlns:a16="http://schemas.microsoft.com/office/drawing/2014/main" id="{EBDEE84E-0C49-4479-8840-4EC046D7D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674" y="2063665"/>
            <a:ext cx="3656215" cy="25250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矩形 7">
            <a:extLst>
              <a:ext uri="{FF2B5EF4-FFF2-40B4-BE49-F238E27FC236}">
                <a16:creationId xmlns:a16="http://schemas.microsoft.com/office/drawing/2014/main" id="{8A7F58DA-A72B-4FCF-8655-788186D587AF}"/>
              </a:ext>
            </a:extLst>
          </p:cNvPr>
          <p:cNvSpPr/>
          <p:nvPr/>
        </p:nvSpPr>
        <p:spPr>
          <a:xfrm>
            <a:off x="1989143" y="4983301"/>
            <a:ext cx="6083717" cy="707886"/>
          </a:xfrm>
          <a:prstGeom prst="rect">
            <a:avLst/>
          </a:prstGeom>
        </p:spPr>
        <p:txBody>
          <a:bodyPr wrap="none">
            <a:spAutoFit/>
          </a:bodyPr>
          <a:lstStyle/>
          <a:p>
            <a:r>
              <a:rPr lang="zh-CN" altLang="en-US" sz="2000" dirty="0">
                <a:ln w="0"/>
                <a:effectLst>
                  <a:outerShdw blurRad="38100" dist="19050" dir="2700000" algn="tl" rotWithShape="0">
                    <a:schemeClr val="dk1">
                      <a:alpha val="40000"/>
                    </a:schemeClr>
                  </a:outerShdw>
                </a:effectLst>
              </a:rPr>
              <a:t>网络信息技术与其他领域的交叉融合引发群体性突破</a:t>
            </a:r>
            <a:endParaRPr lang="en-US" altLang="zh-CN" sz="2000" dirty="0">
              <a:ln w="0"/>
              <a:effectLst>
                <a:outerShdw blurRad="38100" dist="19050" dir="2700000" algn="tl" rotWithShape="0">
                  <a:schemeClr val="dk1">
                    <a:alpha val="40000"/>
                  </a:schemeClr>
                </a:outerShdw>
              </a:effectLst>
            </a:endParaRPr>
          </a:p>
          <a:p>
            <a:r>
              <a:rPr lang="zh-CN" altLang="en-US" sz="2000" dirty="0">
                <a:ln w="0"/>
                <a:effectLst>
                  <a:outerShdw blurRad="38100" dist="19050" dir="2700000" algn="tl" rotWithShape="0">
                    <a:schemeClr val="dk1">
                      <a:alpha val="40000"/>
                    </a:schemeClr>
                  </a:outerShdw>
                </a:effectLst>
              </a:rPr>
              <a:t>拓展了智能制造、工业互联网的新方向</a:t>
            </a:r>
          </a:p>
        </p:txBody>
      </p:sp>
      <p:sp>
        <p:nvSpPr>
          <p:cNvPr id="9" name="矩形 8">
            <a:extLst>
              <a:ext uri="{FF2B5EF4-FFF2-40B4-BE49-F238E27FC236}">
                <a16:creationId xmlns:a16="http://schemas.microsoft.com/office/drawing/2014/main" id="{BB8BFD88-20BA-42D1-B5F1-96B491618110}"/>
              </a:ext>
            </a:extLst>
          </p:cNvPr>
          <p:cNvSpPr/>
          <p:nvPr/>
        </p:nvSpPr>
        <p:spPr>
          <a:xfrm>
            <a:off x="9048410" y="2276840"/>
            <a:ext cx="2520350" cy="1323439"/>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bodyPr>
          <a:lstStyle/>
          <a:p>
            <a:pPr algn="ctr"/>
            <a:r>
              <a:rPr lang="zh-CN" altLang="en-US" sz="2000" dirty="0">
                <a:ln w="0"/>
                <a:solidFill>
                  <a:schemeClr val="accent1"/>
                </a:solidFill>
                <a:effectLst>
                  <a:outerShdw blurRad="38100" dist="25400" dir="5400000" algn="ctr" rotWithShape="0">
                    <a:srgbClr val="6E747A">
                      <a:alpha val="43000"/>
                    </a:srgbClr>
                  </a:outerShdw>
                </a:effectLst>
              </a:rPr>
              <a:t>区块链技术的集成应用在新的技术革新和产业变革中起着重要作用</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pic>
        <p:nvPicPr>
          <p:cNvPr id="11" name="图片 10">
            <a:extLst>
              <a:ext uri="{FF2B5EF4-FFF2-40B4-BE49-F238E27FC236}">
                <a16:creationId xmlns:a16="http://schemas.microsoft.com/office/drawing/2014/main" id="{6D7BE308-4D56-420B-ACBE-38FDEBE26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083" y="4005080"/>
            <a:ext cx="2745003" cy="18666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61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55D7F2E-E11F-4E35-9C7D-3DF57698DD6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976359C7-E26F-443B-80FA-0D0C8490E3C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互联网、工业互联网、物联网等成为“新基础设施”</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顶角 3">
            <a:extLst>
              <a:ext uri="{FF2B5EF4-FFF2-40B4-BE49-F238E27FC236}">
                <a16:creationId xmlns:a16="http://schemas.microsoft.com/office/drawing/2014/main" id="{AC45A6B7-1FF2-4460-9A01-90AFF13F94C0}"/>
              </a:ext>
            </a:extLst>
          </p:cNvPr>
          <p:cNvSpPr/>
          <p:nvPr/>
        </p:nvSpPr>
        <p:spPr>
          <a:xfrm>
            <a:off x="1260014" y="2132820"/>
            <a:ext cx="3683826"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工业时代</a:t>
            </a:r>
          </a:p>
        </p:txBody>
      </p:sp>
      <p:sp>
        <p:nvSpPr>
          <p:cNvPr id="5" name="矩形: 圆顶角 4">
            <a:extLst>
              <a:ext uri="{FF2B5EF4-FFF2-40B4-BE49-F238E27FC236}">
                <a16:creationId xmlns:a16="http://schemas.microsoft.com/office/drawing/2014/main" id="{3321B11E-D351-43F3-BD36-58E7F1AF4B44}"/>
              </a:ext>
            </a:extLst>
          </p:cNvPr>
          <p:cNvSpPr/>
          <p:nvPr/>
        </p:nvSpPr>
        <p:spPr>
          <a:xfrm>
            <a:off x="6384040" y="2132820"/>
            <a:ext cx="3683826"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信息时代</a:t>
            </a:r>
          </a:p>
        </p:txBody>
      </p:sp>
      <p:sp>
        <p:nvSpPr>
          <p:cNvPr id="6" name="箭头: 下 5">
            <a:extLst>
              <a:ext uri="{FF2B5EF4-FFF2-40B4-BE49-F238E27FC236}">
                <a16:creationId xmlns:a16="http://schemas.microsoft.com/office/drawing/2014/main" id="{341D076D-084D-4A85-8501-731FB88290D5}"/>
              </a:ext>
            </a:extLst>
          </p:cNvPr>
          <p:cNvSpPr/>
          <p:nvPr/>
        </p:nvSpPr>
        <p:spPr>
          <a:xfrm>
            <a:off x="2711530" y="2834682"/>
            <a:ext cx="720100" cy="1386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基础设施</a:t>
            </a:r>
          </a:p>
        </p:txBody>
      </p:sp>
      <p:sp>
        <p:nvSpPr>
          <p:cNvPr id="7" name="箭头: 下 6">
            <a:extLst>
              <a:ext uri="{FF2B5EF4-FFF2-40B4-BE49-F238E27FC236}">
                <a16:creationId xmlns:a16="http://schemas.microsoft.com/office/drawing/2014/main" id="{ECDCAD00-E31E-44AE-883E-1D05C18DA105}"/>
              </a:ext>
            </a:extLst>
          </p:cNvPr>
          <p:cNvSpPr/>
          <p:nvPr/>
        </p:nvSpPr>
        <p:spPr>
          <a:xfrm>
            <a:off x="7865903" y="2834682"/>
            <a:ext cx="720100" cy="1386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新基础设施</a:t>
            </a:r>
          </a:p>
        </p:txBody>
      </p:sp>
      <p:pic>
        <p:nvPicPr>
          <p:cNvPr id="9" name="图片 8">
            <a:extLst>
              <a:ext uri="{FF2B5EF4-FFF2-40B4-BE49-F238E27FC236}">
                <a16:creationId xmlns:a16="http://schemas.microsoft.com/office/drawing/2014/main" id="{5A9D1CEE-3FD6-419B-96D0-8A91639CB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410" y="4251665"/>
            <a:ext cx="2160300" cy="1889394"/>
          </a:xfrm>
          <a:prstGeom prst="rect">
            <a:avLst/>
          </a:prstGeom>
        </p:spPr>
      </p:pic>
      <p:sp>
        <p:nvSpPr>
          <p:cNvPr id="10" name="矩形 9">
            <a:extLst>
              <a:ext uri="{FF2B5EF4-FFF2-40B4-BE49-F238E27FC236}">
                <a16:creationId xmlns:a16="http://schemas.microsoft.com/office/drawing/2014/main" id="{EF386E3A-C380-4159-8E21-FF728AE81CD1}"/>
              </a:ext>
            </a:extLst>
          </p:cNvPr>
          <p:cNvSpPr/>
          <p:nvPr/>
        </p:nvSpPr>
        <p:spPr>
          <a:xfrm>
            <a:off x="2258146" y="6254174"/>
            <a:ext cx="1338828"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“铁公机”</a:t>
            </a:r>
          </a:p>
        </p:txBody>
      </p:sp>
      <p:sp>
        <p:nvSpPr>
          <p:cNvPr id="11" name="矩形 10">
            <a:extLst>
              <a:ext uri="{FF2B5EF4-FFF2-40B4-BE49-F238E27FC236}">
                <a16:creationId xmlns:a16="http://schemas.microsoft.com/office/drawing/2014/main" id="{C5C0F809-FB8C-4C24-8CE9-70234B096562}"/>
              </a:ext>
            </a:extLst>
          </p:cNvPr>
          <p:cNvSpPr/>
          <p:nvPr/>
        </p:nvSpPr>
        <p:spPr>
          <a:xfrm>
            <a:off x="4007710" y="4251665"/>
            <a:ext cx="360050" cy="18893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乘数效应</a:t>
            </a:r>
          </a:p>
        </p:txBody>
      </p:sp>
      <p:pic>
        <p:nvPicPr>
          <p:cNvPr id="13" name="图片 12">
            <a:extLst>
              <a:ext uri="{FF2B5EF4-FFF2-40B4-BE49-F238E27FC236}">
                <a16:creationId xmlns:a16="http://schemas.microsoft.com/office/drawing/2014/main" id="{7FF2EA8F-E3A2-4C75-9410-0A70E0F35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490" y="4251663"/>
            <a:ext cx="2888980" cy="1889393"/>
          </a:xfrm>
          <a:prstGeom prst="rect">
            <a:avLst/>
          </a:prstGeom>
        </p:spPr>
      </p:pic>
      <p:sp>
        <p:nvSpPr>
          <p:cNvPr id="14" name="矩形 13">
            <a:extLst>
              <a:ext uri="{FF2B5EF4-FFF2-40B4-BE49-F238E27FC236}">
                <a16:creationId xmlns:a16="http://schemas.microsoft.com/office/drawing/2014/main" id="{4CC9F428-3E8C-4B3B-BD5E-4E588F98FD92}"/>
              </a:ext>
            </a:extLst>
          </p:cNvPr>
          <p:cNvSpPr/>
          <p:nvPr/>
        </p:nvSpPr>
        <p:spPr>
          <a:xfrm>
            <a:off x="9480470" y="4251662"/>
            <a:ext cx="360050" cy="18893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幂数效应</a:t>
            </a:r>
          </a:p>
        </p:txBody>
      </p:sp>
      <p:sp>
        <p:nvSpPr>
          <p:cNvPr id="15" name="矩形 14">
            <a:extLst>
              <a:ext uri="{FF2B5EF4-FFF2-40B4-BE49-F238E27FC236}">
                <a16:creationId xmlns:a16="http://schemas.microsoft.com/office/drawing/2014/main" id="{3323CDE5-8842-4835-BDD5-426D450314DD}"/>
              </a:ext>
            </a:extLst>
          </p:cNvPr>
          <p:cNvSpPr/>
          <p:nvPr/>
        </p:nvSpPr>
        <p:spPr>
          <a:xfrm>
            <a:off x="7787371" y="6171609"/>
            <a:ext cx="877163"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互联网</a:t>
            </a:r>
          </a:p>
        </p:txBody>
      </p:sp>
    </p:spTree>
    <p:extLst>
      <p:ext uri="{BB962C8B-B14F-4D97-AF65-F5344CB8AC3E}">
        <p14:creationId xmlns:p14="http://schemas.microsoft.com/office/powerpoint/2010/main" val="182199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4A0A51D-27F5-4418-96F4-3CCBB8C17C8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A2E93C9E-B02A-4FA4-B319-A28F02DBAEE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数字经济成为“新经济引擎”</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8" name="矩形 7">
            <a:extLst>
              <a:ext uri="{FF2B5EF4-FFF2-40B4-BE49-F238E27FC236}">
                <a16:creationId xmlns:a16="http://schemas.microsoft.com/office/drawing/2014/main" id="{4CD7233D-4BC2-4D1B-BB53-F499E0B78FF5}"/>
              </a:ext>
            </a:extLst>
          </p:cNvPr>
          <p:cNvSpPr/>
          <p:nvPr/>
        </p:nvSpPr>
        <p:spPr>
          <a:xfrm>
            <a:off x="1254637" y="2060810"/>
            <a:ext cx="5570757" cy="523220"/>
          </a:xfrm>
          <a:prstGeom prst="rect">
            <a:avLst/>
          </a:prstGeom>
          <a:noFill/>
        </p:spPr>
        <p:txBody>
          <a:bodyPr wrap="non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世界经济的长波周期（康波周期）</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9" name="矩形 8">
            <a:extLst>
              <a:ext uri="{FF2B5EF4-FFF2-40B4-BE49-F238E27FC236}">
                <a16:creationId xmlns:a16="http://schemas.microsoft.com/office/drawing/2014/main" id="{1C2E52A2-63E4-4738-831C-DF0A02B842D8}"/>
              </a:ext>
            </a:extLst>
          </p:cNvPr>
          <p:cNvSpPr/>
          <p:nvPr/>
        </p:nvSpPr>
        <p:spPr>
          <a:xfrm>
            <a:off x="2423490" y="2584030"/>
            <a:ext cx="2736380" cy="3763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50-60</a:t>
            </a:r>
            <a:r>
              <a:rPr lang="zh-CN" altLang="en-US" dirty="0"/>
              <a:t>年左右</a:t>
            </a:r>
          </a:p>
        </p:txBody>
      </p:sp>
      <p:graphicFrame>
        <p:nvGraphicFramePr>
          <p:cNvPr id="10" name="图示 9">
            <a:extLst>
              <a:ext uri="{FF2B5EF4-FFF2-40B4-BE49-F238E27FC236}">
                <a16:creationId xmlns:a16="http://schemas.microsoft.com/office/drawing/2014/main" id="{07DD404F-47CD-49CE-8A68-ACD5D5D9BE5D}"/>
              </a:ext>
            </a:extLst>
          </p:cNvPr>
          <p:cNvGraphicFramePr/>
          <p:nvPr>
            <p:extLst>
              <p:ext uri="{D42A27DB-BD31-4B8C-83A1-F6EECF244321}">
                <p14:modId xmlns:p14="http://schemas.microsoft.com/office/powerpoint/2010/main" val="1138584245"/>
              </p:ext>
            </p:extLst>
          </p:nvPr>
        </p:nvGraphicFramePr>
        <p:xfrm>
          <a:off x="623240" y="3107250"/>
          <a:ext cx="6408890" cy="3418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图片 11">
            <a:extLst>
              <a:ext uri="{FF2B5EF4-FFF2-40B4-BE49-F238E27FC236}">
                <a16:creationId xmlns:a16="http://schemas.microsoft.com/office/drawing/2014/main" id="{81D9F3A9-1CF4-482B-A196-9CD7C3EB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080" y="2060810"/>
            <a:ext cx="4427514" cy="31684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矩形 12">
            <a:extLst>
              <a:ext uri="{FF2B5EF4-FFF2-40B4-BE49-F238E27FC236}">
                <a16:creationId xmlns:a16="http://schemas.microsoft.com/office/drawing/2014/main" id="{5E876753-AB72-4748-9BCA-80A11EA26453}"/>
              </a:ext>
            </a:extLst>
          </p:cNvPr>
          <p:cNvSpPr/>
          <p:nvPr/>
        </p:nvSpPr>
        <p:spPr>
          <a:xfrm>
            <a:off x="6613420" y="5523397"/>
            <a:ext cx="4544834" cy="707886"/>
          </a:xfrm>
          <a:prstGeom prst="rect">
            <a:avLst/>
          </a:prstGeom>
        </p:spPr>
        <p:txBody>
          <a:bodyPr wrap="none">
            <a:spAutoFit/>
          </a:bodyPr>
          <a:lstStyle/>
          <a:p>
            <a:r>
              <a:rPr lang="zh-CN" altLang="en-US" sz="2000" dirty="0">
                <a:ln w="0"/>
                <a:effectLst>
                  <a:outerShdw blurRad="38100" dist="19050" dir="2700000" algn="tl" rotWithShape="0">
                    <a:schemeClr val="dk1">
                      <a:alpha val="40000"/>
                    </a:schemeClr>
                  </a:outerShdw>
                </a:effectLst>
              </a:rPr>
              <a:t>数字技术正从助力经济发展的辅助工具</a:t>
            </a:r>
            <a:endParaRPr lang="en-US" altLang="zh-CN" sz="2000" dirty="0">
              <a:ln w="0"/>
              <a:effectLst>
                <a:outerShdw blurRad="38100" dist="19050" dir="2700000" algn="tl" rotWithShape="0">
                  <a:schemeClr val="dk1">
                    <a:alpha val="40000"/>
                  </a:schemeClr>
                </a:outerShdw>
              </a:effectLst>
            </a:endParaRPr>
          </a:p>
          <a:p>
            <a:r>
              <a:rPr lang="zh-CN" altLang="en-US" sz="2000" dirty="0">
                <a:ln w="0"/>
                <a:effectLst>
                  <a:outerShdw blurRad="38100" dist="19050" dir="2700000" algn="tl" rotWithShape="0">
                    <a:schemeClr val="dk1">
                      <a:alpha val="40000"/>
                    </a:schemeClr>
                  </a:outerShdw>
                </a:effectLst>
              </a:rPr>
              <a:t>向引领经济发展的核心引擎转变</a:t>
            </a:r>
          </a:p>
        </p:txBody>
      </p:sp>
    </p:spTree>
    <p:extLst>
      <p:ext uri="{BB962C8B-B14F-4D97-AF65-F5344CB8AC3E}">
        <p14:creationId xmlns:p14="http://schemas.microsoft.com/office/powerpoint/2010/main" val="39196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F13A6B3-B503-43EF-AABE-B0615B820BEC}"/>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C4B42082-670E-43CB-A887-39E336696D6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信息化成为“新治理手段”</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A10B009C-90A0-49F6-8AAF-99A89C2BB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988801"/>
            <a:ext cx="2943805" cy="18722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图片 6">
            <a:extLst>
              <a:ext uri="{FF2B5EF4-FFF2-40B4-BE49-F238E27FC236}">
                <a16:creationId xmlns:a16="http://schemas.microsoft.com/office/drawing/2014/main" id="{CD0922FF-A52C-4DAE-9336-8FC8106D8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877" y="1988802"/>
            <a:ext cx="3458315" cy="18722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图片 8">
            <a:extLst>
              <a:ext uri="{FF2B5EF4-FFF2-40B4-BE49-F238E27FC236}">
                <a16:creationId xmlns:a16="http://schemas.microsoft.com/office/drawing/2014/main" id="{821292CA-7835-4EC8-BBAD-EEBCA8601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3794" y="1988801"/>
            <a:ext cx="2496347" cy="18722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矩形 9">
            <a:extLst>
              <a:ext uri="{FF2B5EF4-FFF2-40B4-BE49-F238E27FC236}">
                <a16:creationId xmlns:a16="http://schemas.microsoft.com/office/drawing/2014/main" id="{DC6B76FE-4545-4ACD-8576-4D0C419FD96C}"/>
              </a:ext>
            </a:extLst>
          </p:cNvPr>
          <p:cNvSpPr/>
          <p:nvPr/>
        </p:nvSpPr>
        <p:spPr>
          <a:xfrm>
            <a:off x="1315946" y="4161430"/>
            <a:ext cx="2492990" cy="646331"/>
          </a:xfrm>
          <a:prstGeom prst="rect">
            <a:avLst/>
          </a:prstGeom>
        </p:spPr>
        <p:txBody>
          <a:bodyPr wrap="none">
            <a:spAutoFit/>
          </a:bodyPr>
          <a:lstStyle/>
          <a:p>
            <a:r>
              <a:rPr lang="zh-CN" altLang="en-US" sz="1800" dirty="0">
                <a:ln w="0"/>
                <a:effectLst>
                  <a:outerShdw blurRad="38100" dist="19050" dir="2700000" algn="tl" rotWithShape="0">
                    <a:schemeClr val="dk1">
                      <a:alpha val="40000"/>
                    </a:schemeClr>
                  </a:outerShdw>
                </a:effectLst>
              </a:rPr>
              <a:t>移动互联网丰富了</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公共服务的渠道和范围</a:t>
            </a:r>
          </a:p>
        </p:txBody>
      </p:sp>
      <p:sp>
        <p:nvSpPr>
          <p:cNvPr id="11" name="矩形 10">
            <a:extLst>
              <a:ext uri="{FF2B5EF4-FFF2-40B4-BE49-F238E27FC236}">
                <a16:creationId xmlns:a16="http://schemas.microsoft.com/office/drawing/2014/main" id="{33C43307-F787-49F6-BF10-A4F838830FB7}"/>
              </a:ext>
            </a:extLst>
          </p:cNvPr>
          <p:cNvSpPr/>
          <p:nvPr/>
        </p:nvSpPr>
        <p:spPr>
          <a:xfrm>
            <a:off x="4522290" y="4161430"/>
            <a:ext cx="3185487" cy="646331"/>
          </a:xfrm>
          <a:prstGeom prst="rect">
            <a:avLst/>
          </a:prstGeom>
        </p:spPr>
        <p:txBody>
          <a:bodyPr wrap="none">
            <a:spAutoFit/>
          </a:bodyPr>
          <a:lstStyle/>
          <a:p>
            <a:r>
              <a:rPr lang="zh-CN" altLang="en-US" sz="1800" dirty="0">
                <a:ln w="0"/>
                <a:effectLst>
                  <a:outerShdw blurRad="38100" dist="19050" dir="2700000" algn="tl" rotWithShape="0">
                    <a:schemeClr val="dk1">
                      <a:alpha val="40000"/>
                    </a:schemeClr>
                  </a:outerShdw>
                </a:effectLst>
              </a:rPr>
              <a:t>云服务为电子政务系统提供了</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更加灵活的建设和运维模式</a:t>
            </a:r>
          </a:p>
        </p:txBody>
      </p:sp>
      <p:sp>
        <p:nvSpPr>
          <p:cNvPr id="12" name="矩形 11">
            <a:extLst>
              <a:ext uri="{FF2B5EF4-FFF2-40B4-BE49-F238E27FC236}">
                <a16:creationId xmlns:a16="http://schemas.microsoft.com/office/drawing/2014/main" id="{C280433C-4801-45F1-8192-A68E0C789E3B}"/>
              </a:ext>
            </a:extLst>
          </p:cNvPr>
          <p:cNvSpPr/>
          <p:nvPr/>
        </p:nvSpPr>
        <p:spPr>
          <a:xfrm>
            <a:off x="7764639" y="4161429"/>
            <a:ext cx="2954655" cy="1200329"/>
          </a:xfrm>
          <a:prstGeom prst="rect">
            <a:avLst/>
          </a:prstGeom>
        </p:spPr>
        <p:txBody>
          <a:bodyPr wrap="none">
            <a:spAutoFit/>
          </a:bodyPr>
          <a:lstStyle/>
          <a:p>
            <a:r>
              <a:rPr lang="zh-CN" altLang="en-US" sz="1800" dirty="0">
                <a:ln w="0"/>
                <a:effectLst>
                  <a:outerShdw blurRad="38100" dist="19050" dir="2700000" algn="tl" rotWithShape="0">
                    <a:schemeClr val="dk1">
                      <a:alpha val="40000"/>
                    </a:schemeClr>
                  </a:outerShdw>
                </a:effectLst>
              </a:rPr>
              <a:t>大数据日益成为支撑政府</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科学决策和精准管理</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提升政务服务效率</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保障和改善民生的重要工具</a:t>
            </a:r>
          </a:p>
        </p:txBody>
      </p:sp>
      <p:sp>
        <p:nvSpPr>
          <p:cNvPr id="13" name="矩形 12">
            <a:extLst>
              <a:ext uri="{FF2B5EF4-FFF2-40B4-BE49-F238E27FC236}">
                <a16:creationId xmlns:a16="http://schemas.microsoft.com/office/drawing/2014/main" id="{A31B5A1A-8FCA-4A03-AD08-B9E71E35DE21}"/>
              </a:ext>
            </a:extLst>
          </p:cNvPr>
          <p:cNvSpPr/>
          <p:nvPr/>
        </p:nvSpPr>
        <p:spPr>
          <a:xfrm>
            <a:off x="1847410" y="5633615"/>
            <a:ext cx="8039381" cy="461665"/>
          </a:xfrm>
          <a:prstGeom prst="rect">
            <a:avLst/>
          </a:prstGeom>
          <a:noFill/>
        </p:spPr>
        <p:txBody>
          <a:bodyPr wrap="non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电子政务向着系统整合、资源共享、服务协同的方向发展</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50500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4634574-1F3A-4FAA-9449-7C8494C2881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pic>
        <p:nvPicPr>
          <p:cNvPr id="4" name="图片 3">
            <a:extLst>
              <a:ext uri="{FF2B5EF4-FFF2-40B4-BE49-F238E27FC236}">
                <a16:creationId xmlns:a16="http://schemas.microsoft.com/office/drawing/2014/main" id="{E25ACAE3-99E4-49D2-ADB9-7FF6F7E4D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916790"/>
            <a:ext cx="4585064" cy="30244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图片 5">
            <a:extLst>
              <a:ext uri="{FF2B5EF4-FFF2-40B4-BE49-F238E27FC236}">
                <a16:creationId xmlns:a16="http://schemas.microsoft.com/office/drawing/2014/main" id="{54BCD145-BFEF-4774-8D68-AE3C7CB5F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21" y="1916791"/>
            <a:ext cx="4392610" cy="3022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矩形 6">
            <a:extLst>
              <a:ext uri="{FF2B5EF4-FFF2-40B4-BE49-F238E27FC236}">
                <a16:creationId xmlns:a16="http://schemas.microsoft.com/office/drawing/2014/main" id="{969AD98E-F817-4536-835B-C75FA8261A3B}"/>
              </a:ext>
            </a:extLst>
          </p:cNvPr>
          <p:cNvSpPr/>
          <p:nvPr/>
        </p:nvSpPr>
        <p:spPr>
          <a:xfrm>
            <a:off x="1031095" y="5157240"/>
            <a:ext cx="5032147" cy="646331"/>
          </a:xfrm>
          <a:prstGeom prst="rect">
            <a:avLst/>
          </a:prstGeom>
        </p:spPr>
        <p:txBody>
          <a:bodyPr wrap="none">
            <a:spAutoFit/>
          </a:bodyPr>
          <a:lstStyle/>
          <a:p>
            <a:r>
              <a:rPr lang="zh-CN" altLang="en-US" sz="1800" dirty="0">
                <a:ln w="0"/>
                <a:effectLst>
                  <a:outerShdw blurRad="38100" dist="19050" dir="2700000" algn="tl" rotWithShape="0">
                    <a:schemeClr val="dk1">
                      <a:alpha val="40000"/>
                    </a:schemeClr>
                  </a:outerShdw>
                </a:effectLst>
              </a:rPr>
              <a:t>一方面，要增强机遇意识</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紧紧抓住新一轮科技革命和产业变革的有利时机</a:t>
            </a:r>
          </a:p>
        </p:txBody>
      </p:sp>
      <p:sp>
        <p:nvSpPr>
          <p:cNvPr id="8" name="矩形 7">
            <a:extLst>
              <a:ext uri="{FF2B5EF4-FFF2-40B4-BE49-F238E27FC236}">
                <a16:creationId xmlns:a16="http://schemas.microsoft.com/office/drawing/2014/main" id="{7CB1202B-B7EC-43CF-AF8C-F454C4AA2717}"/>
              </a:ext>
            </a:extLst>
          </p:cNvPr>
          <p:cNvSpPr/>
          <p:nvPr/>
        </p:nvSpPr>
        <p:spPr>
          <a:xfrm>
            <a:off x="6151085" y="5157240"/>
            <a:ext cx="4570482" cy="646331"/>
          </a:xfrm>
          <a:prstGeom prst="rect">
            <a:avLst/>
          </a:prstGeom>
        </p:spPr>
        <p:txBody>
          <a:bodyPr wrap="none">
            <a:spAutoFit/>
          </a:bodyPr>
          <a:lstStyle/>
          <a:p>
            <a:r>
              <a:rPr lang="zh-CN" altLang="en-US" sz="1800" dirty="0">
                <a:ln w="0"/>
                <a:effectLst>
                  <a:outerShdw blurRad="38100" dist="19050" dir="2700000" algn="tl" rotWithShape="0">
                    <a:schemeClr val="dk1">
                      <a:alpha val="40000"/>
                    </a:schemeClr>
                  </a:outerShdw>
                </a:effectLst>
              </a:rPr>
              <a:t>另一方面，要切实肩负起防范化解网信领域</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重大风险的政治责任</a:t>
            </a:r>
          </a:p>
        </p:txBody>
      </p:sp>
    </p:spTree>
    <p:extLst>
      <p:ext uri="{BB962C8B-B14F-4D97-AF65-F5344CB8AC3E}">
        <p14:creationId xmlns:p14="http://schemas.microsoft.com/office/powerpoint/2010/main" val="33447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C97A8-E39A-43AB-92D6-5C81E2265CCC}"/>
              </a:ext>
            </a:extLst>
          </p:cNvPr>
          <p:cNvSpPr>
            <a:spLocks noGrp="1"/>
          </p:cNvSpPr>
          <p:nvPr>
            <p:ph type="ctrTitle"/>
          </p:nvPr>
        </p:nvSpPr>
        <p:spPr>
          <a:xfrm>
            <a:off x="1487360" y="1944213"/>
            <a:ext cx="10441450" cy="1470025"/>
          </a:xfrm>
        </p:spPr>
        <p:txBody>
          <a:bodyPr/>
          <a:lstStyle/>
          <a:p>
            <a:pPr algn="ctr">
              <a:lnSpc>
                <a:spcPts val="4500"/>
              </a:lnSpc>
            </a:pPr>
            <a:r>
              <a:rPr lang="zh-CN" altLang="en-US" sz="3200" b="1" dirty="0">
                <a:solidFill>
                  <a:srgbClr val="C00000"/>
                </a:solidFill>
                <a:effectLst>
                  <a:glow rad="228600">
                    <a:srgbClr val="FF9004">
                      <a:alpha val="40000"/>
                    </a:srgbClr>
                  </a:glow>
                </a:effectLst>
                <a:latin typeface="Calibri" pitchFamily="34" charset="0"/>
                <a:cs typeface="等线" charset="0"/>
              </a:rPr>
              <a:t>三、深刻认识党的十八大以来网信事业取得的历史性成就</a:t>
            </a:r>
            <a:br>
              <a:rPr lang="zh-CN" altLang="en-US" sz="3200" b="1" dirty="0">
                <a:solidFill>
                  <a:srgbClr val="C00000"/>
                </a:solidFill>
                <a:effectLst>
                  <a:glow rad="228600">
                    <a:srgbClr val="FF9004">
                      <a:alpha val="40000"/>
                    </a:srgbClr>
                  </a:glow>
                </a:effectLst>
                <a:latin typeface="Calibri" pitchFamily="34" charset="0"/>
                <a:cs typeface="等线" charset="0"/>
              </a:rPr>
            </a:br>
            <a:r>
              <a:rPr lang="zh-CN" altLang="en-US" sz="3200" b="1" dirty="0">
                <a:solidFill>
                  <a:srgbClr val="C00000"/>
                </a:solidFill>
                <a:effectLst>
                  <a:glow rad="228600">
                    <a:srgbClr val="FF9004">
                      <a:alpha val="40000"/>
                    </a:srgbClr>
                  </a:glow>
                </a:effectLst>
                <a:latin typeface="Calibri" pitchFamily="34" charset="0"/>
                <a:cs typeface="等线" charset="0"/>
              </a:rPr>
              <a:t>切实增强推进网络强国建设的政治自觉</a:t>
            </a:r>
            <a:br>
              <a:rPr lang="zh-CN" altLang="en-US" b="1" dirty="0">
                <a:solidFill>
                  <a:srgbClr val="C00000"/>
                </a:solidFill>
                <a:effectLst>
                  <a:glow rad="228600">
                    <a:srgbClr val="FF9004">
                      <a:alpha val="40000"/>
                    </a:srgbClr>
                  </a:glow>
                </a:effectLst>
                <a:latin typeface="Calibri" pitchFamily="34" charset="0"/>
                <a:cs typeface="等线" charset="0"/>
              </a:rPr>
            </a:br>
            <a:endParaRPr lang="zh-CN" altLang="en-US" dirty="0"/>
          </a:p>
        </p:txBody>
      </p:sp>
    </p:spTree>
    <p:extLst>
      <p:ext uri="{BB962C8B-B14F-4D97-AF65-F5344CB8AC3E}">
        <p14:creationId xmlns:p14="http://schemas.microsoft.com/office/powerpoint/2010/main" val="142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F9F8464-40EC-4E9E-82EA-3C930D7ADD2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956F54A-DE80-484B-8225-65220417AD8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网信工作顶层设计和总体框架基本确立</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网信事业发展格局有效形成</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7" name="图片 6">
            <a:extLst>
              <a:ext uri="{FF2B5EF4-FFF2-40B4-BE49-F238E27FC236}">
                <a16:creationId xmlns:a16="http://schemas.microsoft.com/office/drawing/2014/main" id="{6FF7E56E-DFA5-4CA2-8220-2DD86C379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020" y="2339825"/>
            <a:ext cx="4398801" cy="2935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矩形 7">
            <a:extLst>
              <a:ext uri="{FF2B5EF4-FFF2-40B4-BE49-F238E27FC236}">
                <a16:creationId xmlns:a16="http://schemas.microsoft.com/office/drawing/2014/main" id="{BB522741-20BC-4121-993D-D8B94273AFD5}"/>
              </a:ext>
            </a:extLst>
          </p:cNvPr>
          <p:cNvSpPr/>
          <p:nvPr/>
        </p:nvSpPr>
        <p:spPr>
          <a:xfrm>
            <a:off x="3647252" y="5787622"/>
            <a:ext cx="4897495" cy="461665"/>
          </a:xfrm>
          <a:prstGeom prst="rect">
            <a:avLst/>
          </a:prstGeom>
          <a:noFill/>
        </p:spPr>
        <p:txBody>
          <a:bodyPr wrap="non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全国“一盘棋”工作格局有效形成</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图片 5">
            <a:extLst>
              <a:ext uri="{FF2B5EF4-FFF2-40B4-BE49-F238E27FC236}">
                <a16:creationId xmlns:a16="http://schemas.microsoft.com/office/drawing/2014/main" id="{E4F18710-2B79-4ADF-95FE-88E7C2353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290" y="2823562"/>
            <a:ext cx="4722227" cy="912455"/>
          </a:xfrm>
          <a:prstGeom prst="rect">
            <a:avLst/>
          </a:prstGeom>
        </p:spPr>
      </p:pic>
      <p:pic>
        <p:nvPicPr>
          <p:cNvPr id="10" name="图片 9">
            <a:extLst>
              <a:ext uri="{FF2B5EF4-FFF2-40B4-BE49-F238E27FC236}">
                <a16:creationId xmlns:a16="http://schemas.microsoft.com/office/drawing/2014/main" id="{C1B9F988-0944-4214-8091-094B62D35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290" y="4190898"/>
            <a:ext cx="4722227" cy="890457"/>
          </a:xfrm>
          <a:prstGeom prst="rect">
            <a:avLst/>
          </a:prstGeom>
        </p:spPr>
      </p:pic>
    </p:spTree>
    <p:extLst>
      <p:ext uri="{BB962C8B-B14F-4D97-AF65-F5344CB8AC3E}">
        <p14:creationId xmlns:p14="http://schemas.microsoft.com/office/powerpoint/2010/main" val="24932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9BF9B6B-1247-4EBF-B070-61EFAF24D053}"/>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2ACFF30-8F51-4647-8987-AB1EE5ABE5F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网络意识形态安全得到切实维护</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网络空间正能量更加强劲、主旋律更加高昂</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ECA0E8C6-13DD-4B7C-9C3D-2BAD45E05FCF}"/>
              </a:ext>
            </a:extLst>
          </p:cNvPr>
          <p:cNvGraphicFramePr/>
          <p:nvPr>
            <p:extLst>
              <p:ext uri="{D42A27DB-BD31-4B8C-83A1-F6EECF244321}">
                <p14:modId xmlns:p14="http://schemas.microsoft.com/office/powerpoint/2010/main" val="430356893"/>
              </p:ext>
            </p:extLst>
          </p:nvPr>
        </p:nvGraphicFramePr>
        <p:xfrm>
          <a:off x="1254637" y="2348850"/>
          <a:ext cx="6137543" cy="3672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a:extLst>
              <a:ext uri="{FF2B5EF4-FFF2-40B4-BE49-F238E27FC236}">
                <a16:creationId xmlns:a16="http://schemas.microsoft.com/office/drawing/2014/main" id="{EB0D8613-95D8-49BE-9CA0-6CFDAA5758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6200" y="2348850"/>
            <a:ext cx="4176580" cy="2272738"/>
          </a:xfrm>
          <a:prstGeom prst="ellipse">
            <a:avLst/>
          </a:prstGeom>
          <a:ln>
            <a:noFill/>
          </a:ln>
          <a:effectLst>
            <a:softEdge rad="112500"/>
          </a:effectLst>
        </p:spPr>
      </p:pic>
      <p:sp>
        <p:nvSpPr>
          <p:cNvPr id="7" name="矩形 6">
            <a:extLst>
              <a:ext uri="{FF2B5EF4-FFF2-40B4-BE49-F238E27FC236}">
                <a16:creationId xmlns:a16="http://schemas.microsoft.com/office/drawing/2014/main" id="{20B5E991-82A7-4FF8-A82B-0D82964FD0A8}"/>
              </a:ext>
            </a:extLst>
          </p:cNvPr>
          <p:cNvSpPr/>
          <p:nvPr/>
        </p:nvSpPr>
        <p:spPr>
          <a:xfrm>
            <a:off x="8400320" y="5013220"/>
            <a:ext cx="2698175" cy="461665"/>
          </a:xfrm>
          <a:prstGeom prst="rect">
            <a:avLst/>
          </a:prstGeom>
          <a:noFill/>
        </p:spPr>
        <p:txBody>
          <a:bodyPr wrap="non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网络文化健康向上</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文本框 4">
            <a:extLst>
              <a:ext uri="{FF2B5EF4-FFF2-40B4-BE49-F238E27FC236}">
                <a16:creationId xmlns:a16="http://schemas.microsoft.com/office/drawing/2014/main" id="{E3C245FF-90E4-41FF-9CC7-530545E7C931}"/>
              </a:ext>
            </a:extLst>
          </p:cNvPr>
          <p:cNvSpPr txBox="1"/>
          <p:nvPr/>
        </p:nvSpPr>
        <p:spPr>
          <a:xfrm>
            <a:off x="2519112" y="5353276"/>
            <a:ext cx="3960550" cy="400110"/>
          </a:xfrm>
          <a:prstGeom prst="rect">
            <a:avLst/>
          </a:prstGeom>
          <a:noFill/>
        </p:spPr>
        <p:txBody>
          <a:bodyPr wrap="square" rtlCol="0">
            <a:spAutoFit/>
          </a:bodyPr>
          <a:lstStyle/>
          <a:p>
            <a:r>
              <a:rPr lang="zh-CN" altLang="en-US" sz="2000" dirty="0"/>
              <a:t>提高工作科学化、规范化水平</a:t>
            </a:r>
          </a:p>
        </p:txBody>
      </p:sp>
    </p:spTree>
    <p:extLst>
      <p:ext uri="{BB962C8B-B14F-4D97-AF65-F5344CB8AC3E}">
        <p14:creationId xmlns:p14="http://schemas.microsoft.com/office/powerpoint/2010/main" val="31293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51E4E67-978E-4406-901F-1D54405391B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E5280A0-2502-4510-92C4-7F614B23C32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国家网络安全屏障进一步巩固</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全社会网络安全意识和防护能力明显增强</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723B026F-DD13-4B15-A089-3DFF61B14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37" y="2348851"/>
            <a:ext cx="2465033" cy="3634776"/>
          </a:xfrm>
          <a:prstGeom prst="rect">
            <a:avLst/>
          </a:prstGeom>
        </p:spPr>
      </p:pic>
      <p:pic>
        <p:nvPicPr>
          <p:cNvPr id="7" name="图片 6">
            <a:extLst>
              <a:ext uri="{FF2B5EF4-FFF2-40B4-BE49-F238E27FC236}">
                <a16:creationId xmlns:a16="http://schemas.microsoft.com/office/drawing/2014/main" id="{6B2CB53E-99CA-4989-9119-586E621B9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00" y="2348851"/>
            <a:ext cx="3246351" cy="1584219"/>
          </a:xfrm>
          <a:prstGeom prst="rect">
            <a:avLst/>
          </a:prstGeom>
        </p:spPr>
      </p:pic>
      <p:pic>
        <p:nvPicPr>
          <p:cNvPr id="9" name="图片 8">
            <a:extLst>
              <a:ext uri="{FF2B5EF4-FFF2-40B4-BE49-F238E27FC236}">
                <a16:creationId xmlns:a16="http://schemas.microsoft.com/office/drawing/2014/main" id="{19A211A6-5991-47A0-844C-55DBBE404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699" y="4434233"/>
            <a:ext cx="3246351" cy="1549394"/>
          </a:xfrm>
          <a:prstGeom prst="rect">
            <a:avLst/>
          </a:prstGeom>
        </p:spPr>
      </p:pic>
      <p:pic>
        <p:nvPicPr>
          <p:cNvPr id="11" name="图片 10">
            <a:extLst>
              <a:ext uri="{FF2B5EF4-FFF2-40B4-BE49-F238E27FC236}">
                <a16:creationId xmlns:a16="http://schemas.microsoft.com/office/drawing/2014/main" id="{155E2F82-EDFA-49B2-87E4-FB2853B36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0170" y="2348851"/>
            <a:ext cx="4039864" cy="3024419"/>
          </a:xfrm>
          <a:prstGeom prst="rect">
            <a:avLst/>
          </a:prstGeom>
        </p:spPr>
      </p:pic>
      <p:sp>
        <p:nvSpPr>
          <p:cNvPr id="12" name="矩形 11">
            <a:extLst>
              <a:ext uri="{FF2B5EF4-FFF2-40B4-BE49-F238E27FC236}">
                <a16:creationId xmlns:a16="http://schemas.microsoft.com/office/drawing/2014/main" id="{D4371B64-4FB7-4D04-8A90-D8A2223B00F6}"/>
              </a:ext>
            </a:extLst>
          </p:cNvPr>
          <p:cNvSpPr/>
          <p:nvPr/>
        </p:nvSpPr>
        <p:spPr>
          <a:xfrm>
            <a:off x="1200529" y="6025254"/>
            <a:ext cx="2723823"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制定实施</a:t>
            </a:r>
            <a:r>
              <a:rPr lang="en-US" altLang="zh-CN" sz="1800" dirty="0">
                <a:ln w="0"/>
                <a:effectLst>
                  <a:outerShdw blurRad="38100" dist="19050" dir="2700000" algn="tl" rotWithShape="0">
                    <a:schemeClr val="dk1">
                      <a:alpha val="40000"/>
                    </a:schemeClr>
                  </a:outerShdw>
                </a:effectLst>
              </a:rPr>
              <a:t>《</a:t>
            </a:r>
            <a:r>
              <a:rPr lang="zh-CN" altLang="en-US" sz="1800" dirty="0">
                <a:ln w="0"/>
                <a:effectLst>
                  <a:outerShdw blurRad="38100" dist="19050" dir="2700000" algn="tl" rotWithShape="0">
                    <a:schemeClr val="dk1">
                      <a:alpha val="40000"/>
                    </a:schemeClr>
                  </a:outerShdw>
                </a:effectLst>
              </a:rPr>
              <a:t>网络安全法</a:t>
            </a:r>
            <a:r>
              <a:rPr lang="en-US" altLang="zh-CN" sz="1800" dirty="0">
                <a:ln w="0"/>
                <a:effectLst>
                  <a:outerShdw blurRad="38100" dist="19050" dir="2700000" algn="tl" rotWithShape="0">
                    <a:schemeClr val="dk1">
                      <a:alpha val="40000"/>
                    </a:schemeClr>
                  </a:outerShdw>
                </a:effectLst>
              </a:rPr>
              <a:t>》</a:t>
            </a:r>
            <a:endParaRPr lang="zh-CN" altLang="en-US" sz="1800" dirty="0">
              <a:ln w="0"/>
              <a:effectLst>
                <a:outerShdw blurRad="38100" dist="19050" dir="2700000" algn="tl" rotWithShape="0">
                  <a:schemeClr val="dk1">
                    <a:alpha val="40000"/>
                  </a:schemeClr>
                </a:outerShdw>
              </a:effectLst>
            </a:endParaRPr>
          </a:p>
        </p:txBody>
      </p:sp>
      <p:sp>
        <p:nvSpPr>
          <p:cNvPr id="13" name="矩形 12">
            <a:extLst>
              <a:ext uri="{FF2B5EF4-FFF2-40B4-BE49-F238E27FC236}">
                <a16:creationId xmlns:a16="http://schemas.microsoft.com/office/drawing/2014/main" id="{9A2CF616-DE49-4DFA-8711-6F306E636EA8}"/>
              </a:ext>
            </a:extLst>
          </p:cNvPr>
          <p:cNvSpPr/>
          <p:nvPr/>
        </p:nvSpPr>
        <p:spPr>
          <a:xfrm>
            <a:off x="3811760" y="3981573"/>
            <a:ext cx="3416320"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强化关键信息基础设施安全保护</a:t>
            </a:r>
          </a:p>
        </p:txBody>
      </p:sp>
      <p:sp>
        <p:nvSpPr>
          <p:cNvPr id="14" name="矩形 13">
            <a:extLst>
              <a:ext uri="{FF2B5EF4-FFF2-40B4-BE49-F238E27FC236}">
                <a16:creationId xmlns:a16="http://schemas.microsoft.com/office/drawing/2014/main" id="{46F280F2-C4B4-4169-B2AE-F46359C4D686}"/>
              </a:ext>
            </a:extLst>
          </p:cNvPr>
          <p:cNvSpPr/>
          <p:nvPr/>
        </p:nvSpPr>
        <p:spPr>
          <a:xfrm>
            <a:off x="3927176" y="6025254"/>
            <a:ext cx="3185487"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提升态势感知和应急处置能力</a:t>
            </a:r>
          </a:p>
        </p:txBody>
      </p:sp>
      <p:sp>
        <p:nvSpPr>
          <p:cNvPr id="15" name="矩形 14">
            <a:extLst>
              <a:ext uri="{FF2B5EF4-FFF2-40B4-BE49-F238E27FC236}">
                <a16:creationId xmlns:a16="http://schemas.microsoft.com/office/drawing/2014/main" id="{3DDE1934-BC31-4B0C-9A4B-9B37637C4F4F}"/>
              </a:ext>
            </a:extLst>
          </p:cNvPr>
          <p:cNvSpPr/>
          <p:nvPr/>
        </p:nvSpPr>
        <p:spPr>
          <a:xfrm>
            <a:off x="7228080" y="5714542"/>
            <a:ext cx="4339651" cy="646331"/>
          </a:xfrm>
          <a:prstGeom prst="rect">
            <a:avLst/>
          </a:prstGeom>
        </p:spPr>
        <p:txBody>
          <a:bodyPr wrap="none">
            <a:spAutoFit/>
          </a:bodyPr>
          <a:lstStyle/>
          <a:p>
            <a:r>
              <a:rPr lang="zh-CN" altLang="en-US" sz="1800" dirty="0">
                <a:ln w="0"/>
                <a:effectLst>
                  <a:outerShdw blurRad="38100" dist="19050" dir="2700000" algn="tl" rotWithShape="0">
                    <a:schemeClr val="dk1">
                      <a:alpha val="40000"/>
                    </a:schemeClr>
                  </a:outerShdw>
                </a:effectLst>
              </a:rPr>
              <a:t>坚决维护人民群众网络权益</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全社会网络安全意识和防护能力明显增强</a:t>
            </a:r>
          </a:p>
        </p:txBody>
      </p:sp>
    </p:spTree>
    <p:extLst>
      <p:ext uri="{BB962C8B-B14F-4D97-AF65-F5344CB8AC3E}">
        <p14:creationId xmlns:p14="http://schemas.microsoft.com/office/powerpoint/2010/main" val="396382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CE1DC13-6E3B-4DFE-962C-8FB9D2CF246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5AEF6074-CB4D-4168-B716-2636AF633F67}"/>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抢占信息技术发展制高点</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信息领域核心技术创新取得积极进展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0CA3C274-0753-457A-AECA-129F8EE6E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420860"/>
            <a:ext cx="4625333" cy="32531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a:extLst>
              <a:ext uri="{FF2B5EF4-FFF2-40B4-BE49-F238E27FC236}">
                <a16:creationId xmlns:a16="http://schemas.microsoft.com/office/drawing/2014/main" id="{B3D205B9-1D48-4C92-A7A1-DA5DFD365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32" y="2420860"/>
            <a:ext cx="4347196" cy="32531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a:extLst>
              <a:ext uri="{FF2B5EF4-FFF2-40B4-BE49-F238E27FC236}">
                <a16:creationId xmlns:a16="http://schemas.microsoft.com/office/drawing/2014/main" id="{A3136505-C654-423D-B752-11880B673F4A}"/>
              </a:ext>
            </a:extLst>
          </p:cNvPr>
          <p:cNvSpPr/>
          <p:nvPr/>
        </p:nvSpPr>
        <p:spPr>
          <a:xfrm>
            <a:off x="1859143" y="5877340"/>
            <a:ext cx="3416320"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加快信息领域核心技术自主创新</a:t>
            </a:r>
          </a:p>
        </p:txBody>
      </p:sp>
      <p:sp>
        <p:nvSpPr>
          <p:cNvPr id="9" name="矩形 8">
            <a:extLst>
              <a:ext uri="{FF2B5EF4-FFF2-40B4-BE49-F238E27FC236}">
                <a16:creationId xmlns:a16="http://schemas.microsoft.com/office/drawing/2014/main" id="{82070F76-1BAE-4660-9807-A2FAEAA96612}"/>
              </a:ext>
            </a:extLst>
          </p:cNvPr>
          <p:cNvSpPr/>
          <p:nvPr/>
        </p:nvSpPr>
        <p:spPr>
          <a:xfrm>
            <a:off x="7239135" y="5877340"/>
            <a:ext cx="2492990"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强化网信军民融合发展</a:t>
            </a:r>
          </a:p>
        </p:txBody>
      </p:sp>
    </p:spTree>
    <p:extLst>
      <p:ext uri="{BB962C8B-B14F-4D97-AF65-F5344CB8AC3E}">
        <p14:creationId xmlns:p14="http://schemas.microsoft.com/office/powerpoint/2010/main" val="20145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 name="矩形"/>
          <p:cNvSpPr>
            <a:spLocks/>
          </p:cNvSpPr>
          <p:nvPr/>
        </p:nvSpPr>
        <p:spPr>
          <a:xfrm>
            <a:off x="479220" y="2460645"/>
            <a:ext cx="2548392" cy="96835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dist">
              <a:lnSpc>
                <a:spcPct val="100000"/>
              </a:lnSpc>
              <a:spcBef>
                <a:spcPts val="0"/>
              </a:spcBef>
              <a:spcAft>
                <a:spcPts val="0"/>
              </a:spcAft>
              <a:buNone/>
            </a:pPr>
            <a:r>
              <a:rPr lang="zh-CN" altLang="en-US" sz="6000" b="1" u="none" strike="noStrike" kern="1200" cap="none" spc="0" baseline="0" dirty="0">
                <a:solidFill>
                  <a:schemeClr val="accent1"/>
                </a:solidFill>
                <a:latin typeface="微软雅黑" charset="0"/>
                <a:ea typeface="微软雅黑" charset="0"/>
                <a:cs typeface="等线" charset="0"/>
              </a:rPr>
              <a:t>目录</a:t>
            </a:r>
          </a:p>
        </p:txBody>
      </p:sp>
      <p:sp>
        <p:nvSpPr>
          <p:cNvPr id="144" name="矩形"/>
          <p:cNvSpPr>
            <a:spLocks/>
          </p:cNvSpPr>
          <p:nvPr/>
        </p:nvSpPr>
        <p:spPr>
          <a:xfrm>
            <a:off x="4953006" y="2152068"/>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1800" b="1" dirty="0">
                <a:solidFill>
                  <a:srgbClr val="FEFFFF"/>
                </a:solidFill>
                <a:cs typeface="等线" charset="0"/>
              </a:rPr>
              <a:t>深刻认识信息化发展带来的革命性变化</a:t>
            </a:r>
            <a:endParaRPr lang="en-US" altLang="zh-CN" sz="1800" b="1" dirty="0">
              <a:solidFill>
                <a:srgbClr val="FEFFFF"/>
              </a:solidFill>
              <a:cs typeface="等线" charset="0"/>
            </a:endParaRPr>
          </a:p>
          <a:p>
            <a:pPr>
              <a:lnSpc>
                <a:spcPts val="3000"/>
              </a:lnSpc>
            </a:pPr>
            <a:r>
              <a:rPr lang="zh-CN" altLang="en-US" sz="1800" b="1" dirty="0">
                <a:solidFill>
                  <a:srgbClr val="FEFFFF"/>
                </a:solidFill>
                <a:cs typeface="等线" charset="0"/>
              </a:rPr>
              <a:t>准确把握信息革命给中华民族伟大复兴带来的重大机遇</a:t>
            </a:r>
            <a:endParaRPr lang="zh-CN" altLang="en-US" sz="1800" b="1" u="none" strike="noStrike" kern="1200" cap="none" spc="0" baseline="0" dirty="0">
              <a:solidFill>
                <a:srgbClr val="FEFFFF"/>
              </a:solidFill>
              <a:cs typeface="等线" charset="0"/>
            </a:endParaRPr>
          </a:p>
        </p:txBody>
      </p:sp>
      <p:sp>
        <p:nvSpPr>
          <p:cNvPr id="145" name="矩形"/>
          <p:cNvSpPr>
            <a:spLocks/>
          </p:cNvSpPr>
          <p:nvPr/>
        </p:nvSpPr>
        <p:spPr>
          <a:xfrm>
            <a:off x="4953007" y="3546639"/>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1800" b="1" dirty="0">
                <a:solidFill>
                  <a:srgbClr val="FEFFFF"/>
                </a:solidFill>
                <a:cs typeface="等线" charset="0"/>
              </a:rPr>
              <a:t>深刻认识党的十八大以来网信事业取得的历史性成就</a:t>
            </a:r>
            <a:endParaRPr lang="en-US" altLang="zh-CN" sz="1800" b="1" dirty="0">
              <a:solidFill>
                <a:srgbClr val="FEFFFF"/>
              </a:solidFill>
              <a:cs typeface="等线" charset="0"/>
            </a:endParaRPr>
          </a:p>
          <a:p>
            <a:pPr>
              <a:lnSpc>
                <a:spcPts val="3000"/>
              </a:lnSpc>
            </a:pPr>
            <a:r>
              <a:rPr lang="zh-CN" altLang="en-US" sz="1800" b="1" dirty="0">
                <a:solidFill>
                  <a:srgbClr val="FEFFFF"/>
                </a:solidFill>
                <a:cs typeface="等线" charset="0"/>
              </a:rPr>
              <a:t>切实增强推进网络强国建设的政治自觉</a:t>
            </a:r>
            <a:endParaRPr lang="zh-CN" altLang="en-US" sz="1800" b="1" u="none" strike="noStrike" kern="1200" cap="none" spc="0" baseline="0" dirty="0">
              <a:solidFill>
                <a:srgbClr val="FEFFFF"/>
              </a:solidFill>
              <a:cs typeface="等线" charset="0"/>
            </a:endParaRPr>
          </a:p>
        </p:txBody>
      </p:sp>
      <p:sp>
        <p:nvSpPr>
          <p:cNvPr id="148" name="五角星"/>
          <p:cNvSpPr>
            <a:spLocks/>
          </p:cNvSpPr>
          <p:nvPr/>
        </p:nvSpPr>
        <p:spPr>
          <a:xfrm>
            <a:off x="3683030" y="2136283"/>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二</a:t>
            </a:r>
          </a:p>
        </p:txBody>
      </p:sp>
      <p:sp>
        <p:nvSpPr>
          <p:cNvPr id="151" name="五角星"/>
          <p:cNvSpPr>
            <a:spLocks/>
          </p:cNvSpPr>
          <p:nvPr/>
        </p:nvSpPr>
        <p:spPr>
          <a:xfrm>
            <a:off x="3683030" y="3447978"/>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三</a:t>
            </a:r>
          </a:p>
        </p:txBody>
      </p:sp>
      <p:sp>
        <p:nvSpPr>
          <p:cNvPr id="152" name="五角星"/>
          <p:cNvSpPr>
            <a:spLocks/>
          </p:cNvSpPr>
          <p:nvPr/>
        </p:nvSpPr>
        <p:spPr>
          <a:xfrm>
            <a:off x="3683030" y="643051"/>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一</a:t>
            </a:r>
          </a:p>
        </p:txBody>
      </p:sp>
      <p:sp>
        <p:nvSpPr>
          <p:cNvPr id="153" name="矩形"/>
          <p:cNvSpPr>
            <a:spLocks/>
          </p:cNvSpPr>
          <p:nvPr/>
        </p:nvSpPr>
        <p:spPr>
          <a:xfrm>
            <a:off x="4953008" y="643051"/>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1800" b="1" dirty="0">
                <a:solidFill>
                  <a:srgbClr val="FEFFFF"/>
                </a:solidFill>
                <a:cs typeface="等线" charset="0"/>
              </a:rPr>
              <a:t>深刻认识中华民族波澜壮阔的历史进程</a:t>
            </a:r>
            <a:endParaRPr lang="en-US" altLang="zh-CN" sz="1800" b="1" dirty="0">
              <a:solidFill>
                <a:srgbClr val="FEFFFF"/>
              </a:solidFill>
              <a:cs typeface="等线" charset="0"/>
            </a:endParaRPr>
          </a:p>
          <a:p>
            <a:pPr>
              <a:lnSpc>
                <a:spcPts val="3000"/>
              </a:lnSpc>
            </a:pPr>
            <a:r>
              <a:rPr lang="zh-CN" altLang="en-US" sz="1800" b="1" dirty="0">
                <a:solidFill>
                  <a:srgbClr val="FEFFFF"/>
                </a:solidFill>
                <a:cs typeface="等线" charset="0"/>
              </a:rPr>
              <a:t>切实增强实现中华民族伟大复兴的历史自信</a:t>
            </a:r>
            <a:endParaRPr lang="zh-CN" altLang="en-US" sz="1800" b="1" u="none" strike="noStrike" kern="1200" cap="none" spc="0" baseline="0" dirty="0">
              <a:solidFill>
                <a:srgbClr val="FEFFFF"/>
              </a:solidFill>
              <a:cs typeface="等线" charset="0"/>
            </a:endParaRPr>
          </a:p>
        </p:txBody>
      </p:sp>
      <p:sp>
        <p:nvSpPr>
          <p:cNvPr id="9" name="五角星">
            <a:extLst>
              <a:ext uri="{FF2B5EF4-FFF2-40B4-BE49-F238E27FC236}">
                <a16:creationId xmlns:a16="http://schemas.microsoft.com/office/drawing/2014/main" id="{F76FC343-7853-49F6-8974-22B212827427}"/>
              </a:ext>
            </a:extLst>
          </p:cNvPr>
          <p:cNvSpPr>
            <a:spLocks/>
          </p:cNvSpPr>
          <p:nvPr/>
        </p:nvSpPr>
        <p:spPr>
          <a:xfrm>
            <a:off x="3683030" y="494121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b="1" dirty="0">
                <a:solidFill>
                  <a:srgbClr val="FEFFFF"/>
                </a:solidFill>
                <a:latin typeface="黑体" pitchFamily="49" charset="-122"/>
                <a:ea typeface="黑体" pitchFamily="49" charset="-122"/>
                <a:cs typeface="等线" charset="0"/>
              </a:rPr>
              <a:t>四</a:t>
            </a:r>
            <a:endParaRPr lang="zh-CN" altLang="en-US" sz="2400" b="1" u="none" strike="noStrike" kern="1200" cap="none" spc="0" baseline="0" dirty="0">
              <a:solidFill>
                <a:srgbClr val="FEFFFF"/>
              </a:solidFill>
              <a:latin typeface="黑体" pitchFamily="49" charset="-122"/>
              <a:ea typeface="黑体" pitchFamily="49" charset="-122"/>
              <a:cs typeface="等线" charset="0"/>
            </a:endParaRPr>
          </a:p>
        </p:txBody>
      </p:sp>
      <p:sp>
        <p:nvSpPr>
          <p:cNvPr id="10" name="矩形">
            <a:extLst>
              <a:ext uri="{FF2B5EF4-FFF2-40B4-BE49-F238E27FC236}">
                <a16:creationId xmlns:a16="http://schemas.microsoft.com/office/drawing/2014/main" id="{CE98F0FE-C402-4E01-BE53-3736EF9A3E42}"/>
              </a:ext>
            </a:extLst>
          </p:cNvPr>
          <p:cNvSpPr>
            <a:spLocks/>
          </p:cNvSpPr>
          <p:nvPr/>
        </p:nvSpPr>
        <p:spPr>
          <a:xfrm>
            <a:off x="4953006" y="5060468"/>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1800" b="1" dirty="0">
                <a:solidFill>
                  <a:srgbClr val="FEFFFF"/>
                </a:solidFill>
                <a:cs typeface="等线" charset="0"/>
              </a:rPr>
              <a:t>不忘初心、牢记使命，切实履行好</a:t>
            </a:r>
            <a:endParaRPr lang="en-US" altLang="zh-CN" sz="1800" b="1" dirty="0">
              <a:solidFill>
                <a:srgbClr val="FEFFFF"/>
              </a:solidFill>
              <a:cs typeface="等线" charset="0"/>
            </a:endParaRPr>
          </a:p>
          <a:p>
            <a:pPr>
              <a:lnSpc>
                <a:spcPts val="3000"/>
              </a:lnSpc>
            </a:pPr>
            <a:r>
              <a:rPr lang="zh-CN" altLang="en-US" sz="1800" b="1" dirty="0">
                <a:solidFill>
                  <a:srgbClr val="FEFFFF"/>
                </a:solidFill>
                <a:cs typeface="等线" charset="0"/>
              </a:rPr>
              <a:t>以网络强国建设推动实现中华民族伟大复兴的历史重任</a:t>
            </a:r>
            <a:endParaRPr lang="zh-CN" altLang="en-US" sz="1800" b="1" u="none" strike="noStrike" kern="1200" cap="none" spc="0" baseline="0" dirty="0">
              <a:solidFill>
                <a:srgbClr val="FEFFFF"/>
              </a:solidFill>
              <a:cs typeface="等线" charset="0"/>
            </a:endParaRPr>
          </a:p>
        </p:txBody>
      </p:sp>
    </p:spTree>
    <p:extLst>
      <p:ext uri="{BB962C8B-B14F-4D97-AF65-F5344CB8AC3E}">
        <p14:creationId xmlns:p14="http://schemas.microsoft.com/office/powerpoint/2010/main" val="431670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ppt_x"/>
                                          </p:val>
                                        </p:tav>
                                        <p:tav tm="100000">
                                          <p:val>
                                            <p:strVal val="#ppt_x"/>
                                          </p:val>
                                        </p:tav>
                                      </p:tavLst>
                                    </p:anim>
                                    <p:anim calcmode="lin" valueType="num">
                                      <p:cBhvr additive="base">
                                        <p:cTn id="1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additive="base">
                                        <p:cTn id="26" dur="500" fill="hold"/>
                                        <p:tgtEl>
                                          <p:spTgt spid="148"/>
                                        </p:tgtEl>
                                        <p:attrNameLst>
                                          <p:attrName>ppt_x</p:attrName>
                                        </p:attrNameLst>
                                      </p:cBhvr>
                                      <p:tavLst>
                                        <p:tav tm="0">
                                          <p:val>
                                            <p:strVal val="#ppt_x"/>
                                          </p:val>
                                        </p:tav>
                                        <p:tav tm="100000">
                                          <p:val>
                                            <p:strVal val="#ppt_x"/>
                                          </p:val>
                                        </p:tav>
                                      </p:tavLst>
                                    </p:anim>
                                    <p:anim calcmode="lin" valueType="num">
                                      <p:cBhvr additive="base">
                                        <p:cTn id="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 calcmode="lin" valueType="num">
                                      <p:cBhvr additive="base">
                                        <p:cTn id="39" dur="500" fill="hold"/>
                                        <p:tgtEl>
                                          <p:spTgt spid="151"/>
                                        </p:tgtEl>
                                        <p:attrNameLst>
                                          <p:attrName>ppt_x</p:attrName>
                                        </p:attrNameLst>
                                      </p:cBhvr>
                                      <p:tavLst>
                                        <p:tav tm="0">
                                          <p:val>
                                            <p:strVal val="#ppt_x"/>
                                          </p:val>
                                        </p:tav>
                                        <p:tav tm="100000">
                                          <p:val>
                                            <p:strVal val="#ppt_x"/>
                                          </p:val>
                                        </p:tav>
                                      </p:tavLst>
                                    </p:anim>
                                    <p:anim calcmode="lin" valueType="num">
                                      <p:cBhvr additive="base">
                                        <p:cTn id="4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animBg="1"/>
      <p:bldP spid="148" grpId="0" animBg="1"/>
      <p:bldP spid="151" grpId="0" animBg="1"/>
      <p:bldP spid="152" grpId="0" animBg="1"/>
      <p:bldP spid="153"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856A0C2-12D5-429A-8F8D-B6786605B9C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9BC2775-F029-47EA-B863-BF7E797C08A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充分发挥信息化驱动引领作用，以信息化培育新动能</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用新动能推动新发展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18CB8FC6-D1DB-4406-9B82-3AE679D3FB1C}"/>
              </a:ext>
            </a:extLst>
          </p:cNvPr>
          <p:cNvGraphicFramePr/>
          <p:nvPr>
            <p:extLst>
              <p:ext uri="{D42A27DB-BD31-4B8C-83A1-F6EECF244321}">
                <p14:modId xmlns:p14="http://schemas.microsoft.com/office/powerpoint/2010/main" val="3114554390"/>
              </p:ext>
            </p:extLst>
          </p:nvPr>
        </p:nvGraphicFramePr>
        <p:xfrm>
          <a:off x="1055300" y="2492870"/>
          <a:ext cx="5216160" cy="3501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图片 6">
            <a:extLst>
              <a:ext uri="{FF2B5EF4-FFF2-40B4-BE49-F238E27FC236}">
                <a16:creationId xmlns:a16="http://schemas.microsoft.com/office/drawing/2014/main" id="{42416434-0320-43BF-9EFC-46677A9C0D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9662" y="2492870"/>
            <a:ext cx="3024420" cy="3213447"/>
          </a:xfrm>
          <a:prstGeom prst="rect">
            <a:avLst/>
          </a:prstGeom>
        </p:spPr>
      </p:pic>
      <p:sp>
        <p:nvSpPr>
          <p:cNvPr id="8" name="矩形 7">
            <a:extLst>
              <a:ext uri="{FF2B5EF4-FFF2-40B4-BE49-F238E27FC236}">
                <a16:creationId xmlns:a16="http://schemas.microsoft.com/office/drawing/2014/main" id="{8E4D0AFA-1F37-4123-BA65-2D2955C9E587}"/>
              </a:ext>
            </a:extLst>
          </p:cNvPr>
          <p:cNvSpPr/>
          <p:nvPr/>
        </p:nvSpPr>
        <p:spPr>
          <a:xfrm>
            <a:off x="6283712" y="5809647"/>
            <a:ext cx="3416320"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我国数字经济总量跃居全球第二</a:t>
            </a:r>
          </a:p>
        </p:txBody>
      </p:sp>
    </p:spTree>
    <p:extLst>
      <p:ext uri="{BB962C8B-B14F-4D97-AF65-F5344CB8AC3E}">
        <p14:creationId xmlns:p14="http://schemas.microsoft.com/office/powerpoint/2010/main" val="13342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4D81D2D-71FC-4DCD-90EB-CB4ED5FA3FA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FB12011D-64BE-43D3-840B-3A63DB0EFED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深入实施“互联网</a:t>
            </a:r>
            <a:r>
              <a:rPr lang="en-US" altLang="zh-CN" sz="2800" b="1" dirty="0">
                <a:solidFill>
                  <a:srgbClr val="A53010"/>
                </a:solidFill>
                <a:latin typeface="微软雅黑" charset="0"/>
                <a:ea typeface="微软雅黑" charset="0"/>
                <a:cs typeface="幼圆" pitchFamily="49" charset="-122"/>
                <a:sym typeface="微软雅黑" charset="0"/>
              </a:rPr>
              <a:t>+”</a:t>
            </a:r>
            <a:r>
              <a:rPr lang="zh-CN" altLang="en-US" sz="2800" b="1" dirty="0">
                <a:solidFill>
                  <a:srgbClr val="A53010"/>
                </a:solidFill>
                <a:latin typeface="微软雅黑" charset="0"/>
                <a:ea typeface="微软雅黑" charset="0"/>
                <a:cs typeface="幼圆" pitchFamily="49" charset="-122"/>
                <a:sym typeface="微软雅黑" charset="0"/>
              </a:rPr>
              <a:t>行动计划</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人民群众有了更多获得感、幸福感、安全感</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E1555715-4348-48E0-92DE-28A50229B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564880"/>
            <a:ext cx="3473173" cy="2302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图片 6">
            <a:extLst>
              <a:ext uri="{FF2B5EF4-FFF2-40B4-BE49-F238E27FC236}">
                <a16:creationId xmlns:a16="http://schemas.microsoft.com/office/drawing/2014/main" id="{43C86177-EA41-4949-8BC9-51D059F80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420" y="2573370"/>
            <a:ext cx="3461913" cy="2302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图片 8">
            <a:extLst>
              <a:ext uri="{FF2B5EF4-FFF2-40B4-BE49-F238E27FC236}">
                <a16:creationId xmlns:a16="http://schemas.microsoft.com/office/drawing/2014/main" id="{2C73EF68-C930-40E7-A23F-22E94ADC3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340" y="2636890"/>
            <a:ext cx="3423102" cy="23191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矩形 9">
            <a:extLst>
              <a:ext uri="{FF2B5EF4-FFF2-40B4-BE49-F238E27FC236}">
                <a16:creationId xmlns:a16="http://schemas.microsoft.com/office/drawing/2014/main" id="{BB653478-AD17-4037-A47C-8DB57AB1D116}"/>
              </a:ext>
            </a:extLst>
          </p:cNvPr>
          <p:cNvSpPr/>
          <p:nvPr/>
        </p:nvSpPr>
        <p:spPr>
          <a:xfrm>
            <a:off x="1744728" y="5229250"/>
            <a:ext cx="2492990"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加快推进数字中国建设</a:t>
            </a:r>
          </a:p>
        </p:txBody>
      </p:sp>
      <p:sp>
        <p:nvSpPr>
          <p:cNvPr id="11" name="矩形 10">
            <a:extLst>
              <a:ext uri="{FF2B5EF4-FFF2-40B4-BE49-F238E27FC236}">
                <a16:creationId xmlns:a16="http://schemas.microsoft.com/office/drawing/2014/main" id="{93C2CBDD-EBC3-4DBB-8412-01473F20D3FB}"/>
              </a:ext>
            </a:extLst>
          </p:cNvPr>
          <p:cNvSpPr/>
          <p:nvPr/>
        </p:nvSpPr>
        <p:spPr>
          <a:xfrm>
            <a:off x="5233167" y="5229250"/>
            <a:ext cx="2492990"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加快推进智慧社会建设</a:t>
            </a:r>
          </a:p>
        </p:txBody>
      </p:sp>
      <p:sp>
        <p:nvSpPr>
          <p:cNvPr id="12" name="矩形 11">
            <a:extLst>
              <a:ext uri="{FF2B5EF4-FFF2-40B4-BE49-F238E27FC236}">
                <a16:creationId xmlns:a16="http://schemas.microsoft.com/office/drawing/2014/main" id="{63E7D274-BD0D-4623-94B7-EFFA88192C97}"/>
              </a:ext>
            </a:extLst>
          </p:cNvPr>
          <p:cNvSpPr/>
          <p:nvPr/>
        </p:nvSpPr>
        <p:spPr>
          <a:xfrm>
            <a:off x="8644453" y="5229250"/>
            <a:ext cx="3300904"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深入推进“互联网</a:t>
            </a:r>
            <a:r>
              <a:rPr lang="en-US" altLang="zh-CN" sz="1800" dirty="0">
                <a:ln w="0"/>
                <a:effectLst>
                  <a:outerShdw blurRad="38100" dist="19050" dir="2700000" algn="tl" rotWithShape="0">
                    <a:schemeClr val="dk1">
                      <a:alpha val="40000"/>
                    </a:schemeClr>
                  </a:outerShdw>
                </a:effectLst>
              </a:rPr>
              <a:t>+</a:t>
            </a:r>
            <a:r>
              <a:rPr lang="zh-CN" altLang="en-US" sz="1800" dirty="0">
                <a:ln w="0"/>
                <a:effectLst>
                  <a:outerShdw blurRad="38100" dist="19050" dir="2700000" algn="tl" rotWithShape="0">
                    <a:schemeClr val="dk1">
                      <a:alpha val="40000"/>
                    </a:schemeClr>
                  </a:outerShdw>
                </a:effectLst>
              </a:rPr>
              <a:t>政务服务”</a:t>
            </a:r>
          </a:p>
        </p:txBody>
      </p:sp>
    </p:spTree>
    <p:extLst>
      <p:ext uri="{BB962C8B-B14F-4D97-AF65-F5344CB8AC3E}">
        <p14:creationId xmlns:p14="http://schemas.microsoft.com/office/powerpoint/2010/main" val="12366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F154B9E-8EA7-46E5-9BA9-8AC633865A8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687008F-1320-4712-8907-974F61B3873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积极参与网络空间国际治理进程</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网络空间国际话语权和影响力显著增强</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A03A3ABC-DBC7-41DF-BB93-61CADAE9D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492870"/>
            <a:ext cx="4508600" cy="3338647"/>
          </a:xfrm>
          <a:prstGeom prst="rect">
            <a:avLst/>
          </a:prstGeom>
        </p:spPr>
      </p:pic>
      <p:pic>
        <p:nvPicPr>
          <p:cNvPr id="7" name="图片 6">
            <a:extLst>
              <a:ext uri="{FF2B5EF4-FFF2-40B4-BE49-F238E27FC236}">
                <a16:creationId xmlns:a16="http://schemas.microsoft.com/office/drawing/2014/main" id="{D0872E95-3350-4D6A-8F43-F8E1CD891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0" y="2492870"/>
            <a:ext cx="5000745" cy="3338647"/>
          </a:xfrm>
          <a:prstGeom prst="rect">
            <a:avLst/>
          </a:prstGeom>
        </p:spPr>
      </p:pic>
      <p:sp>
        <p:nvSpPr>
          <p:cNvPr id="9" name="矩形 8">
            <a:extLst>
              <a:ext uri="{FF2B5EF4-FFF2-40B4-BE49-F238E27FC236}">
                <a16:creationId xmlns:a16="http://schemas.microsoft.com/office/drawing/2014/main" id="{2880A61C-58E8-437E-92A9-0140CEBFD519}"/>
              </a:ext>
            </a:extLst>
          </p:cNvPr>
          <p:cNvSpPr/>
          <p:nvPr/>
        </p:nvSpPr>
        <p:spPr>
          <a:xfrm>
            <a:off x="1800777" y="5949350"/>
            <a:ext cx="3416320"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发布</a:t>
            </a:r>
            <a:r>
              <a:rPr lang="en-US" altLang="zh-CN" sz="1800" dirty="0">
                <a:ln w="0"/>
                <a:effectLst>
                  <a:outerShdw blurRad="38100" dist="19050" dir="2700000" algn="tl" rotWithShape="0">
                    <a:schemeClr val="dk1">
                      <a:alpha val="40000"/>
                    </a:schemeClr>
                  </a:outerShdw>
                </a:effectLst>
              </a:rPr>
              <a:t>《</a:t>
            </a:r>
            <a:r>
              <a:rPr lang="zh-CN" altLang="en-US" sz="1800" dirty="0">
                <a:ln w="0"/>
                <a:effectLst>
                  <a:outerShdw blurRad="38100" dist="19050" dir="2700000" algn="tl" rotWithShape="0">
                    <a:schemeClr val="dk1">
                      <a:alpha val="40000"/>
                    </a:schemeClr>
                  </a:outerShdw>
                </a:effectLst>
              </a:rPr>
              <a:t>网络空间国际合作战略</a:t>
            </a:r>
            <a:r>
              <a:rPr lang="en-US" altLang="zh-CN" sz="1800" dirty="0">
                <a:ln w="0"/>
                <a:effectLst>
                  <a:outerShdw blurRad="38100" dist="19050" dir="2700000" algn="tl" rotWithShape="0">
                    <a:schemeClr val="dk1">
                      <a:alpha val="40000"/>
                    </a:schemeClr>
                  </a:outerShdw>
                </a:effectLst>
              </a:rPr>
              <a:t>》</a:t>
            </a:r>
            <a:endParaRPr lang="zh-CN" altLang="en-US" sz="1800" dirty="0">
              <a:ln w="0"/>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7E42BE8A-EE1C-45F1-9D71-E9A74EDF047D}"/>
              </a:ext>
            </a:extLst>
          </p:cNvPr>
          <p:cNvSpPr/>
          <p:nvPr/>
        </p:nvSpPr>
        <p:spPr>
          <a:xfrm>
            <a:off x="7393283" y="5949350"/>
            <a:ext cx="2262158" cy="369332"/>
          </a:xfrm>
          <a:prstGeom prst="rect">
            <a:avLst/>
          </a:prstGeom>
        </p:spPr>
        <p:txBody>
          <a:bodyPr wrap="none">
            <a:spAutoFit/>
          </a:bodyPr>
          <a:lstStyle/>
          <a:p>
            <a:pPr algn="ctr"/>
            <a:r>
              <a:rPr lang="zh-CN" altLang="en-US" sz="1800" dirty="0">
                <a:ln w="0"/>
                <a:effectLst>
                  <a:outerShdw blurRad="38100" dist="19050" dir="2700000" algn="tl" rotWithShape="0">
                    <a:schemeClr val="dk1">
                      <a:alpha val="40000"/>
                    </a:schemeClr>
                  </a:outerShdw>
                </a:effectLst>
              </a:rPr>
              <a:t>创办世界互联网大会</a:t>
            </a:r>
          </a:p>
        </p:txBody>
      </p:sp>
    </p:spTree>
    <p:extLst>
      <p:ext uri="{BB962C8B-B14F-4D97-AF65-F5344CB8AC3E}">
        <p14:creationId xmlns:p14="http://schemas.microsoft.com/office/powerpoint/2010/main" val="40992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5E579-6690-4CBA-B3B1-77EEF1573FC3}"/>
              </a:ext>
            </a:extLst>
          </p:cNvPr>
          <p:cNvSpPr>
            <a:spLocks noGrp="1"/>
          </p:cNvSpPr>
          <p:nvPr>
            <p:ph type="ctrTitle"/>
          </p:nvPr>
        </p:nvSpPr>
        <p:spPr>
          <a:xfrm>
            <a:off x="1559370" y="2130425"/>
            <a:ext cx="10441450" cy="1470025"/>
          </a:xfrm>
        </p:spPr>
        <p:txBody>
          <a:bodyPr/>
          <a:lstStyle/>
          <a:p>
            <a:pPr algn="ctr">
              <a:lnSpc>
                <a:spcPts val="4500"/>
              </a:lnSpc>
            </a:pPr>
            <a:r>
              <a:rPr lang="zh-CN" altLang="en-US" b="1" dirty="0">
                <a:solidFill>
                  <a:srgbClr val="C00000"/>
                </a:solidFill>
                <a:effectLst>
                  <a:glow rad="228600">
                    <a:srgbClr val="FF9004">
                      <a:alpha val="40000"/>
                    </a:srgbClr>
                  </a:glow>
                </a:effectLst>
                <a:latin typeface="Calibri" pitchFamily="34" charset="0"/>
                <a:cs typeface="等线" charset="0"/>
              </a:rPr>
              <a:t> </a:t>
            </a:r>
            <a:r>
              <a:rPr lang="zh-CN" altLang="en-US" sz="3200" b="1" dirty="0">
                <a:solidFill>
                  <a:srgbClr val="C00000"/>
                </a:solidFill>
                <a:effectLst>
                  <a:glow rad="228600">
                    <a:srgbClr val="FF9004">
                      <a:alpha val="40000"/>
                    </a:srgbClr>
                  </a:glow>
                </a:effectLst>
                <a:latin typeface="Calibri" pitchFamily="34" charset="0"/>
                <a:cs typeface="等线" charset="0"/>
              </a:rPr>
              <a:t>四、不忘初心、牢记使命，切实履行好</a:t>
            </a:r>
            <a:br>
              <a:rPr lang="zh-CN" altLang="en-US" sz="3200" b="1" dirty="0">
                <a:solidFill>
                  <a:srgbClr val="C00000"/>
                </a:solidFill>
                <a:effectLst>
                  <a:glow rad="228600">
                    <a:srgbClr val="FF9004">
                      <a:alpha val="40000"/>
                    </a:srgbClr>
                  </a:glow>
                </a:effectLst>
                <a:latin typeface="Calibri" pitchFamily="34" charset="0"/>
                <a:cs typeface="等线" charset="0"/>
              </a:rPr>
            </a:br>
            <a:r>
              <a:rPr lang="zh-CN" altLang="en-US" sz="3200" b="1" dirty="0">
                <a:solidFill>
                  <a:srgbClr val="C00000"/>
                </a:solidFill>
                <a:effectLst>
                  <a:glow rad="228600">
                    <a:srgbClr val="FF9004">
                      <a:alpha val="40000"/>
                    </a:srgbClr>
                  </a:glow>
                </a:effectLst>
                <a:latin typeface="Calibri" pitchFamily="34" charset="0"/>
                <a:cs typeface="等线" charset="0"/>
              </a:rPr>
              <a:t>以网络强国建设推动实现中华民族伟大复兴的历史重任</a:t>
            </a:r>
            <a:br>
              <a:rPr lang="zh-CN" altLang="en-US" sz="3200" b="1" dirty="0">
                <a:solidFill>
                  <a:srgbClr val="C00000"/>
                </a:solidFill>
                <a:effectLst>
                  <a:glow rad="228600">
                    <a:srgbClr val="FF9004">
                      <a:alpha val="40000"/>
                    </a:srgbClr>
                  </a:glow>
                </a:effectLst>
                <a:latin typeface="Calibri" pitchFamily="34" charset="0"/>
                <a:cs typeface="等线" charset="0"/>
              </a:rPr>
            </a:br>
            <a:endParaRPr lang="zh-CN" altLang="en-US" sz="3200" dirty="0"/>
          </a:p>
        </p:txBody>
      </p:sp>
    </p:spTree>
    <p:extLst>
      <p:ext uri="{BB962C8B-B14F-4D97-AF65-F5344CB8AC3E}">
        <p14:creationId xmlns:p14="http://schemas.microsoft.com/office/powerpoint/2010/main" val="12456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3A9FEBB-3699-49FA-B599-04244B837E0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69A8FFAB-18D6-4E7E-B17B-D61031D06F2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构建网上网下同心圆</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坚决维护网上政治安全和意识形态安全</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2A6B413D-466D-4830-A729-FC4ABC1AAFB4}"/>
              </a:ext>
            </a:extLst>
          </p:cNvPr>
          <p:cNvGraphicFramePr/>
          <p:nvPr>
            <p:extLst>
              <p:ext uri="{D42A27DB-BD31-4B8C-83A1-F6EECF244321}">
                <p14:modId xmlns:p14="http://schemas.microsoft.com/office/powerpoint/2010/main" val="1434599312"/>
              </p:ext>
            </p:extLst>
          </p:nvPr>
        </p:nvGraphicFramePr>
        <p:xfrm>
          <a:off x="3215600" y="2348850"/>
          <a:ext cx="6296310" cy="4162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8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A74CA43-6E99-4F48-A0E0-ECD6A656B72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8D590EF0-6A75-4E5A-8BFB-A5EE47313BF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充分发挥信息化驱动引领作用，让互联网发展成果</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更好助推发展、服务社会、造福人民</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BBD52D88-80D0-4CBD-8773-3CDBD8410744}"/>
              </a:ext>
            </a:extLst>
          </p:cNvPr>
          <p:cNvGraphicFramePr/>
          <p:nvPr>
            <p:extLst>
              <p:ext uri="{D42A27DB-BD31-4B8C-83A1-F6EECF244321}">
                <p14:modId xmlns:p14="http://schemas.microsoft.com/office/powerpoint/2010/main" val="1270103837"/>
              </p:ext>
            </p:extLst>
          </p:nvPr>
        </p:nvGraphicFramePr>
        <p:xfrm>
          <a:off x="1254636" y="2420860"/>
          <a:ext cx="5849504" cy="3888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a:extLst>
              <a:ext uri="{FF2B5EF4-FFF2-40B4-BE49-F238E27FC236}">
                <a16:creationId xmlns:a16="http://schemas.microsoft.com/office/drawing/2014/main" id="{7A5E44F8-6713-490F-A20A-4AD3567FA5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9662" y="2420861"/>
            <a:ext cx="4945078" cy="28571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矩形 6">
            <a:extLst>
              <a:ext uri="{FF2B5EF4-FFF2-40B4-BE49-F238E27FC236}">
                <a16:creationId xmlns:a16="http://schemas.microsoft.com/office/drawing/2014/main" id="{5A039240-B01F-4CCC-B04C-2F48556433D5}"/>
              </a:ext>
            </a:extLst>
          </p:cNvPr>
          <p:cNvSpPr/>
          <p:nvPr/>
        </p:nvSpPr>
        <p:spPr>
          <a:xfrm>
            <a:off x="6817642" y="5465972"/>
            <a:ext cx="4269117" cy="461665"/>
          </a:xfrm>
          <a:prstGeom prst="rect">
            <a:avLst/>
          </a:prstGeom>
          <a:noFill/>
        </p:spPr>
        <p:txBody>
          <a:bodyPr wrap="non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推进网络扶贫工程向纵深发展</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1158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500B334-7DF5-4629-87EA-2F692E2195D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18AC0D52-A536-4CA4-9E7E-B682156BD27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切实提升网络安全防护能力，筑牢国家网络安全屏障</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B645CF12-FF11-45D5-9704-934A28EB2215}"/>
              </a:ext>
            </a:extLst>
          </p:cNvPr>
          <p:cNvGraphicFramePr/>
          <p:nvPr>
            <p:extLst>
              <p:ext uri="{D42A27DB-BD31-4B8C-83A1-F6EECF244321}">
                <p14:modId xmlns:p14="http://schemas.microsoft.com/office/powerpoint/2010/main" val="101536283"/>
              </p:ext>
            </p:extLst>
          </p:nvPr>
        </p:nvGraphicFramePr>
        <p:xfrm>
          <a:off x="1256792" y="1988800"/>
          <a:ext cx="5703327" cy="396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a:extLst>
              <a:ext uri="{FF2B5EF4-FFF2-40B4-BE49-F238E27FC236}">
                <a16:creationId xmlns:a16="http://schemas.microsoft.com/office/drawing/2014/main" id="{321FBDF0-8B11-43FE-B151-7F1E603174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0345" y="1988800"/>
            <a:ext cx="4430520" cy="33228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矩形 6">
            <a:extLst>
              <a:ext uri="{FF2B5EF4-FFF2-40B4-BE49-F238E27FC236}">
                <a16:creationId xmlns:a16="http://schemas.microsoft.com/office/drawing/2014/main" id="{CD45A725-CEF0-4091-AFEE-E354A73FE631}"/>
              </a:ext>
            </a:extLst>
          </p:cNvPr>
          <p:cNvSpPr/>
          <p:nvPr/>
        </p:nvSpPr>
        <p:spPr>
          <a:xfrm>
            <a:off x="6222844" y="5465972"/>
            <a:ext cx="5179623" cy="400110"/>
          </a:xfrm>
          <a:prstGeom prst="rect">
            <a:avLst/>
          </a:prstGeom>
          <a:noFill/>
        </p:spPr>
        <p:txBody>
          <a:bodyPr wrap="none" lIns="91440" tIns="45720" rIns="91440" bIns="45720">
            <a:spAutoFit/>
          </a:bodyPr>
          <a:lstStyle/>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加快推进国家网络安全人才与创新基地建设</a:t>
            </a:r>
            <a:endParaRPr lang="zh-CN" alt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35924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137D100-6D86-4455-A399-94E6AC990FB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B2A6C87A-2081-4363-B643-B957B3A4B7D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深度参与网络空间国际治理</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提升网络空间国际话语权和影响力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41849737-13CF-44DA-BCC2-D3730C5DD3D6}"/>
              </a:ext>
            </a:extLst>
          </p:cNvPr>
          <p:cNvGraphicFramePr/>
          <p:nvPr>
            <p:extLst>
              <p:ext uri="{D42A27DB-BD31-4B8C-83A1-F6EECF244321}">
                <p14:modId xmlns:p14="http://schemas.microsoft.com/office/powerpoint/2010/main" val="409530493"/>
              </p:ext>
            </p:extLst>
          </p:nvPr>
        </p:nvGraphicFramePr>
        <p:xfrm>
          <a:off x="1254637" y="2348850"/>
          <a:ext cx="6224300" cy="3861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a:extLst>
              <a:ext uri="{FF2B5EF4-FFF2-40B4-BE49-F238E27FC236}">
                <a16:creationId xmlns:a16="http://schemas.microsoft.com/office/drawing/2014/main" id="{77D50944-926C-435C-8B3F-AC0C960B8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0120" y="2276840"/>
            <a:ext cx="4233543" cy="2808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矩形 6">
            <a:extLst>
              <a:ext uri="{FF2B5EF4-FFF2-40B4-BE49-F238E27FC236}">
                <a16:creationId xmlns:a16="http://schemas.microsoft.com/office/drawing/2014/main" id="{9EB1769D-97D9-4CF0-A9B8-277935E99E78}"/>
              </a:ext>
            </a:extLst>
          </p:cNvPr>
          <p:cNvSpPr/>
          <p:nvPr/>
        </p:nvSpPr>
        <p:spPr>
          <a:xfrm>
            <a:off x="7036207" y="5395724"/>
            <a:ext cx="3865161" cy="707886"/>
          </a:xfrm>
          <a:prstGeom prst="rect">
            <a:avLst/>
          </a:prstGeom>
          <a:noFill/>
        </p:spPr>
        <p:txBody>
          <a:bodyPr wrap="none" lIns="91440" tIns="45720" rIns="91440" bIns="45720">
            <a:spAutoFit/>
          </a:bodyPr>
          <a:lstStyle/>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以推动构建网络空间命运共同体</a:t>
            </a:r>
            <a:endParaRPr lang="en-US" altLang="zh-CN"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助力构建人类命运共同体</a:t>
            </a:r>
            <a:endParaRPr lang="zh-CN" alt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2904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706F8A1-11EC-4524-921F-FE3258FC813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FCB046E3-8838-4AE0-B0F1-A219AB85E1B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加强网信干部队伍建设</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打造一支忠诚、干净、担当的网信铁军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圆柱体 3">
            <a:extLst>
              <a:ext uri="{FF2B5EF4-FFF2-40B4-BE49-F238E27FC236}">
                <a16:creationId xmlns:a16="http://schemas.microsoft.com/office/drawing/2014/main" id="{8325ABED-DB0A-4DD0-824E-DF667B0A8DD0}"/>
              </a:ext>
            </a:extLst>
          </p:cNvPr>
          <p:cNvSpPr/>
          <p:nvPr/>
        </p:nvSpPr>
        <p:spPr>
          <a:xfrm>
            <a:off x="1254637" y="2564880"/>
            <a:ext cx="1152160" cy="338447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dirty="0"/>
              <a:t>绝对忠诚 绝对可靠</a:t>
            </a:r>
          </a:p>
        </p:txBody>
      </p:sp>
      <p:sp>
        <p:nvSpPr>
          <p:cNvPr id="5" name="圆柱体 4">
            <a:extLst>
              <a:ext uri="{FF2B5EF4-FFF2-40B4-BE49-F238E27FC236}">
                <a16:creationId xmlns:a16="http://schemas.microsoft.com/office/drawing/2014/main" id="{D539429A-EC42-410A-8BAF-F89FE3A56746}"/>
              </a:ext>
            </a:extLst>
          </p:cNvPr>
          <p:cNvSpPr/>
          <p:nvPr/>
        </p:nvSpPr>
        <p:spPr>
          <a:xfrm>
            <a:off x="3143590" y="2564880"/>
            <a:ext cx="1152160" cy="338447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dirty="0"/>
              <a:t>政治过硬 本领高强</a:t>
            </a:r>
          </a:p>
        </p:txBody>
      </p:sp>
      <p:pic>
        <p:nvPicPr>
          <p:cNvPr id="7" name="图片 6">
            <a:extLst>
              <a:ext uri="{FF2B5EF4-FFF2-40B4-BE49-F238E27FC236}">
                <a16:creationId xmlns:a16="http://schemas.microsoft.com/office/drawing/2014/main" id="{1132EAF4-6EEF-4BDD-B39D-F18C3B3E2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099" y="2636890"/>
            <a:ext cx="5177429" cy="19904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矩形 7">
            <a:extLst>
              <a:ext uri="{FF2B5EF4-FFF2-40B4-BE49-F238E27FC236}">
                <a16:creationId xmlns:a16="http://schemas.microsoft.com/office/drawing/2014/main" id="{D984EE78-E90D-4372-A44F-62D8A1866269}"/>
              </a:ext>
            </a:extLst>
          </p:cNvPr>
          <p:cNvSpPr/>
          <p:nvPr/>
        </p:nvSpPr>
        <p:spPr>
          <a:xfrm>
            <a:off x="5087860" y="5157240"/>
            <a:ext cx="1656230" cy="792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强化思想武装</a:t>
            </a:r>
          </a:p>
        </p:txBody>
      </p:sp>
      <p:sp>
        <p:nvSpPr>
          <p:cNvPr id="9" name="矩形 8">
            <a:extLst>
              <a:ext uri="{FF2B5EF4-FFF2-40B4-BE49-F238E27FC236}">
                <a16:creationId xmlns:a16="http://schemas.microsoft.com/office/drawing/2014/main" id="{73955F99-1A12-4AC0-8848-D7327346237B}"/>
              </a:ext>
            </a:extLst>
          </p:cNvPr>
          <p:cNvSpPr/>
          <p:nvPr/>
        </p:nvSpPr>
        <p:spPr>
          <a:xfrm>
            <a:off x="6852698" y="5163694"/>
            <a:ext cx="1656230" cy="792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提升工作本领</a:t>
            </a:r>
          </a:p>
        </p:txBody>
      </p:sp>
      <p:sp>
        <p:nvSpPr>
          <p:cNvPr id="10" name="矩形 9">
            <a:extLst>
              <a:ext uri="{FF2B5EF4-FFF2-40B4-BE49-F238E27FC236}">
                <a16:creationId xmlns:a16="http://schemas.microsoft.com/office/drawing/2014/main" id="{BACD1963-3060-41A9-A0FB-5F36328D7AC0}"/>
              </a:ext>
            </a:extLst>
          </p:cNvPr>
          <p:cNvSpPr/>
          <p:nvPr/>
        </p:nvSpPr>
        <p:spPr>
          <a:xfrm>
            <a:off x="8617536" y="5157240"/>
            <a:ext cx="1656230" cy="792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加强监督管理</a:t>
            </a:r>
          </a:p>
        </p:txBody>
      </p:sp>
    </p:spTree>
    <p:extLst>
      <p:ext uri="{BB962C8B-B14F-4D97-AF65-F5344CB8AC3E}">
        <p14:creationId xmlns:p14="http://schemas.microsoft.com/office/powerpoint/2010/main" val="39607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96"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14773494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文本框"/>
          <p:cNvSpPr>
            <a:spLocks noGrp="1"/>
          </p:cNvSpPr>
          <p:nvPr>
            <p:ph type="title"/>
          </p:nvPr>
        </p:nvSpPr>
        <p:spPr>
          <a:xfrm>
            <a:off x="1991430" y="1700760"/>
            <a:ext cx="9075606"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sz="3200" b="1" u="none" strike="noStrike" kern="1200" cap="none" spc="0" baseline="0" dirty="0">
                <a:solidFill>
                  <a:srgbClr val="C00000"/>
                </a:solidFill>
                <a:effectLst>
                  <a:glow rad="228600">
                    <a:srgbClr val="FF9004">
                      <a:alpha val="40000"/>
                    </a:srgbClr>
                  </a:glow>
                </a:effectLst>
                <a:latin typeface="Calibri" pitchFamily="34" charset="0"/>
                <a:cs typeface="等线" charset="0"/>
              </a:rPr>
              <a:t>一</a:t>
            </a:r>
            <a:r>
              <a:rPr lang="zh-CN" altLang="en-US" sz="3200" b="1" dirty="0">
                <a:solidFill>
                  <a:srgbClr val="C00000"/>
                </a:solidFill>
                <a:effectLst>
                  <a:glow rad="228600">
                    <a:srgbClr val="FF9004">
                      <a:alpha val="40000"/>
                    </a:srgbClr>
                  </a:glow>
                </a:effectLst>
                <a:latin typeface="Calibri" pitchFamily="34" charset="0"/>
                <a:cs typeface="等线" charset="0"/>
              </a:rPr>
              <a:t>、深刻认识中华民族波澜壮阔的历史进程</a:t>
            </a:r>
            <a:br>
              <a:rPr lang="zh-CN" altLang="en-US" sz="3200" b="1" dirty="0">
                <a:solidFill>
                  <a:srgbClr val="C00000"/>
                </a:solidFill>
                <a:effectLst>
                  <a:glow rad="228600">
                    <a:srgbClr val="FF9004">
                      <a:alpha val="40000"/>
                    </a:srgbClr>
                  </a:glow>
                </a:effectLst>
                <a:latin typeface="Calibri" pitchFamily="34" charset="0"/>
                <a:cs typeface="等线" charset="0"/>
              </a:rPr>
            </a:br>
            <a:r>
              <a:rPr lang="zh-CN" altLang="en-US" sz="3200" b="1" dirty="0">
                <a:solidFill>
                  <a:srgbClr val="C00000"/>
                </a:solidFill>
                <a:effectLst>
                  <a:glow rad="228600">
                    <a:srgbClr val="FF9004">
                      <a:alpha val="40000"/>
                    </a:srgbClr>
                  </a:glow>
                </a:effectLst>
                <a:latin typeface="Calibri" pitchFamily="34" charset="0"/>
                <a:cs typeface="等线" charset="0"/>
              </a:rPr>
              <a:t>切实增强实现中华民族伟大复兴的历史自信</a:t>
            </a:r>
            <a:br>
              <a:rPr lang="zh-CN" altLang="en-US" b="1" dirty="0">
                <a:solidFill>
                  <a:srgbClr val="C00000"/>
                </a:solidFill>
                <a:effectLst>
                  <a:glow rad="228600">
                    <a:srgbClr val="FF9004">
                      <a:alpha val="40000"/>
                    </a:srgbClr>
                  </a:glow>
                </a:effectLst>
                <a:latin typeface="Calibri" pitchFamily="34" charset="0"/>
                <a:cs typeface="等线" charset="0"/>
              </a:rPr>
            </a:b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6246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20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0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08" name="组合"/>
          <p:cNvGrpSpPr>
            <a:grpSpLocks/>
          </p:cNvGrpSpPr>
          <p:nvPr/>
        </p:nvGrpSpPr>
        <p:grpSpPr>
          <a:xfrm>
            <a:off x="361955" y="-4761"/>
            <a:ext cx="2070099" cy="1585912"/>
            <a:chOff x="361955" y="-4761"/>
            <a:chExt cx="2070099" cy="1585912"/>
          </a:xfrm>
        </p:grpSpPr>
        <p:sp>
          <p:nvSpPr>
            <p:cNvPr id="120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0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0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21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21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12"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13"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14"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1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1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1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18"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19"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122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21" name="图片" descr="时事报告.gif"/>
          <p:cNvPicPr>
            <a:picLocks/>
          </p:cNvPicPr>
          <p:nvPr/>
        </p:nvPicPr>
        <p:blipFill>
          <a:blip r:embed="rId5" cstate="print"/>
          <a:stretch>
            <a:fillRect/>
          </a:stretch>
        </p:blipFill>
        <p:spPr>
          <a:xfrm>
            <a:off x="3219531" y="242537"/>
            <a:ext cx="10070400" cy="5039997"/>
          </a:xfrm>
          <a:prstGeom prst="rect">
            <a:avLst/>
          </a:prstGeom>
          <a:noFill/>
          <a:ln w="9525" cap="flat" cmpd="sng">
            <a:noFill/>
            <a:prstDash val="solid"/>
            <a:miter/>
          </a:ln>
        </p:spPr>
      </p:pic>
      <p:sp>
        <p:nvSpPr>
          <p:cNvPr id="1222"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dirty="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dirty="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供各级领导干部讲形势作报告，大中专院校和中学思想政治课教师讲授形势与政策课和时事课，参加公务员考试、遴选、公选以及关心国内外形势的读者使用。</a:t>
            </a:r>
          </a:p>
        </p:txBody>
      </p:sp>
      <p:pic>
        <p:nvPicPr>
          <p:cNvPr id="1223"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99744940"/>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3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3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35" name="组合"/>
          <p:cNvGrpSpPr>
            <a:grpSpLocks/>
          </p:cNvGrpSpPr>
          <p:nvPr/>
        </p:nvGrpSpPr>
        <p:grpSpPr>
          <a:xfrm>
            <a:off x="361955" y="-4761"/>
            <a:ext cx="2070099" cy="1585912"/>
            <a:chOff x="361955" y="-4761"/>
            <a:chExt cx="2070099" cy="1585912"/>
          </a:xfrm>
        </p:grpSpPr>
        <p:sp>
          <p:nvSpPr>
            <p:cNvPr id="123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3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3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3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3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39"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7"/>
                </a:lnTo>
                <a:lnTo>
                  <a:pt x="21600" y="21585"/>
                </a:lnTo>
                <a:close/>
              </a:path>
            </a:pathLst>
          </a:custGeom>
          <a:solidFill>
            <a:schemeClr val="tx2"/>
          </a:solidFill>
          <a:ln w="9525" cap="flat" cmpd="sng">
            <a:noFill/>
            <a:prstDash val="solid"/>
            <a:round/>
          </a:ln>
        </p:spPr>
      </p:sp>
      <p:sp>
        <p:nvSpPr>
          <p:cNvPr id="1240"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598"/>
                </a:moveTo>
                <a:lnTo>
                  <a:pt x="0" y="0"/>
                </a:lnTo>
                <a:lnTo>
                  <a:pt x="0" y="427"/>
                </a:lnTo>
                <a:lnTo>
                  <a:pt x="19499" y="21598"/>
                </a:lnTo>
                <a:lnTo>
                  <a:pt x="21600" y="21598"/>
                </a:lnTo>
                <a:close/>
              </a:path>
            </a:pathLst>
          </a:custGeom>
          <a:solidFill>
            <a:schemeClr val="accent1"/>
          </a:solidFill>
          <a:ln w="9525" cap="flat" cmpd="sng">
            <a:noFill/>
            <a:prstDash val="solid"/>
            <a:round/>
          </a:ln>
        </p:spPr>
      </p:sp>
      <p:sp>
        <p:nvSpPr>
          <p:cNvPr id="1241" name="曲线"/>
          <p:cNvSpPr>
            <a:spLocks/>
          </p:cNvSpPr>
          <p:nvPr/>
        </p:nvSpPr>
        <p:spPr>
          <a:xfrm>
            <a:off x="2419352" y="4703757"/>
            <a:ext cx="3928530" cy="2344739"/>
          </a:xfrm>
          <a:custGeom>
            <a:avLst/>
            <a:gdLst>
              <a:gd name="T1" fmla="*/ 0 w 21600"/>
              <a:gd name="T2" fmla="*/ 0 h 21600"/>
              <a:gd name="T3" fmla="*/ 21600 w 21600"/>
              <a:gd name="T4" fmla="*/ 21600 h 21600"/>
            </a:gdLst>
            <a:ahLst/>
            <a:cxnLst/>
            <a:rect l="T1" t="T2" r="T3" b="T4"/>
            <a:pathLst>
              <a:path w="21600" h="21600">
                <a:moveTo>
                  <a:pt x="15639" y="21553"/>
                </a:moveTo>
                <a:lnTo>
                  <a:pt x="0" y="1418"/>
                </a:lnTo>
                <a:lnTo>
                  <a:pt x="0" y="0"/>
                </a:lnTo>
                <a:lnTo>
                  <a:pt x="21599" y="21553"/>
                </a:lnTo>
                <a:lnTo>
                  <a:pt x="21504" y="21600"/>
                </a:lnTo>
                <a:lnTo>
                  <a:pt x="15639" y="21553"/>
                </a:lnTo>
                <a:close/>
              </a:path>
            </a:pathLst>
          </a:custGeom>
          <a:solidFill>
            <a:schemeClr val="accent2"/>
          </a:solidFill>
          <a:ln w="9525" cap="flat" cmpd="sng">
            <a:noFill/>
            <a:prstDash val="solid"/>
            <a:round/>
          </a:ln>
        </p:spPr>
      </p:sp>
      <p:sp>
        <p:nvSpPr>
          <p:cNvPr id="124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4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4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45"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1"/>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246"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24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248"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刊物以专题稿件为主，作者为中央和国家机关部委领导、省（区、市）党委政府负责同志和相关领域的权威专家，内容准确权威、系统实用，是党委中心组学习不可多得的材料。</a:t>
            </a:r>
          </a:p>
        </p:txBody>
      </p:sp>
      <p:sp>
        <p:nvSpPr>
          <p:cNvPr id="1249"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250"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631326279"/>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58"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59"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62" name="组合"/>
          <p:cNvGrpSpPr>
            <a:grpSpLocks/>
          </p:cNvGrpSpPr>
          <p:nvPr/>
        </p:nvGrpSpPr>
        <p:grpSpPr>
          <a:xfrm>
            <a:off x="361955" y="-4761"/>
            <a:ext cx="2070099" cy="1585912"/>
            <a:chOff x="361955" y="-4761"/>
            <a:chExt cx="2070099" cy="1585912"/>
          </a:xfrm>
        </p:grpSpPr>
        <p:sp>
          <p:nvSpPr>
            <p:cNvPr id="1260"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61"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63"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64"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65"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66"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67"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68"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69"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70"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71"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72"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73"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74"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275"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每学年两期，于每学期开学前出版。</a:t>
            </a:r>
          </a:p>
        </p:txBody>
      </p:sp>
      <p:sp>
        <p:nvSpPr>
          <p:cNvPr id="1276"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27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94381290"/>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85"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86"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89" name="组合"/>
          <p:cNvGrpSpPr>
            <a:grpSpLocks/>
          </p:cNvGrpSpPr>
          <p:nvPr/>
        </p:nvGrpSpPr>
        <p:grpSpPr>
          <a:xfrm>
            <a:off x="361955" y="-4761"/>
            <a:ext cx="2070099" cy="1585912"/>
            <a:chOff x="361955" y="-4761"/>
            <a:chExt cx="2070099" cy="1585912"/>
          </a:xfrm>
        </p:grpSpPr>
        <p:sp>
          <p:nvSpPr>
            <p:cNvPr id="1287"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88"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90"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91"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92"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93"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94"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95"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96"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97"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98"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99"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0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01" name="图片" descr="zhijiao.gif"/>
          <p:cNvPicPr>
            <a:picLocks noChangeAspect="1"/>
          </p:cNvPicPr>
          <p:nvPr/>
        </p:nvPicPr>
        <p:blipFill>
          <a:blip r:embed="rId5" cstate="print"/>
          <a:stretch>
            <a:fillRect/>
          </a:stretch>
        </p:blipFill>
        <p:spPr>
          <a:xfrm>
            <a:off x="3213122" y="234063"/>
            <a:ext cx="10072137" cy="5039997"/>
          </a:xfrm>
          <a:prstGeom prst="rect">
            <a:avLst/>
          </a:prstGeom>
          <a:noFill/>
          <a:ln w="9525" cap="flat" cmpd="sng">
            <a:noFill/>
            <a:prstDash val="solid"/>
            <a:miter/>
          </a:ln>
        </p:spPr>
      </p:pic>
      <p:sp>
        <p:nvSpPr>
          <p:cNvPr id="1302"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《时事（职教）》紧密结合中职院校德育课特点，解读政策、分析形势，帮助学生开拓眼界、提升素质，被誉为“填补时政教育空白的权威教材”。 </a:t>
            </a:r>
          </a:p>
        </p:txBody>
      </p:sp>
      <p:sp>
        <p:nvSpPr>
          <p:cNvPr id="1303"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04"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44184979"/>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1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1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16" name="组合"/>
          <p:cNvGrpSpPr>
            <a:grpSpLocks/>
          </p:cNvGrpSpPr>
          <p:nvPr/>
        </p:nvGrpSpPr>
        <p:grpSpPr>
          <a:xfrm>
            <a:off x="361955" y="-4761"/>
            <a:ext cx="2070099" cy="1585912"/>
            <a:chOff x="361955" y="-4761"/>
            <a:chExt cx="2070099" cy="1585912"/>
          </a:xfrm>
        </p:grpSpPr>
        <p:sp>
          <p:nvSpPr>
            <p:cNvPr id="131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1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1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31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31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2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2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2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2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2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2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2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2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28"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329"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《时事（高中）》是教育部基础教育司委托，中共中央宣传部时事报告杂志社编辑出版的面向高中生时事教育教学的权威刊物。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紧密配合高中思想政治课新课标要求，传递中央精神，针对经济社会发展中的热点难点问题，为高中生答疑解惑，是高考时事复习的好帮手。</a:t>
            </a:r>
          </a:p>
        </p:txBody>
      </p:sp>
      <p:sp>
        <p:nvSpPr>
          <p:cNvPr id="133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3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379288426"/>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43" name="组合"/>
          <p:cNvGrpSpPr>
            <a:grpSpLocks/>
          </p:cNvGrpSpPr>
          <p:nvPr/>
        </p:nvGrpSpPr>
        <p:grpSpPr>
          <a:xfrm>
            <a:off x="361955" y="-4761"/>
            <a:ext cx="2070099" cy="1585912"/>
            <a:chOff x="361955" y="-4761"/>
            <a:chExt cx="2070099" cy="1585912"/>
          </a:xfrm>
        </p:grpSpPr>
        <p:sp>
          <p:nvSpPr>
            <p:cNvPr id="13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55"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356"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时事（初中）》是教育部基础教育司委托，中共中央宣传部时事报告杂志社编辑出版的面向初中生时事教育教学的权威刊物。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《道德与法治》课“动态教材”。</a:t>
            </a:r>
          </a:p>
        </p:txBody>
      </p:sp>
      <p:sp>
        <p:nvSpPr>
          <p:cNvPr id="13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57013340"/>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6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6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70" name="组合"/>
          <p:cNvGrpSpPr>
            <a:grpSpLocks/>
          </p:cNvGrpSpPr>
          <p:nvPr/>
        </p:nvGrpSpPr>
        <p:grpSpPr>
          <a:xfrm>
            <a:off x="361955" y="-4761"/>
            <a:ext cx="2070099" cy="1585912"/>
            <a:chOff x="361955" y="-4761"/>
            <a:chExt cx="2070099" cy="1585912"/>
          </a:xfrm>
        </p:grpSpPr>
        <p:sp>
          <p:nvSpPr>
            <p:cNvPr id="136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6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7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7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7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7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7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7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7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7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7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8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8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82"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383"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38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8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4922464"/>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97" name="组合"/>
          <p:cNvGrpSpPr>
            <a:grpSpLocks/>
          </p:cNvGrpSpPr>
          <p:nvPr/>
        </p:nvGrpSpPr>
        <p:grpSpPr>
          <a:xfrm>
            <a:off x="361955" y="-4761"/>
            <a:ext cx="2070099" cy="1585912"/>
            <a:chOff x="361955" y="-4761"/>
            <a:chExt cx="2070099" cy="1585912"/>
          </a:xfrm>
        </p:grpSpPr>
        <p:sp>
          <p:nvSpPr>
            <p:cNvPr id="13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4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4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4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4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4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4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4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4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4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40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41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41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352585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2678FC0-7364-4A55-AED4-D29413AC4D5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75ABA3C3-4F0C-416A-9A2E-B4DEDBC7A3C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从中华民族</a:t>
            </a:r>
            <a:r>
              <a:rPr lang="en-US" altLang="zh-CN" sz="2800" b="1" dirty="0">
                <a:solidFill>
                  <a:srgbClr val="A53010"/>
                </a:solidFill>
                <a:latin typeface="微软雅黑" charset="0"/>
                <a:ea typeface="微软雅黑" charset="0"/>
                <a:cs typeface="幼圆" pitchFamily="49" charset="-122"/>
                <a:sym typeface="微软雅黑" charset="0"/>
              </a:rPr>
              <a:t>5000</a:t>
            </a:r>
            <a:r>
              <a:rPr lang="zh-CN" altLang="en-US" sz="2800" b="1" dirty="0">
                <a:solidFill>
                  <a:srgbClr val="A53010"/>
                </a:solidFill>
                <a:latin typeface="微软雅黑" charset="0"/>
                <a:ea typeface="微软雅黑" charset="0"/>
                <a:cs typeface="幼圆" pitchFamily="49" charset="-122"/>
                <a:sym typeface="微软雅黑" charset="0"/>
              </a:rPr>
              <a:t>多年文明史中</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深刻认识中华民族曾经创造的历史辉煌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BEB4A600-91B0-4C59-804D-B303BF520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492870"/>
            <a:ext cx="5448300" cy="28575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矩形 6">
            <a:extLst>
              <a:ext uri="{FF2B5EF4-FFF2-40B4-BE49-F238E27FC236}">
                <a16:creationId xmlns:a16="http://schemas.microsoft.com/office/drawing/2014/main" id="{D2FEA250-CFEB-47FC-B9D8-7CE5D319E578}"/>
              </a:ext>
            </a:extLst>
          </p:cNvPr>
          <p:cNvSpPr/>
          <p:nvPr/>
        </p:nvSpPr>
        <p:spPr>
          <a:xfrm>
            <a:off x="1091963" y="5589300"/>
            <a:ext cx="5848076" cy="646331"/>
          </a:xfrm>
          <a:prstGeom prst="rect">
            <a:avLst/>
          </a:prstGeom>
        </p:spPr>
        <p:txBody>
          <a:bodyPr wrap="none">
            <a:spAutoFit/>
          </a:bodyPr>
          <a:lstStyle/>
          <a:p>
            <a:r>
              <a:rPr lang="en-US" altLang="zh-CN" sz="1800" dirty="0">
                <a:ln w="0"/>
                <a:effectLst>
                  <a:outerShdw blurRad="38100" dist="19050" dir="2700000" algn="tl" rotWithShape="0">
                    <a:schemeClr val="dk1">
                      <a:alpha val="40000"/>
                    </a:schemeClr>
                  </a:outerShdw>
                </a:effectLst>
              </a:rPr>
              <a:t>16</a:t>
            </a:r>
            <a:r>
              <a:rPr lang="zh-CN" altLang="en-US" sz="1800" dirty="0">
                <a:ln w="0"/>
                <a:effectLst>
                  <a:outerShdw blurRad="38100" dist="19050" dir="2700000" algn="tl" rotWithShape="0">
                    <a:schemeClr val="dk1">
                      <a:alpha val="40000"/>
                    </a:schemeClr>
                  </a:outerShdw>
                </a:effectLst>
              </a:rPr>
              <a:t>世纪以前，影响人类生活的重大科技发明约有</a:t>
            </a:r>
            <a:r>
              <a:rPr lang="en-US" altLang="zh-CN" sz="1800" dirty="0">
                <a:ln w="0"/>
                <a:effectLst>
                  <a:outerShdw blurRad="38100" dist="19050" dir="2700000" algn="tl" rotWithShape="0">
                    <a:schemeClr val="dk1">
                      <a:alpha val="40000"/>
                    </a:schemeClr>
                  </a:outerShdw>
                </a:effectLst>
              </a:rPr>
              <a:t>300</a:t>
            </a:r>
            <a:r>
              <a:rPr lang="zh-CN" altLang="en-US" sz="1800" dirty="0">
                <a:ln w="0"/>
                <a:effectLst>
                  <a:outerShdw blurRad="38100" dist="19050" dir="2700000" algn="tl" rotWithShape="0">
                    <a:schemeClr val="dk1">
                      <a:alpha val="40000"/>
                    </a:schemeClr>
                  </a:outerShdw>
                </a:effectLst>
              </a:rPr>
              <a:t>项，</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其中中国的发明有</a:t>
            </a:r>
            <a:r>
              <a:rPr lang="en-US" altLang="zh-CN" sz="1800" dirty="0">
                <a:ln w="0"/>
                <a:effectLst>
                  <a:outerShdw blurRad="38100" dist="19050" dir="2700000" algn="tl" rotWithShape="0">
                    <a:schemeClr val="dk1">
                      <a:alpha val="40000"/>
                    </a:schemeClr>
                  </a:outerShdw>
                </a:effectLst>
              </a:rPr>
              <a:t>175</a:t>
            </a:r>
            <a:r>
              <a:rPr lang="zh-CN" altLang="en-US" sz="1800" dirty="0">
                <a:ln w="0"/>
                <a:effectLst>
                  <a:outerShdw blurRad="38100" dist="19050" dir="2700000" algn="tl" rotWithShape="0">
                    <a:schemeClr val="dk1">
                      <a:alpha val="40000"/>
                    </a:schemeClr>
                  </a:outerShdw>
                </a:effectLst>
              </a:rPr>
              <a:t>项，占一半以上</a:t>
            </a:r>
          </a:p>
        </p:txBody>
      </p:sp>
      <p:sp>
        <p:nvSpPr>
          <p:cNvPr id="8" name="矩形 7">
            <a:extLst>
              <a:ext uri="{FF2B5EF4-FFF2-40B4-BE49-F238E27FC236}">
                <a16:creationId xmlns:a16="http://schemas.microsoft.com/office/drawing/2014/main" id="{6EB7A8FA-C470-4D50-864C-CD7E9A2975E7}"/>
              </a:ext>
            </a:extLst>
          </p:cNvPr>
          <p:cNvSpPr/>
          <p:nvPr/>
        </p:nvSpPr>
        <p:spPr>
          <a:xfrm>
            <a:off x="7032130" y="2492870"/>
            <a:ext cx="1728240" cy="576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爱国主义精神</a:t>
            </a:r>
          </a:p>
        </p:txBody>
      </p:sp>
      <p:sp>
        <p:nvSpPr>
          <p:cNvPr id="9" name="矩形 8">
            <a:extLst>
              <a:ext uri="{FF2B5EF4-FFF2-40B4-BE49-F238E27FC236}">
                <a16:creationId xmlns:a16="http://schemas.microsoft.com/office/drawing/2014/main" id="{728DFB09-4709-43B1-94FB-573CBEA27842}"/>
              </a:ext>
            </a:extLst>
          </p:cNvPr>
          <p:cNvSpPr/>
          <p:nvPr/>
        </p:nvSpPr>
        <p:spPr>
          <a:xfrm>
            <a:off x="9152625" y="2492870"/>
            <a:ext cx="1728240" cy="576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担当奉献精神</a:t>
            </a:r>
          </a:p>
        </p:txBody>
      </p:sp>
      <p:sp>
        <p:nvSpPr>
          <p:cNvPr id="10" name="矩形 9">
            <a:extLst>
              <a:ext uri="{FF2B5EF4-FFF2-40B4-BE49-F238E27FC236}">
                <a16:creationId xmlns:a16="http://schemas.microsoft.com/office/drawing/2014/main" id="{C538DD9B-1786-4C03-B1CF-6744DA0A4166}"/>
              </a:ext>
            </a:extLst>
          </p:cNvPr>
          <p:cNvSpPr/>
          <p:nvPr/>
        </p:nvSpPr>
        <p:spPr>
          <a:xfrm>
            <a:off x="7032130" y="3501011"/>
            <a:ext cx="1728240" cy="576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艰苦奋斗精神</a:t>
            </a:r>
          </a:p>
        </p:txBody>
      </p:sp>
      <p:sp>
        <p:nvSpPr>
          <p:cNvPr id="11" name="矩形 10">
            <a:extLst>
              <a:ext uri="{FF2B5EF4-FFF2-40B4-BE49-F238E27FC236}">
                <a16:creationId xmlns:a16="http://schemas.microsoft.com/office/drawing/2014/main" id="{7B7BE357-78F9-4B3B-855F-4E6F7F4F79A3}"/>
              </a:ext>
            </a:extLst>
          </p:cNvPr>
          <p:cNvSpPr/>
          <p:nvPr/>
        </p:nvSpPr>
        <p:spPr>
          <a:xfrm>
            <a:off x="9152625" y="3501011"/>
            <a:ext cx="1728240" cy="576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和平友爱精神</a:t>
            </a:r>
          </a:p>
        </p:txBody>
      </p:sp>
      <p:sp>
        <p:nvSpPr>
          <p:cNvPr id="12" name="矩形 11">
            <a:extLst>
              <a:ext uri="{FF2B5EF4-FFF2-40B4-BE49-F238E27FC236}">
                <a16:creationId xmlns:a16="http://schemas.microsoft.com/office/drawing/2014/main" id="{9C5B15A2-89BC-4C22-A93C-F430A77C92B7}"/>
              </a:ext>
            </a:extLst>
          </p:cNvPr>
          <p:cNvSpPr/>
          <p:nvPr/>
        </p:nvSpPr>
        <p:spPr>
          <a:xfrm>
            <a:off x="7248160" y="4725180"/>
            <a:ext cx="4211927" cy="138499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1440" tIns="45720" rIns="91440" bIns="45720">
            <a:spAutoFit/>
          </a:bodyPr>
          <a:lstStyle/>
          <a:p>
            <a:r>
              <a:rPr lang="zh-CN" altLang="en-US" sz="2800" dirty="0">
                <a:ln w="0"/>
                <a:solidFill>
                  <a:schemeClr val="accent1"/>
                </a:solidFill>
                <a:effectLst>
                  <a:outerShdw blurRad="38100" dist="25400" dir="5400000" algn="ctr" rotWithShape="0">
                    <a:srgbClr val="6E747A">
                      <a:alpha val="43000"/>
                    </a:srgbClr>
                  </a:outerShdw>
                </a:effectLst>
              </a:rPr>
              <a:t>纵观人类文明发展史，只有中华文明是唯一始终延续、没有中断的文明</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7964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9F3DB741-F884-4748-90A9-06FF55C18514}"/>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0E03507E-6F40-48D2-80EE-BFC71BE88EE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从中国人民近代以来</a:t>
            </a:r>
            <a:r>
              <a:rPr lang="en-US" altLang="zh-CN" sz="2800" b="1" dirty="0">
                <a:solidFill>
                  <a:srgbClr val="A53010"/>
                </a:solidFill>
                <a:latin typeface="微软雅黑" charset="0"/>
                <a:ea typeface="微软雅黑" charset="0"/>
                <a:cs typeface="幼圆" pitchFamily="49" charset="-122"/>
                <a:sym typeface="微软雅黑" charset="0"/>
              </a:rPr>
              <a:t>170</a:t>
            </a:r>
            <a:r>
              <a:rPr lang="zh-CN" altLang="en-US" sz="2800" b="1" dirty="0">
                <a:solidFill>
                  <a:srgbClr val="A53010"/>
                </a:solidFill>
                <a:latin typeface="微软雅黑" charset="0"/>
                <a:ea typeface="微软雅黑" charset="0"/>
                <a:cs typeface="幼圆" pitchFamily="49" charset="-122"/>
                <a:sym typeface="微软雅黑" charset="0"/>
              </a:rPr>
              <a:t>多年斗争史中</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深刻认识中华民族曾经遭受的深重苦难</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9BE5C470-09EF-40D5-8658-2940FAC90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204831"/>
            <a:ext cx="2897093" cy="2172820"/>
          </a:xfrm>
          <a:prstGeom prst="rect">
            <a:avLst/>
          </a:prstGeom>
        </p:spPr>
      </p:pic>
      <p:pic>
        <p:nvPicPr>
          <p:cNvPr id="7" name="图片 6">
            <a:extLst>
              <a:ext uri="{FF2B5EF4-FFF2-40B4-BE49-F238E27FC236}">
                <a16:creationId xmlns:a16="http://schemas.microsoft.com/office/drawing/2014/main" id="{AF4317CA-6173-40CF-8E1C-C2B58B514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61" y="2204830"/>
            <a:ext cx="2897094" cy="2172821"/>
          </a:xfrm>
          <a:prstGeom prst="rect">
            <a:avLst/>
          </a:prstGeom>
        </p:spPr>
      </p:pic>
      <p:pic>
        <p:nvPicPr>
          <p:cNvPr id="9" name="图片 8">
            <a:extLst>
              <a:ext uri="{FF2B5EF4-FFF2-40B4-BE49-F238E27FC236}">
                <a16:creationId xmlns:a16="http://schemas.microsoft.com/office/drawing/2014/main" id="{1ECB735D-5DE5-4253-B0C2-E0300F8BA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886" y="2204831"/>
            <a:ext cx="2655092" cy="2172820"/>
          </a:xfrm>
          <a:prstGeom prst="rect">
            <a:avLst/>
          </a:prstGeom>
        </p:spPr>
      </p:pic>
      <p:pic>
        <p:nvPicPr>
          <p:cNvPr id="11" name="图片 10">
            <a:extLst>
              <a:ext uri="{FF2B5EF4-FFF2-40B4-BE49-F238E27FC236}">
                <a16:creationId xmlns:a16="http://schemas.microsoft.com/office/drawing/2014/main" id="{1979B455-2145-476D-BC20-B31C606C98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0170" y="4437141"/>
            <a:ext cx="2815808" cy="2079148"/>
          </a:xfrm>
          <a:prstGeom prst="rect">
            <a:avLst/>
          </a:prstGeom>
        </p:spPr>
      </p:pic>
      <p:sp>
        <p:nvSpPr>
          <p:cNvPr id="12" name="矩形 11">
            <a:extLst>
              <a:ext uri="{FF2B5EF4-FFF2-40B4-BE49-F238E27FC236}">
                <a16:creationId xmlns:a16="http://schemas.microsoft.com/office/drawing/2014/main" id="{E7B0591E-BC2C-40FC-A19B-AD8ACB1C91C2}"/>
              </a:ext>
            </a:extLst>
          </p:cNvPr>
          <p:cNvSpPr/>
          <p:nvPr/>
        </p:nvSpPr>
        <p:spPr>
          <a:xfrm>
            <a:off x="1440657" y="4691885"/>
            <a:ext cx="5231423" cy="1569660"/>
          </a:xfrm>
          <a:prstGeom prst="rect">
            <a:avLst/>
          </a:prstGeom>
          <a:noFill/>
          <a:ln>
            <a:solidFill>
              <a:srgbClr val="0070C0"/>
            </a:solidFill>
          </a:ln>
          <a:scene3d>
            <a:camera prst="orthographicFront"/>
            <a:lightRig rig="threePt" dir="t"/>
          </a:scene3d>
          <a:sp3d>
            <a:bevelT prst="relaxedInset"/>
          </a:sp3d>
        </p:spPr>
        <p:txBody>
          <a:bodyPr wrap="square" lIns="91440" tIns="45720" rIns="91440" bIns="45720">
            <a:spAutoFit/>
          </a:bodyPr>
          <a:lstStyle/>
          <a:p>
            <a:r>
              <a:rPr lang="zh-CN" altLang="en-US" b="1" dirty="0">
                <a:ln w="9525">
                  <a:solidFill>
                    <a:schemeClr val="bg1"/>
                  </a:solidFill>
                  <a:prstDash val="solid"/>
                </a:ln>
                <a:effectLst>
                  <a:outerShdw blurRad="12700" dist="38100" dir="2700000" algn="tl" rotWithShape="0">
                    <a:schemeClr val="bg1">
                      <a:lumMod val="50000"/>
                    </a:schemeClr>
                  </a:outerShdw>
                </a:effectLst>
              </a:rPr>
              <a:t>近代中国历史表明，守旧没有出路，落后就要挨打。只有把握时代潮流，勇于变革创新，才能实现国家繁荣昌盛、长治久安</a:t>
            </a:r>
            <a:endParaRPr lang="zh-CN" alt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969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93F122C-A356-4B11-B96E-FFE9E71F274C}"/>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8318A442-47C4-4E24-AEFA-1D6BA38D640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从中国共产党</a:t>
            </a:r>
            <a:r>
              <a:rPr lang="en-US" altLang="zh-CN" sz="2800" b="1" dirty="0">
                <a:solidFill>
                  <a:srgbClr val="A53010"/>
                </a:solidFill>
                <a:latin typeface="微软雅黑" charset="0"/>
                <a:ea typeface="微软雅黑" charset="0"/>
                <a:cs typeface="幼圆" pitchFamily="49" charset="-122"/>
                <a:sym typeface="微软雅黑" charset="0"/>
              </a:rPr>
              <a:t>90</a:t>
            </a:r>
            <a:r>
              <a:rPr lang="zh-CN" altLang="en-US" sz="2800" b="1" dirty="0">
                <a:solidFill>
                  <a:srgbClr val="A53010"/>
                </a:solidFill>
                <a:latin typeface="微软雅黑" charset="0"/>
                <a:ea typeface="微软雅黑" charset="0"/>
                <a:cs typeface="幼圆" pitchFamily="49" charset="-122"/>
                <a:sym typeface="微软雅黑" charset="0"/>
              </a:rPr>
              <a:t>多年奋斗史中</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深刻认识我们党一切工作和奋斗的初心使命</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3450DF9F-286C-4F19-B1FA-2A6DEA0BB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447533"/>
            <a:ext cx="5633473" cy="31722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矩形 5">
            <a:extLst>
              <a:ext uri="{FF2B5EF4-FFF2-40B4-BE49-F238E27FC236}">
                <a16:creationId xmlns:a16="http://schemas.microsoft.com/office/drawing/2014/main" id="{494805AB-EF8E-456D-A5E7-4CB98EFF7EAE}"/>
              </a:ext>
            </a:extLst>
          </p:cNvPr>
          <p:cNvSpPr/>
          <p:nvPr/>
        </p:nvSpPr>
        <p:spPr>
          <a:xfrm>
            <a:off x="7104140" y="2588262"/>
            <a:ext cx="4507367" cy="2765950"/>
          </a:xfrm>
          <a:prstGeom prst="rect">
            <a:avLst/>
          </a:prstGeom>
          <a:noFill/>
          <a:ln>
            <a:solidFill>
              <a:srgbClr val="C00000"/>
            </a:solidFill>
          </a:ln>
          <a:scene3d>
            <a:camera prst="orthographicFront"/>
            <a:lightRig rig="threePt" dir="t"/>
          </a:scene3d>
          <a:sp3d>
            <a:bevelT prst="angle"/>
          </a:sp3d>
        </p:spPr>
        <p:txBody>
          <a:bodyPr wrap="square" lIns="91440" tIns="45720" rIns="91440" bIns="45720">
            <a:spAutoFit/>
          </a:bodyPr>
          <a:lstStyle/>
          <a:p>
            <a:pPr>
              <a:lnSpc>
                <a:spcPts val="3500"/>
              </a:lnSpc>
            </a:pPr>
            <a:r>
              <a:rPr lang="zh-CN" altLang="en-US" sz="2800" dirty="0">
                <a:ln w="0"/>
                <a:solidFill>
                  <a:schemeClr val="accent1"/>
                </a:solidFill>
                <a:effectLst>
                  <a:outerShdw blurRad="38100" dist="25400" dir="5400000" algn="ctr" rotWithShape="0">
                    <a:srgbClr val="6E747A">
                      <a:alpha val="43000"/>
                    </a:srgbClr>
                  </a:outerShdw>
                </a:effectLst>
              </a:rPr>
              <a:t>    近百年来，为中国人民谋幸福、为中华民族谋复兴的初心和使命始终是激励中国共产党人不断前进的根本动力，贯穿我们党领导革命、建设、改革的全过程。</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7" name="矩形 6">
            <a:extLst>
              <a:ext uri="{FF2B5EF4-FFF2-40B4-BE49-F238E27FC236}">
                <a16:creationId xmlns:a16="http://schemas.microsoft.com/office/drawing/2014/main" id="{C8ED7CCB-9A05-407B-B4D4-94556679448B}"/>
              </a:ext>
            </a:extLst>
          </p:cNvPr>
          <p:cNvSpPr/>
          <p:nvPr/>
        </p:nvSpPr>
        <p:spPr>
          <a:xfrm>
            <a:off x="1394298" y="5823676"/>
            <a:ext cx="5493812" cy="369332"/>
          </a:xfrm>
          <a:prstGeom prst="rect">
            <a:avLst/>
          </a:prstGeom>
        </p:spPr>
        <p:txBody>
          <a:bodyPr wrap="none">
            <a:spAutoFit/>
          </a:bodyPr>
          <a:lstStyle/>
          <a:p>
            <a:pPr algn="ctr"/>
            <a:r>
              <a:rPr lang="zh-CN" altLang="en-US" sz="1800" dirty="0">
                <a:ln w="0"/>
                <a:solidFill>
                  <a:srgbClr val="FF0000"/>
                </a:solidFill>
                <a:effectLst>
                  <a:outerShdw blurRad="38100" dist="19050" dir="2700000" algn="tl" rotWithShape="0">
                    <a:schemeClr val="dk1">
                      <a:alpha val="40000"/>
                    </a:schemeClr>
                  </a:outerShdw>
                </a:effectLst>
              </a:rPr>
              <a:t>自从有了中国共产党，中国革命的面貌就焕然一新了</a:t>
            </a:r>
          </a:p>
        </p:txBody>
      </p:sp>
    </p:spTree>
    <p:extLst>
      <p:ext uri="{BB962C8B-B14F-4D97-AF65-F5344CB8AC3E}">
        <p14:creationId xmlns:p14="http://schemas.microsoft.com/office/powerpoint/2010/main" val="4412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7AFCFAB-C3D4-41B1-848E-D36DB97C5957}"/>
              </a:ext>
            </a:extLst>
          </p:cNvPr>
          <p:cNvSpPr>
            <a:spLocks noGrp="1"/>
          </p:cNvSpPr>
          <p:nvPr>
            <p:ph type="ctrTitle"/>
          </p:nvPr>
        </p:nvSpPr>
        <p:spPr>
          <a:xfrm>
            <a:off x="1847410" y="2130425"/>
            <a:ext cx="9937380" cy="1470025"/>
          </a:xfrm>
        </p:spPr>
        <p:txBody>
          <a:bodyPr/>
          <a:lstStyle/>
          <a:p>
            <a:pPr algn="ctr">
              <a:lnSpc>
                <a:spcPts val="4600"/>
              </a:lnSpc>
            </a:pPr>
            <a:r>
              <a:rPr lang="zh-CN" altLang="en-US" sz="3200" b="1" dirty="0">
                <a:solidFill>
                  <a:srgbClr val="C00000"/>
                </a:solidFill>
                <a:effectLst>
                  <a:glow rad="228600">
                    <a:srgbClr val="FF9004">
                      <a:alpha val="40000"/>
                    </a:srgbClr>
                  </a:glow>
                </a:effectLst>
                <a:latin typeface="Calibri" pitchFamily="34" charset="0"/>
                <a:cs typeface="等线" charset="0"/>
              </a:rPr>
              <a:t>二、深刻认识信息化发展带来的革命性变化</a:t>
            </a:r>
            <a:br>
              <a:rPr lang="zh-CN" altLang="en-US" sz="3200" b="1" dirty="0">
                <a:solidFill>
                  <a:srgbClr val="C00000"/>
                </a:solidFill>
                <a:effectLst>
                  <a:glow rad="228600">
                    <a:srgbClr val="FF9004">
                      <a:alpha val="40000"/>
                    </a:srgbClr>
                  </a:glow>
                </a:effectLst>
                <a:latin typeface="Calibri" pitchFamily="34" charset="0"/>
                <a:cs typeface="等线" charset="0"/>
              </a:rPr>
            </a:br>
            <a:r>
              <a:rPr lang="zh-CN" altLang="en-US" sz="3200" b="1" dirty="0">
                <a:solidFill>
                  <a:srgbClr val="C00000"/>
                </a:solidFill>
                <a:effectLst>
                  <a:glow rad="228600">
                    <a:srgbClr val="FF9004">
                      <a:alpha val="40000"/>
                    </a:srgbClr>
                  </a:glow>
                </a:effectLst>
                <a:latin typeface="Calibri" pitchFamily="34" charset="0"/>
                <a:cs typeface="等线" charset="0"/>
              </a:rPr>
              <a:t>准确把握信息革命给中华民族伟大复兴带来的重大机遇</a:t>
            </a:r>
            <a:br>
              <a:rPr lang="zh-CN" altLang="en-US" sz="3200" b="1" dirty="0">
                <a:solidFill>
                  <a:srgbClr val="C00000"/>
                </a:solidFill>
                <a:effectLst>
                  <a:glow rad="228600">
                    <a:srgbClr val="FF9004">
                      <a:alpha val="40000"/>
                    </a:srgbClr>
                  </a:glow>
                </a:effectLst>
                <a:latin typeface="Calibri" pitchFamily="34" charset="0"/>
                <a:cs typeface="等线" charset="0"/>
              </a:rPr>
            </a:br>
            <a:endParaRPr lang="zh-CN" altLang="en-US" sz="3200" dirty="0"/>
          </a:p>
        </p:txBody>
      </p:sp>
    </p:spTree>
    <p:extLst>
      <p:ext uri="{BB962C8B-B14F-4D97-AF65-F5344CB8AC3E}">
        <p14:creationId xmlns:p14="http://schemas.microsoft.com/office/powerpoint/2010/main" val="20721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DF8652D-8136-4EB8-9083-BAC56B31DC5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4" name="矩形: 圆顶角 3">
            <a:extLst>
              <a:ext uri="{FF2B5EF4-FFF2-40B4-BE49-F238E27FC236}">
                <a16:creationId xmlns:a16="http://schemas.microsoft.com/office/drawing/2014/main" id="{3C2D92CF-A507-479F-8C20-FC20FD1BC495}"/>
              </a:ext>
            </a:extLst>
          </p:cNvPr>
          <p:cNvSpPr/>
          <p:nvPr/>
        </p:nvSpPr>
        <p:spPr>
          <a:xfrm>
            <a:off x="1254636" y="1826526"/>
            <a:ext cx="1888954"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农业革命</a:t>
            </a:r>
          </a:p>
        </p:txBody>
      </p:sp>
      <p:sp>
        <p:nvSpPr>
          <p:cNvPr id="12" name="矩形: 圆顶角 11">
            <a:extLst>
              <a:ext uri="{FF2B5EF4-FFF2-40B4-BE49-F238E27FC236}">
                <a16:creationId xmlns:a16="http://schemas.microsoft.com/office/drawing/2014/main" id="{30760E0F-3DF0-47D7-B058-3C9215FB5033}"/>
              </a:ext>
            </a:extLst>
          </p:cNvPr>
          <p:cNvSpPr/>
          <p:nvPr/>
        </p:nvSpPr>
        <p:spPr>
          <a:xfrm>
            <a:off x="1263522" y="3162016"/>
            <a:ext cx="1888954"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工业革命</a:t>
            </a:r>
          </a:p>
        </p:txBody>
      </p:sp>
      <p:sp>
        <p:nvSpPr>
          <p:cNvPr id="13" name="矩形: 圆顶角 12">
            <a:extLst>
              <a:ext uri="{FF2B5EF4-FFF2-40B4-BE49-F238E27FC236}">
                <a16:creationId xmlns:a16="http://schemas.microsoft.com/office/drawing/2014/main" id="{8969071B-6FBA-4E1E-B10C-970F8314080C}"/>
              </a:ext>
            </a:extLst>
          </p:cNvPr>
          <p:cNvSpPr/>
          <p:nvPr/>
        </p:nvSpPr>
        <p:spPr>
          <a:xfrm>
            <a:off x="1254636" y="4653170"/>
            <a:ext cx="1888954"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信息革命</a:t>
            </a:r>
          </a:p>
        </p:txBody>
      </p:sp>
      <p:sp>
        <p:nvSpPr>
          <p:cNvPr id="14" name="矩形 13">
            <a:extLst>
              <a:ext uri="{FF2B5EF4-FFF2-40B4-BE49-F238E27FC236}">
                <a16:creationId xmlns:a16="http://schemas.microsoft.com/office/drawing/2014/main" id="{8FAF4101-7E47-4AAA-8E2E-030AE976DDFA}"/>
              </a:ext>
            </a:extLst>
          </p:cNvPr>
          <p:cNvSpPr/>
          <p:nvPr/>
        </p:nvSpPr>
        <p:spPr>
          <a:xfrm>
            <a:off x="3503640" y="1799948"/>
            <a:ext cx="2262158" cy="646331"/>
          </a:xfrm>
          <a:prstGeom prst="rect">
            <a:avLst/>
          </a:prstGeom>
          <a:ln>
            <a:solidFill>
              <a:srgbClr val="00B0F0"/>
            </a:solidFill>
          </a:ln>
        </p:spPr>
        <p:txBody>
          <a:bodyPr wrap="none">
            <a:spAutoFit/>
          </a:bodyPr>
          <a:lstStyle/>
          <a:p>
            <a:r>
              <a:rPr lang="zh-CN" altLang="en-US" sz="1800" dirty="0">
                <a:ln w="0"/>
                <a:effectLst>
                  <a:outerShdw blurRad="38100" dist="19050" dir="2700000" algn="tl" rotWithShape="0">
                    <a:schemeClr val="dk1">
                      <a:alpha val="40000"/>
                    </a:schemeClr>
                  </a:outerShdw>
                </a:effectLst>
              </a:rPr>
              <a:t>增强了人类生存能力</a:t>
            </a:r>
            <a:endParaRPr lang="en-US" altLang="zh-CN" sz="1800" dirty="0">
              <a:ln w="0"/>
              <a:effectLst>
                <a:outerShdw blurRad="38100" dist="19050" dir="2700000" algn="tl" rotWithShape="0">
                  <a:schemeClr val="dk1">
                    <a:alpha val="40000"/>
                  </a:schemeClr>
                </a:outerShdw>
              </a:effectLst>
            </a:endParaRPr>
          </a:p>
          <a:p>
            <a:r>
              <a:rPr lang="zh-CN" altLang="en-US" sz="1800" dirty="0">
                <a:ln w="0"/>
                <a:effectLst>
                  <a:outerShdw blurRad="38100" dist="19050" dir="2700000" algn="tl" rotWithShape="0">
                    <a:schemeClr val="dk1">
                      <a:alpha val="40000"/>
                    </a:schemeClr>
                  </a:outerShdw>
                </a:effectLst>
              </a:rPr>
              <a:t>使人类走向文明社会</a:t>
            </a:r>
          </a:p>
        </p:txBody>
      </p:sp>
      <p:sp>
        <p:nvSpPr>
          <p:cNvPr id="15" name="矩形 14">
            <a:extLst>
              <a:ext uri="{FF2B5EF4-FFF2-40B4-BE49-F238E27FC236}">
                <a16:creationId xmlns:a16="http://schemas.microsoft.com/office/drawing/2014/main" id="{D617D578-686D-48B4-9E1D-09EAECC006F6}"/>
              </a:ext>
            </a:extLst>
          </p:cNvPr>
          <p:cNvSpPr/>
          <p:nvPr/>
        </p:nvSpPr>
        <p:spPr>
          <a:xfrm>
            <a:off x="3503640" y="2967335"/>
            <a:ext cx="2262157" cy="923330"/>
          </a:xfrm>
          <a:prstGeom prst="rect">
            <a:avLst/>
          </a:prstGeom>
          <a:ln>
            <a:solidFill>
              <a:srgbClr val="00B0F0"/>
            </a:solidFill>
          </a:ln>
        </p:spPr>
        <p:txBody>
          <a:bodyPr wrap="square">
            <a:spAutoFit/>
          </a:bodyPr>
          <a:lstStyle/>
          <a:p>
            <a:r>
              <a:rPr lang="zh-CN" altLang="en-US" sz="1800" dirty="0">
                <a:ln w="0"/>
                <a:effectLst>
                  <a:outerShdw blurRad="38100" dist="19050" dir="2700000" algn="tl" rotWithShape="0">
                    <a:schemeClr val="dk1">
                      <a:alpha val="40000"/>
                    </a:schemeClr>
                  </a:outerShdw>
                </a:effectLst>
              </a:rPr>
              <a:t>以机器取代人力，以大规模工厂化生产取代个体工场手工生产</a:t>
            </a:r>
          </a:p>
        </p:txBody>
      </p:sp>
      <p:sp>
        <p:nvSpPr>
          <p:cNvPr id="16" name="矩形 15">
            <a:extLst>
              <a:ext uri="{FF2B5EF4-FFF2-40B4-BE49-F238E27FC236}">
                <a16:creationId xmlns:a16="http://schemas.microsoft.com/office/drawing/2014/main" id="{3E956A50-D778-4EC7-A244-356F3492BC1E}"/>
              </a:ext>
            </a:extLst>
          </p:cNvPr>
          <p:cNvSpPr/>
          <p:nvPr/>
        </p:nvSpPr>
        <p:spPr>
          <a:xfrm>
            <a:off x="3503640" y="4626592"/>
            <a:ext cx="2262157" cy="923330"/>
          </a:xfrm>
          <a:prstGeom prst="rect">
            <a:avLst/>
          </a:prstGeom>
          <a:ln>
            <a:solidFill>
              <a:srgbClr val="00B0F0"/>
            </a:solidFill>
          </a:ln>
        </p:spPr>
        <p:txBody>
          <a:bodyPr wrap="square">
            <a:spAutoFit/>
          </a:bodyPr>
          <a:lstStyle/>
          <a:p>
            <a:r>
              <a:rPr lang="zh-CN" altLang="en-US" sz="1800" dirty="0">
                <a:ln w="0"/>
                <a:effectLst>
                  <a:outerShdw blurRad="38100" dist="19050" dir="2700000" algn="tl" rotWithShape="0">
                    <a:schemeClr val="dk1">
                      <a:alpha val="40000"/>
                    </a:schemeClr>
                  </a:outerShdw>
                </a:effectLst>
              </a:rPr>
              <a:t>增强了人类脑力，带来生产力又一次质的飞跃</a:t>
            </a:r>
            <a:endParaRPr lang="en-US" altLang="zh-CN" sz="1800" dirty="0">
              <a:ln w="0"/>
              <a:effectLst>
                <a:outerShdw blurRad="38100" dist="19050" dir="2700000" algn="tl" rotWithShape="0">
                  <a:schemeClr val="dk1">
                    <a:alpha val="40000"/>
                  </a:schemeClr>
                </a:outerShdw>
              </a:effectLst>
            </a:endParaRPr>
          </a:p>
        </p:txBody>
      </p:sp>
      <p:pic>
        <p:nvPicPr>
          <p:cNvPr id="7" name="图片 6">
            <a:extLst>
              <a:ext uri="{FF2B5EF4-FFF2-40B4-BE49-F238E27FC236}">
                <a16:creationId xmlns:a16="http://schemas.microsoft.com/office/drawing/2014/main" id="{B7E2EB20-C7EA-4B82-98C9-56D73F4EC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80" y="1340710"/>
            <a:ext cx="4176768" cy="23436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矩形 7">
            <a:extLst>
              <a:ext uri="{FF2B5EF4-FFF2-40B4-BE49-F238E27FC236}">
                <a16:creationId xmlns:a16="http://schemas.microsoft.com/office/drawing/2014/main" id="{5B6BFA71-E93B-4266-8786-9374B2D30DCE}"/>
              </a:ext>
            </a:extLst>
          </p:cNvPr>
          <p:cNvSpPr/>
          <p:nvPr/>
        </p:nvSpPr>
        <p:spPr>
          <a:xfrm>
            <a:off x="7320170" y="3701269"/>
            <a:ext cx="4032560" cy="2075825"/>
          </a:xfrm>
          <a:prstGeom prst="rect">
            <a:avLst/>
          </a:prstGeom>
          <a:noFill/>
        </p:spPr>
        <p:txBody>
          <a:bodyPr wrap="square" lIns="91440" tIns="45720" rIns="91440" bIns="45720">
            <a:spAutoFit/>
          </a:bodyPr>
          <a:lstStyle/>
          <a:p>
            <a:pPr>
              <a:lnSpc>
                <a:spcPts val="2600"/>
              </a:lnSpc>
            </a:pPr>
            <a:r>
              <a:rPr lang="zh-CN" altLang="en-US" sz="2000" dirty="0">
                <a:ln w="0"/>
                <a:solidFill>
                  <a:schemeClr val="accent1"/>
                </a:solidFill>
                <a:effectLst>
                  <a:outerShdw blurRad="38100" dist="25400" dir="5400000" algn="ctr" rotWithShape="0">
                    <a:srgbClr val="6E747A">
                      <a:alpha val="43000"/>
                    </a:srgbClr>
                  </a:outerShdw>
                </a:effectLst>
              </a:rPr>
              <a:t>信息革命的时代潮流正加速向各领域广泛渗透，正在全球开启一次具有全局性、战略性、革命性意义的数字化转型，带动人类社会生产方式变革、生产关系再造、经济结构重组、生活方式巨变</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322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5AF493B-BFF8-490F-8710-BD7C08DF270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8BDE825F-9076-4557-8AB2-A4CE8B8BB31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数据资源成为“新生产要素”</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顶角 3">
            <a:extLst>
              <a:ext uri="{FF2B5EF4-FFF2-40B4-BE49-F238E27FC236}">
                <a16:creationId xmlns:a16="http://schemas.microsoft.com/office/drawing/2014/main" id="{65B4A959-9568-4004-B39D-71AC9C093991}"/>
              </a:ext>
            </a:extLst>
          </p:cNvPr>
          <p:cNvSpPr/>
          <p:nvPr/>
        </p:nvSpPr>
        <p:spPr>
          <a:xfrm>
            <a:off x="1254636" y="1826526"/>
            <a:ext cx="1888954"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农业时代</a:t>
            </a:r>
          </a:p>
        </p:txBody>
      </p:sp>
      <p:sp>
        <p:nvSpPr>
          <p:cNvPr id="5" name="矩形: 圆顶角 4">
            <a:extLst>
              <a:ext uri="{FF2B5EF4-FFF2-40B4-BE49-F238E27FC236}">
                <a16:creationId xmlns:a16="http://schemas.microsoft.com/office/drawing/2014/main" id="{88724A59-FD98-4775-9D78-02E44CF31367}"/>
              </a:ext>
            </a:extLst>
          </p:cNvPr>
          <p:cNvSpPr/>
          <p:nvPr/>
        </p:nvSpPr>
        <p:spPr>
          <a:xfrm>
            <a:off x="1263522" y="3162016"/>
            <a:ext cx="1888954"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工业时代</a:t>
            </a:r>
          </a:p>
        </p:txBody>
      </p:sp>
      <p:sp>
        <p:nvSpPr>
          <p:cNvPr id="6" name="矩形: 圆顶角 5">
            <a:extLst>
              <a:ext uri="{FF2B5EF4-FFF2-40B4-BE49-F238E27FC236}">
                <a16:creationId xmlns:a16="http://schemas.microsoft.com/office/drawing/2014/main" id="{795D8E9A-3EB3-44CF-914F-8B46FB06828B}"/>
              </a:ext>
            </a:extLst>
          </p:cNvPr>
          <p:cNvSpPr/>
          <p:nvPr/>
        </p:nvSpPr>
        <p:spPr>
          <a:xfrm>
            <a:off x="1254636" y="4653170"/>
            <a:ext cx="1888954" cy="593177"/>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信息时代</a:t>
            </a:r>
          </a:p>
        </p:txBody>
      </p:sp>
      <p:sp>
        <p:nvSpPr>
          <p:cNvPr id="7" name="矩形 6">
            <a:extLst>
              <a:ext uri="{FF2B5EF4-FFF2-40B4-BE49-F238E27FC236}">
                <a16:creationId xmlns:a16="http://schemas.microsoft.com/office/drawing/2014/main" id="{9B26E546-BEE5-4A25-B5A2-D65BAE5E5F69}"/>
              </a:ext>
            </a:extLst>
          </p:cNvPr>
          <p:cNvSpPr/>
          <p:nvPr/>
        </p:nvSpPr>
        <p:spPr>
          <a:xfrm>
            <a:off x="3370232" y="1921283"/>
            <a:ext cx="3005951" cy="400110"/>
          </a:xfrm>
          <a:prstGeom prst="rect">
            <a:avLst/>
          </a:prstGeom>
          <a:ln>
            <a:solidFill>
              <a:srgbClr val="00B0F0"/>
            </a:solidFill>
          </a:ln>
        </p:spPr>
        <p:txBody>
          <a:bodyPr wrap="none">
            <a:spAutoFit/>
          </a:bodyPr>
          <a:lstStyle/>
          <a:p>
            <a:pPr algn="ctr"/>
            <a:r>
              <a:rPr lang="zh-CN" altLang="en-US" sz="2000" dirty="0">
                <a:ln w="0"/>
                <a:effectLst>
                  <a:outerShdw blurRad="38100" dist="19050" dir="2700000" algn="tl" rotWithShape="0">
                    <a:schemeClr val="dk1">
                      <a:alpha val="40000"/>
                    </a:schemeClr>
                  </a:outerShdw>
                </a:effectLst>
              </a:rPr>
              <a:t>土地是最重要的战略资源</a:t>
            </a:r>
          </a:p>
        </p:txBody>
      </p:sp>
      <p:sp>
        <p:nvSpPr>
          <p:cNvPr id="8" name="矩形 7">
            <a:extLst>
              <a:ext uri="{FF2B5EF4-FFF2-40B4-BE49-F238E27FC236}">
                <a16:creationId xmlns:a16="http://schemas.microsoft.com/office/drawing/2014/main" id="{4B42B55B-1554-45BA-A7BA-2CE9A037BC67}"/>
              </a:ext>
            </a:extLst>
          </p:cNvPr>
          <p:cNvSpPr/>
          <p:nvPr/>
        </p:nvSpPr>
        <p:spPr>
          <a:xfrm>
            <a:off x="3370233" y="3104661"/>
            <a:ext cx="3005950" cy="707886"/>
          </a:xfrm>
          <a:prstGeom prst="rect">
            <a:avLst/>
          </a:prstGeom>
          <a:ln>
            <a:solidFill>
              <a:srgbClr val="00B0F0"/>
            </a:solidFill>
          </a:ln>
        </p:spPr>
        <p:txBody>
          <a:bodyPr wrap="square">
            <a:spAutoFit/>
          </a:bodyPr>
          <a:lstStyle/>
          <a:p>
            <a:r>
              <a:rPr lang="zh-CN" altLang="en-US" sz="2000" dirty="0">
                <a:ln w="0"/>
                <a:effectLst>
                  <a:outerShdw blurRad="38100" dist="19050" dir="2700000" algn="tl" rotWithShape="0">
                    <a:schemeClr val="dk1">
                      <a:alpha val="40000"/>
                    </a:schemeClr>
                  </a:outerShdw>
                </a:effectLst>
              </a:rPr>
              <a:t>能源矿产成为最重要的战略资源</a:t>
            </a:r>
          </a:p>
        </p:txBody>
      </p:sp>
      <p:sp>
        <p:nvSpPr>
          <p:cNvPr id="9" name="矩形 8">
            <a:extLst>
              <a:ext uri="{FF2B5EF4-FFF2-40B4-BE49-F238E27FC236}">
                <a16:creationId xmlns:a16="http://schemas.microsoft.com/office/drawing/2014/main" id="{FD0A8080-CE55-4B88-842E-56BFC252DADC}"/>
              </a:ext>
            </a:extLst>
          </p:cNvPr>
          <p:cNvSpPr/>
          <p:nvPr/>
        </p:nvSpPr>
        <p:spPr>
          <a:xfrm>
            <a:off x="3370232" y="4595815"/>
            <a:ext cx="3005950" cy="707886"/>
          </a:xfrm>
          <a:prstGeom prst="rect">
            <a:avLst/>
          </a:prstGeom>
          <a:ln>
            <a:solidFill>
              <a:srgbClr val="00B0F0"/>
            </a:solidFill>
          </a:ln>
        </p:spPr>
        <p:txBody>
          <a:bodyPr wrap="square">
            <a:spAutoFit/>
          </a:bodyPr>
          <a:lstStyle/>
          <a:p>
            <a:r>
              <a:rPr lang="zh-CN" altLang="en-US" sz="2000" dirty="0">
                <a:ln w="0"/>
                <a:effectLst>
                  <a:outerShdw blurRad="38100" dist="19050" dir="2700000" algn="tl" rotWithShape="0">
                    <a:schemeClr val="dk1">
                      <a:alpha val="40000"/>
                    </a:schemeClr>
                  </a:outerShdw>
                </a:effectLst>
              </a:rPr>
              <a:t>数据日益成为重要战略资源和新生产要素</a:t>
            </a:r>
          </a:p>
        </p:txBody>
      </p:sp>
      <p:pic>
        <p:nvPicPr>
          <p:cNvPr id="11" name="图片 10">
            <a:extLst>
              <a:ext uri="{FF2B5EF4-FFF2-40B4-BE49-F238E27FC236}">
                <a16:creationId xmlns:a16="http://schemas.microsoft.com/office/drawing/2014/main" id="{3E164837-E028-461F-8AF6-B0DA12AA8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51" y="1826527"/>
            <a:ext cx="3704714" cy="2559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矩形 11">
            <a:extLst>
              <a:ext uri="{FF2B5EF4-FFF2-40B4-BE49-F238E27FC236}">
                <a16:creationId xmlns:a16="http://schemas.microsoft.com/office/drawing/2014/main" id="{0BAECF85-3E08-4483-B39F-B4D0537241EA}"/>
              </a:ext>
            </a:extLst>
          </p:cNvPr>
          <p:cNvSpPr/>
          <p:nvPr/>
        </p:nvSpPr>
        <p:spPr>
          <a:xfrm>
            <a:off x="7104140" y="4595814"/>
            <a:ext cx="4032560" cy="1323439"/>
          </a:xfrm>
          <a:prstGeom prst="rect">
            <a:avLst/>
          </a:prstGeom>
          <a:noFill/>
        </p:spPr>
        <p:txBody>
          <a:bodyPr wrap="square" lIns="91440" tIns="45720" rIns="91440" bIns="45720">
            <a:spAutoFit/>
          </a:bodyPr>
          <a:lstStyle/>
          <a:p>
            <a:r>
              <a:rPr lang="zh-CN" altLang="en-US" sz="2000" dirty="0">
                <a:ln w="0"/>
                <a:solidFill>
                  <a:schemeClr val="accent1"/>
                </a:solidFill>
                <a:effectLst>
                  <a:outerShdw blurRad="38100" dist="25400" dir="5400000" algn="ctr" rotWithShape="0">
                    <a:srgbClr val="6E747A">
                      <a:alpha val="43000"/>
                    </a:srgbClr>
                  </a:outerShdw>
                </a:effectLst>
              </a:rPr>
              <a:t>数据的开放、共享和应用能够优化传统要素配置和使用效率提高资源、资本、人才全要素生产率，为经济社会极大赋能</a:t>
            </a:r>
            <a:endParaRPr lang="zh-CN" altLang="en-US"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9121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theme/theme1.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1479</Words>
  <Application>Microsoft Office PowerPoint</Application>
  <PresentationFormat>宽屏</PresentationFormat>
  <Paragraphs>294</Paragraphs>
  <Slides>37</Slides>
  <Notes>12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37</vt:i4>
      </vt:variant>
    </vt:vector>
  </HeadingPairs>
  <TitlesOfParts>
    <vt:vector size="48" baseType="lpstr">
      <vt:lpstr>等线</vt:lpstr>
      <vt:lpstr>等线 Light</vt:lpstr>
      <vt:lpstr>黑体</vt:lpstr>
      <vt:lpstr>华文楷体</vt:lpstr>
      <vt:lpstr>微软雅黑</vt:lpstr>
      <vt:lpstr>Arial</vt:lpstr>
      <vt:lpstr>Calibri</vt:lpstr>
      <vt:lpstr>Wingdings 2</vt:lpstr>
      <vt:lpstr>A000120141119A01PPBG</vt:lpstr>
      <vt:lpstr>A000120141119A01PPBG</vt:lpstr>
      <vt:lpstr>A000120141119A01PPBG</vt:lpstr>
      <vt:lpstr>PowerPoint 演示文稿</vt:lpstr>
      <vt:lpstr>PowerPoint 演示文稿</vt:lpstr>
      <vt:lpstr>一、深刻认识中华民族波澜壮阔的历史进程 切实增强实现中华民族伟大复兴的历史自信 </vt:lpstr>
      <vt:lpstr>PowerPoint 演示文稿</vt:lpstr>
      <vt:lpstr>PowerPoint 演示文稿</vt:lpstr>
      <vt:lpstr>PowerPoint 演示文稿</vt:lpstr>
      <vt:lpstr>二、深刻认识信息化发展带来的革命性变化 准确把握信息革命给中华民族伟大复兴带来的重大机遇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三、深刻认识党的十八大以来网信事业取得的历史性成就 切实增强推进网络强国建设的政治自觉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四、不忘初心、牢记使命，切实履行好 以网络强国建设推动实现中华民族伟大复兴的历史重任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zhai</cp:lastModifiedBy>
  <cp:revision>1280</cp:revision>
  <cp:lastPrinted>2019-07-01T06:50:54Z</cp:lastPrinted>
  <dcterms:created xsi:type="dcterms:W3CDTF">2016-05-11T13:49:14Z</dcterms:created>
  <dcterms:modified xsi:type="dcterms:W3CDTF">2019-11-02T04:15:56Z</dcterms:modified>
</cp:coreProperties>
</file>