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303" r:id="rId8"/>
    <p:sldId id="263" r:id="rId9"/>
    <p:sldId id="287" r:id="rId10"/>
    <p:sldId id="288" r:id="rId11"/>
    <p:sldId id="289" r:id="rId12"/>
    <p:sldId id="302" r:id="rId13"/>
    <p:sldId id="306" r:id="rId14"/>
    <p:sldId id="304" r:id="rId15"/>
    <p:sldId id="269" r:id="rId16"/>
    <p:sldId id="270" r:id="rId17"/>
    <p:sldId id="301" r:id="rId18"/>
    <p:sldId id="280" r:id="rId19"/>
    <p:sldId id="307" r:id="rId20"/>
    <p:sldId id="274" r:id="rId21"/>
    <p:sldId id="275" r:id="rId22"/>
    <p:sldId id="276" r:id="rId23"/>
    <p:sldId id="277" r:id="rId24"/>
    <p:sldId id="278" r:id="rId25"/>
  </p:sldIdLst>
  <p:sldSz cx="12192000" cy="6858000"/>
  <p:notesSz cx="7104063" cy="10234613"/>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8577"/>
    <a:srgbClr val="177C6D"/>
    <a:srgbClr val="198F93"/>
    <a:srgbClr val="18749A"/>
    <a:srgbClr val="24C0AC"/>
    <a:srgbClr val="767171"/>
    <a:srgbClr val="1CC875"/>
    <a:srgbClr val="52DE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950"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F829A4-ABF7-48C1-B6EC-410114033509}" type="doc">
      <dgm:prSet loTypeId="urn:microsoft.com/office/officeart/2005/8/layout/radial3" loCatId="cycle" qsTypeId="urn:microsoft.com/office/officeart/2005/8/quickstyle/3d1" qsCatId="3D" csTypeId="urn:microsoft.com/office/officeart/2005/8/colors/accent1_2" csCatId="accent1" phldr="1"/>
      <dgm:spPr/>
      <dgm:t>
        <a:bodyPr/>
        <a:lstStyle/>
        <a:p>
          <a:endParaRPr lang="zh-CN" altLang="en-US"/>
        </a:p>
      </dgm:t>
    </dgm:pt>
    <dgm:pt modelId="{3C484F6B-5199-4CB7-A2A9-CBFE646D9C05}">
      <dgm:prSet phldrT="[文本]" custT="1"/>
      <dgm:spPr/>
      <dgm:t>
        <a:bodyPr/>
        <a:lstStyle/>
        <a:p>
          <a:r>
            <a:rPr lang="zh-CN" altLang="en-US" sz="5400" b="1"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中国方案</a:t>
          </a:r>
          <a:endParaRPr lang="zh-CN" altLang="en-US" sz="5400" b="1" dirty="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2C85262A-8382-4625-8027-6C311EBB12EF}" type="parTrans" cxnId="{8C11C0DF-A995-413F-B99C-F9C916E4337D}">
      <dgm:prSet/>
      <dgm:spPr/>
      <dgm:t>
        <a:bodyPr/>
        <a:lstStyle/>
        <a:p>
          <a:endParaRPr lang="zh-CN" altLang="en-US"/>
        </a:p>
      </dgm:t>
    </dgm:pt>
    <dgm:pt modelId="{70E3B002-DCAA-4113-A4F4-44EDDFB3FCFE}" type="sibTrans" cxnId="{8C11C0DF-A995-413F-B99C-F9C916E4337D}">
      <dgm:prSet/>
      <dgm:spPr/>
      <dgm:t>
        <a:bodyPr/>
        <a:lstStyle/>
        <a:p>
          <a:endParaRPr lang="zh-CN" altLang="en-US"/>
        </a:p>
      </dgm:t>
    </dgm:pt>
    <dgm:pt modelId="{CDEA8179-17C0-4140-9FD7-1CDF730E14F1}">
      <dgm:prSet phldrT="[文本]" custT="1"/>
      <dgm:spPr/>
      <dgm:t>
        <a:bodyPr/>
        <a:lstStyle/>
        <a:p>
          <a:r>
            <a:rPr lang="en-US" altLang="zh-CN" sz="32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a:t>
          </a:r>
          <a:r>
            <a:rPr lang="zh-CN" altLang="en-US" sz="2000" b="1"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个共识</a:t>
          </a:r>
          <a:endParaRPr lang="zh-CN" altLang="en-US" sz="2000" b="1" dirty="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42DAC952-45FC-4C60-84F1-54E094B7C6F9}" type="parTrans" cxnId="{AEAB00BD-01D3-4E32-A9D1-AA43E655CE90}">
      <dgm:prSet/>
      <dgm:spPr/>
      <dgm:t>
        <a:bodyPr/>
        <a:lstStyle/>
        <a:p>
          <a:endParaRPr lang="zh-CN" altLang="en-US"/>
        </a:p>
      </dgm:t>
    </dgm:pt>
    <dgm:pt modelId="{1FC572D7-326A-4DAB-B007-2E35112772A0}" type="sibTrans" cxnId="{AEAB00BD-01D3-4E32-A9D1-AA43E655CE90}">
      <dgm:prSet/>
      <dgm:spPr/>
      <dgm:t>
        <a:bodyPr/>
        <a:lstStyle/>
        <a:p>
          <a:endParaRPr lang="zh-CN" altLang="en-US"/>
        </a:p>
      </dgm:t>
    </dgm:pt>
    <dgm:pt modelId="{D60CB279-B484-4E7E-ACE3-ADE0EE03E683}">
      <dgm:prSet phldrT="[文本]" custT="1"/>
      <dgm:spPr/>
      <dgm:t>
        <a:bodyPr/>
        <a:lstStyle/>
        <a:p>
          <a:r>
            <a:rPr lang="en-US" altLang="zh-CN" sz="32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4</a:t>
          </a:r>
          <a:r>
            <a:rPr lang="zh-CN" altLang="en-US" sz="2000" b="1"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个</a:t>
          </a:r>
          <a:r>
            <a:rPr lang="en-US" altLang="zh-CN" sz="2000" b="1"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I</a:t>
          </a:r>
          <a:endParaRPr lang="zh-CN" altLang="en-US" sz="2000" b="1" dirty="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89CC0AF8-9984-42AD-B04D-902D4EC25475}" type="parTrans" cxnId="{7795C833-8E84-46B9-ACA1-125BA8D4E307}">
      <dgm:prSet/>
      <dgm:spPr/>
      <dgm:t>
        <a:bodyPr/>
        <a:lstStyle/>
        <a:p>
          <a:endParaRPr lang="zh-CN" altLang="en-US"/>
        </a:p>
      </dgm:t>
    </dgm:pt>
    <dgm:pt modelId="{00AD0253-4AB4-4C91-BA60-8EFE30764727}" type="sibTrans" cxnId="{7795C833-8E84-46B9-ACA1-125BA8D4E307}">
      <dgm:prSet/>
      <dgm:spPr/>
      <dgm:t>
        <a:bodyPr/>
        <a:lstStyle/>
        <a:p>
          <a:endParaRPr lang="zh-CN" altLang="en-US"/>
        </a:p>
      </dgm:t>
    </dgm:pt>
    <dgm:pt modelId="{3758F38C-93FF-4343-88C3-3C661E050203}">
      <dgm:prSet phldrT="[文本]" custT="1"/>
      <dgm:spPr/>
      <dgm:t>
        <a:bodyPr/>
        <a:lstStyle/>
        <a:p>
          <a:r>
            <a:rPr lang="en-US" altLang="zh-CN" sz="32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a:t>
          </a:r>
          <a:r>
            <a:rPr lang="zh-CN" altLang="en-US" sz="2000" b="1"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个时间表</a:t>
          </a:r>
          <a:endParaRPr lang="zh-CN" altLang="en-US" sz="2000" b="1" dirty="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C43F16C6-B491-4879-8BE5-B55D457413C5}" type="parTrans" cxnId="{4C481A12-D02E-4A02-925C-AECC82552308}">
      <dgm:prSet/>
      <dgm:spPr/>
      <dgm:t>
        <a:bodyPr/>
        <a:lstStyle/>
        <a:p>
          <a:endParaRPr lang="zh-CN" altLang="en-US"/>
        </a:p>
      </dgm:t>
    </dgm:pt>
    <dgm:pt modelId="{0991E598-4D2C-4D86-A163-7F03CB84D7A5}" type="sibTrans" cxnId="{4C481A12-D02E-4A02-925C-AECC82552308}">
      <dgm:prSet/>
      <dgm:spPr/>
      <dgm:t>
        <a:bodyPr/>
        <a:lstStyle/>
        <a:p>
          <a:endParaRPr lang="zh-CN" altLang="en-US"/>
        </a:p>
      </dgm:t>
    </dgm:pt>
    <dgm:pt modelId="{7AE47A81-4061-4338-A9EF-17FF2C15C22A}">
      <dgm:prSet custT="1"/>
      <dgm:spPr/>
      <dgm:t>
        <a:bodyPr/>
        <a:lstStyle/>
        <a:p>
          <a:r>
            <a:rPr lang="en-US" altLang="zh-CN" sz="32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4</a:t>
          </a:r>
          <a:r>
            <a:rPr lang="zh-CN" altLang="en-US" sz="2000" b="1"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大议题板块</a:t>
          </a:r>
          <a:endParaRPr lang="zh-CN" altLang="en-US" sz="2000" b="1" dirty="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96365763-46F0-46DA-945F-60FA4EF849D6}" type="parTrans" cxnId="{2BCA9DF0-2ABE-44EF-98CA-F10794A2BD71}">
      <dgm:prSet/>
      <dgm:spPr/>
      <dgm:t>
        <a:bodyPr/>
        <a:lstStyle/>
        <a:p>
          <a:endParaRPr lang="zh-CN" altLang="en-US"/>
        </a:p>
      </dgm:t>
    </dgm:pt>
    <dgm:pt modelId="{9115A8B8-7B18-4CE8-9AEA-1FB2C8DF0538}" type="sibTrans" cxnId="{2BCA9DF0-2ABE-44EF-98CA-F10794A2BD71}">
      <dgm:prSet/>
      <dgm:spPr/>
      <dgm:t>
        <a:bodyPr/>
        <a:lstStyle/>
        <a:p>
          <a:endParaRPr lang="zh-CN" altLang="en-US"/>
        </a:p>
      </dgm:t>
    </dgm:pt>
    <dgm:pt modelId="{CDBC4ABA-AAA2-4D94-BD65-11F3204977B9}">
      <dgm:prSet custT="1"/>
      <dgm:spPr/>
      <dgm:t>
        <a:bodyPr/>
        <a:lstStyle/>
        <a:p>
          <a:r>
            <a:rPr lang="en-US" altLang="zh-CN" sz="32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a:t>
          </a:r>
          <a:r>
            <a:rPr lang="zh-CN" altLang="en-US" sz="2000" b="1"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个蓝图</a:t>
          </a:r>
          <a:endParaRPr lang="zh-CN" altLang="en-US" sz="2000" b="1" dirty="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298269A9-4A63-40D7-A359-9B0DF1B0FDE1}" type="parTrans" cxnId="{B7BE0451-FF96-4E3A-A84E-72025E2CB0A8}">
      <dgm:prSet/>
      <dgm:spPr/>
      <dgm:t>
        <a:bodyPr/>
        <a:lstStyle/>
        <a:p>
          <a:endParaRPr lang="zh-CN" altLang="en-US"/>
        </a:p>
      </dgm:t>
    </dgm:pt>
    <dgm:pt modelId="{82F4DC0A-3E55-40FC-9422-A3930744D0C5}" type="sibTrans" cxnId="{B7BE0451-FF96-4E3A-A84E-72025E2CB0A8}">
      <dgm:prSet/>
      <dgm:spPr/>
      <dgm:t>
        <a:bodyPr/>
        <a:lstStyle/>
        <a:p>
          <a:endParaRPr lang="zh-CN" altLang="en-US"/>
        </a:p>
      </dgm:t>
    </dgm:pt>
    <dgm:pt modelId="{3E9B3F90-B414-4552-ACA7-09DD98C3736A}">
      <dgm:prSet custT="1"/>
      <dgm:spPr/>
      <dgm:t>
        <a:bodyPr/>
        <a:lstStyle/>
        <a:p>
          <a:r>
            <a:rPr lang="en-US" altLang="zh-CN" sz="32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48</a:t>
          </a:r>
          <a:r>
            <a:rPr lang="zh-CN" altLang="en-US" sz="2000" b="1"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条行动指南</a:t>
          </a:r>
          <a:endParaRPr lang="zh-CN" altLang="en-US" sz="2000" b="1" dirty="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7667B6EE-AC2E-43B6-933F-CDAE25A140D0}" type="parTrans" cxnId="{1B93EC2F-EBB0-41E8-9565-CE864070E1F5}">
      <dgm:prSet/>
      <dgm:spPr/>
      <dgm:t>
        <a:bodyPr/>
        <a:lstStyle/>
        <a:p>
          <a:endParaRPr lang="zh-CN" altLang="en-US"/>
        </a:p>
      </dgm:t>
    </dgm:pt>
    <dgm:pt modelId="{E14ED1A6-D629-4C41-8748-0776F5F289C4}" type="sibTrans" cxnId="{1B93EC2F-EBB0-41E8-9565-CE864070E1F5}">
      <dgm:prSet/>
      <dgm:spPr/>
      <dgm:t>
        <a:bodyPr/>
        <a:lstStyle/>
        <a:p>
          <a:endParaRPr lang="zh-CN" altLang="en-US"/>
        </a:p>
      </dgm:t>
    </dgm:pt>
    <dgm:pt modelId="{E3642051-D0FD-4DFF-A2B3-1E7B473BC313}">
      <dgm:prSet custT="1"/>
      <dgm:spPr/>
      <dgm:t>
        <a:bodyPr/>
        <a:lstStyle/>
        <a:p>
          <a:r>
            <a:rPr lang="en-US" altLang="zh-CN" sz="32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9</a:t>
          </a:r>
          <a:r>
            <a:rPr lang="zh-CN" altLang="en-US" sz="2000" b="1"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大优先领域</a:t>
          </a:r>
          <a:endParaRPr lang="zh-CN" altLang="en-US" sz="2000" b="1" dirty="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0BD1407B-DC57-45C4-ABF4-FE1712773747}" type="parTrans" cxnId="{CFE7A5C0-40A0-41F6-B536-3B689805D9BB}">
      <dgm:prSet/>
      <dgm:spPr/>
      <dgm:t>
        <a:bodyPr/>
        <a:lstStyle/>
        <a:p>
          <a:endParaRPr lang="zh-CN" altLang="en-US"/>
        </a:p>
      </dgm:t>
    </dgm:pt>
    <dgm:pt modelId="{0060D0E1-7D8B-4B20-9FFD-FEF8E5CEC43D}" type="sibTrans" cxnId="{CFE7A5C0-40A0-41F6-B536-3B689805D9BB}">
      <dgm:prSet/>
      <dgm:spPr/>
      <dgm:t>
        <a:bodyPr/>
        <a:lstStyle/>
        <a:p>
          <a:endParaRPr lang="zh-CN" altLang="en-US"/>
        </a:p>
      </dgm:t>
    </dgm:pt>
    <dgm:pt modelId="{AD86BF28-8A45-4D10-BB47-9E116E80663A}">
      <dgm:prSet phldrT="[文本]"/>
      <dgm:spPr>
        <a:prstGeom prst="flowChartDecision">
          <a:avLst/>
        </a:prstGeom>
      </dgm:spPr>
      <dgm:t>
        <a:bodyPr/>
        <a:lstStyle/>
        <a:p>
          <a:endParaRPr lang="zh-CN" altLang="en-US"/>
        </a:p>
      </dgm:t>
    </dgm:pt>
    <dgm:pt modelId="{49E26AA0-0E0F-4943-9816-825F78E6843B}" type="parTrans" cxnId="{DEDCD153-1B0A-4845-9E70-638B5DD1B4B4}">
      <dgm:prSet/>
      <dgm:spPr/>
      <dgm:t>
        <a:bodyPr/>
        <a:lstStyle/>
        <a:p>
          <a:endParaRPr lang="zh-CN" altLang="en-US"/>
        </a:p>
      </dgm:t>
    </dgm:pt>
    <dgm:pt modelId="{25B39DBE-36E1-4EDF-B76E-D5AE3F85E421}" type="sibTrans" cxnId="{DEDCD153-1B0A-4845-9E70-638B5DD1B4B4}">
      <dgm:prSet/>
      <dgm:spPr/>
      <dgm:t>
        <a:bodyPr/>
        <a:lstStyle/>
        <a:p>
          <a:endParaRPr lang="zh-CN" altLang="en-US"/>
        </a:p>
      </dgm:t>
    </dgm:pt>
    <dgm:pt modelId="{CA2B1D10-4B13-4089-B4D1-81648A141826}">
      <dgm:prSet custT="1"/>
      <dgm:spPr/>
      <dgm:t>
        <a:bodyPr/>
        <a:lstStyle/>
        <a:p>
          <a:r>
            <a:rPr lang="en-US" altLang="zh-CN" sz="32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a:t>
          </a:r>
          <a:r>
            <a:rPr lang="zh-CN" altLang="en-US" sz="2000" b="1"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套指标体系</a:t>
          </a:r>
          <a:endParaRPr lang="zh-CN" altLang="en-US" sz="2000" b="1" dirty="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C9C85785-14DB-4F16-8831-9D73EA6C3FC8}" type="parTrans" cxnId="{6BE6CB5B-D60F-40A8-B041-B2853F073DC5}">
      <dgm:prSet/>
      <dgm:spPr/>
      <dgm:t>
        <a:bodyPr/>
        <a:lstStyle/>
        <a:p>
          <a:endParaRPr lang="zh-CN" altLang="en-US"/>
        </a:p>
      </dgm:t>
    </dgm:pt>
    <dgm:pt modelId="{36558EE1-75A6-4DA3-B5FC-F3128FF9FB61}" type="sibTrans" cxnId="{6BE6CB5B-D60F-40A8-B041-B2853F073DC5}">
      <dgm:prSet/>
      <dgm:spPr/>
      <dgm:t>
        <a:bodyPr/>
        <a:lstStyle/>
        <a:p>
          <a:endParaRPr lang="zh-CN" altLang="en-US"/>
        </a:p>
      </dgm:t>
    </dgm:pt>
    <dgm:pt modelId="{842AF15D-3400-4881-AE20-0A66A108BAD1}" type="pres">
      <dgm:prSet presAssocID="{6DF829A4-ABF7-48C1-B6EC-410114033509}" presName="composite" presStyleCnt="0">
        <dgm:presLayoutVars>
          <dgm:chMax val="1"/>
          <dgm:dir/>
          <dgm:resizeHandles val="exact"/>
        </dgm:presLayoutVars>
      </dgm:prSet>
      <dgm:spPr/>
      <dgm:t>
        <a:bodyPr/>
        <a:lstStyle/>
        <a:p>
          <a:endParaRPr lang="zh-CN" altLang="en-US"/>
        </a:p>
      </dgm:t>
    </dgm:pt>
    <dgm:pt modelId="{2BA52E55-A163-427E-9BF7-DB7D376D8D02}" type="pres">
      <dgm:prSet presAssocID="{6DF829A4-ABF7-48C1-B6EC-410114033509}" presName="radial" presStyleCnt="0">
        <dgm:presLayoutVars>
          <dgm:animLvl val="ctr"/>
        </dgm:presLayoutVars>
      </dgm:prSet>
      <dgm:spPr/>
    </dgm:pt>
    <dgm:pt modelId="{4332E314-FD97-4281-BA59-49E03193CF12}" type="pres">
      <dgm:prSet presAssocID="{3C484F6B-5199-4CB7-A2A9-CBFE646D9C05}" presName="centerShape" presStyleLbl="vennNode1" presStyleIdx="0" presStyleCnt="9"/>
      <dgm:spPr/>
      <dgm:t>
        <a:bodyPr/>
        <a:lstStyle/>
        <a:p>
          <a:endParaRPr lang="zh-CN" altLang="en-US"/>
        </a:p>
      </dgm:t>
    </dgm:pt>
    <dgm:pt modelId="{2D57BE04-199F-4EDA-A92F-DD68FA8C9A8B}" type="pres">
      <dgm:prSet presAssocID="{CDEA8179-17C0-4140-9FD7-1CDF730E14F1}" presName="node" presStyleLbl="vennNode1" presStyleIdx="1" presStyleCnt="9">
        <dgm:presLayoutVars>
          <dgm:bulletEnabled val="1"/>
        </dgm:presLayoutVars>
      </dgm:prSet>
      <dgm:spPr/>
      <dgm:t>
        <a:bodyPr/>
        <a:lstStyle/>
        <a:p>
          <a:endParaRPr lang="zh-CN" altLang="en-US"/>
        </a:p>
      </dgm:t>
    </dgm:pt>
    <dgm:pt modelId="{42EDD7D5-6F87-4E82-9CAE-91D017891502}" type="pres">
      <dgm:prSet presAssocID="{D60CB279-B484-4E7E-ACE3-ADE0EE03E683}" presName="node" presStyleLbl="vennNode1" presStyleIdx="2" presStyleCnt="9">
        <dgm:presLayoutVars>
          <dgm:bulletEnabled val="1"/>
        </dgm:presLayoutVars>
      </dgm:prSet>
      <dgm:spPr/>
      <dgm:t>
        <a:bodyPr/>
        <a:lstStyle/>
        <a:p>
          <a:endParaRPr lang="zh-CN" altLang="en-US"/>
        </a:p>
      </dgm:t>
    </dgm:pt>
    <dgm:pt modelId="{A1B92C08-B448-4163-9BD1-238DA07BB359}" type="pres">
      <dgm:prSet presAssocID="{7AE47A81-4061-4338-A9EF-17FF2C15C22A}" presName="node" presStyleLbl="vennNode1" presStyleIdx="3" presStyleCnt="9">
        <dgm:presLayoutVars>
          <dgm:bulletEnabled val="1"/>
        </dgm:presLayoutVars>
      </dgm:prSet>
      <dgm:spPr/>
      <dgm:t>
        <a:bodyPr/>
        <a:lstStyle/>
        <a:p>
          <a:endParaRPr lang="zh-CN" altLang="en-US"/>
        </a:p>
      </dgm:t>
    </dgm:pt>
    <dgm:pt modelId="{F456DA12-8E89-4487-8F6F-275CBB9ED15C}" type="pres">
      <dgm:prSet presAssocID="{CA2B1D10-4B13-4089-B4D1-81648A141826}" presName="node" presStyleLbl="vennNode1" presStyleIdx="4" presStyleCnt="9">
        <dgm:presLayoutVars>
          <dgm:bulletEnabled val="1"/>
        </dgm:presLayoutVars>
      </dgm:prSet>
      <dgm:spPr/>
      <dgm:t>
        <a:bodyPr/>
        <a:lstStyle/>
        <a:p>
          <a:endParaRPr lang="zh-CN" altLang="en-US"/>
        </a:p>
      </dgm:t>
    </dgm:pt>
    <dgm:pt modelId="{728A88E0-CE80-4D2C-B80A-14D035AE72E6}" type="pres">
      <dgm:prSet presAssocID="{E3642051-D0FD-4DFF-A2B3-1E7B473BC313}" presName="node" presStyleLbl="vennNode1" presStyleIdx="5" presStyleCnt="9">
        <dgm:presLayoutVars>
          <dgm:bulletEnabled val="1"/>
        </dgm:presLayoutVars>
      </dgm:prSet>
      <dgm:spPr/>
      <dgm:t>
        <a:bodyPr/>
        <a:lstStyle/>
        <a:p>
          <a:endParaRPr lang="zh-CN" altLang="en-US"/>
        </a:p>
      </dgm:t>
    </dgm:pt>
    <dgm:pt modelId="{E7DA81A6-85E4-4876-8493-AE01CD517B34}" type="pres">
      <dgm:prSet presAssocID="{3E9B3F90-B414-4552-ACA7-09DD98C3736A}" presName="node" presStyleLbl="vennNode1" presStyleIdx="6" presStyleCnt="9">
        <dgm:presLayoutVars>
          <dgm:bulletEnabled val="1"/>
        </dgm:presLayoutVars>
      </dgm:prSet>
      <dgm:spPr/>
      <dgm:t>
        <a:bodyPr/>
        <a:lstStyle/>
        <a:p>
          <a:endParaRPr lang="zh-CN" altLang="en-US"/>
        </a:p>
      </dgm:t>
    </dgm:pt>
    <dgm:pt modelId="{E02E4012-E719-4C44-B34B-817DCBE12DE0}" type="pres">
      <dgm:prSet presAssocID="{CDBC4ABA-AAA2-4D94-BD65-11F3204977B9}" presName="node" presStyleLbl="vennNode1" presStyleIdx="7" presStyleCnt="9">
        <dgm:presLayoutVars>
          <dgm:bulletEnabled val="1"/>
        </dgm:presLayoutVars>
      </dgm:prSet>
      <dgm:spPr/>
      <dgm:t>
        <a:bodyPr/>
        <a:lstStyle/>
        <a:p>
          <a:endParaRPr lang="zh-CN" altLang="en-US"/>
        </a:p>
      </dgm:t>
    </dgm:pt>
    <dgm:pt modelId="{C4B82717-793A-4DEE-AFA6-65C136EAA5F2}" type="pres">
      <dgm:prSet presAssocID="{3758F38C-93FF-4343-88C3-3C661E050203}" presName="node" presStyleLbl="vennNode1" presStyleIdx="8" presStyleCnt="9">
        <dgm:presLayoutVars>
          <dgm:bulletEnabled val="1"/>
        </dgm:presLayoutVars>
      </dgm:prSet>
      <dgm:spPr/>
      <dgm:t>
        <a:bodyPr/>
        <a:lstStyle/>
        <a:p>
          <a:endParaRPr lang="zh-CN" altLang="en-US"/>
        </a:p>
      </dgm:t>
    </dgm:pt>
  </dgm:ptLst>
  <dgm:cxnLst>
    <dgm:cxn modelId="{2BCA9DF0-2ABE-44EF-98CA-F10794A2BD71}" srcId="{3C484F6B-5199-4CB7-A2A9-CBFE646D9C05}" destId="{7AE47A81-4061-4338-A9EF-17FF2C15C22A}" srcOrd="2" destOrd="0" parTransId="{96365763-46F0-46DA-945F-60FA4EF849D6}" sibTransId="{9115A8B8-7B18-4CE8-9AEA-1FB2C8DF0538}"/>
    <dgm:cxn modelId="{499304DE-8F56-4136-BB20-AC1E9108A92A}" type="presOf" srcId="{7AE47A81-4061-4338-A9EF-17FF2C15C22A}" destId="{A1B92C08-B448-4163-9BD1-238DA07BB359}" srcOrd="0" destOrd="0" presId="urn:microsoft.com/office/officeart/2005/8/layout/radial3"/>
    <dgm:cxn modelId="{6BE6CB5B-D60F-40A8-B041-B2853F073DC5}" srcId="{3C484F6B-5199-4CB7-A2A9-CBFE646D9C05}" destId="{CA2B1D10-4B13-4089-B4D1-81648A141826}" srcOrd="3" destOrd="0" parTransId="{C9C85785-14DB-4F16-8831-9D73EA6C3FC8}" sibTransId="{36558EE1-75A6-4DA3-B5FC-F3128FF9FB61}"/>
    <dgm:cxn modelId="{954802BB-FE7F-49D3-ACDC-264111B0A7C9}" type="presOf" srcId="{CDBC4ABA-AAA2-4D94-BD65-11F3204977B9}" destId="{E02E4012-E719-4C44-B34B-817DCBE12DE0}" srcOrd="0" destOrd="0" presId="urn:microsoft.com/office/officeart/2005/8/layout/radial3"/>
    <dgm:cxn modelId="{B7BE0451-FF96-4E3A-A84E-72025E2CB0A8}" srcId="{3C484F6B-5199-4CB7-A2A9-CBFE646D9C05}" destId="{CDBC4ABA-AAA2-4D94-BD65-11F3204977B9}" srcOrd="6" destOrd="0" parTransId="{298269A9-4A63-40D7-A359-9B0DF1B0FDE1}" sibTransId="{82F4DC0A-3E55-40FC-9422-A3930744D0C5}"/>
    <dgm:cxn modelId="{9D8D8E03-F191-42B8-AF46-011CDEA85D5C}" type="presOf" srcId="{D60CB279-B484-4E7E-ACE3-ADE0EE03E683}" destId="{42EDD7D5-6F87-4E82-9CAE-91D017891502}" srcOrd="0" destOrd="0" presId="urn:microsoft.com/office/officeart/2005/8/layout/radial3"/>
    <dgm:cxn modelId="{DEDCD153-1B0A-4845-9E70-638B5DD1B4B4}" srcId="{6DF829A4-ABF7-48C1-B6EC-410114033509}" destId="{AD86BF28-8A45-4D10-BB47-9E116E80663A}" srcOrd="1" destOrd="0" parTransId="{49E26AA0-0E0F-4943-9816-825F78E6843B}" sibTransId="{25B39DBE-36E1-4EDF-B76E-D5AE3F85E421}"/>
    <dgm:cxn modelId="{F540E956-AF2E-44E2-B661-D7DEEE52FF59}" type="presOf" srcId="{6DF829A4-ABF7-48C1-B6EC-410114033509}" destId="{842AF15D-3400-4881-AE20-0A66A108BAD1}" srcOrd="0" destOrd="0" presId="urn:microsoft.com/office/officeart/2005/8/layout/radial3"/>
    <dgm:cxn modelId="{7795C833-8E84-46B9-ACA1-125BA8D4E307}" srcId="{3C484F6B-5199-4CB7-A2A9-CBFE646D9C05}" destId="{D60CB279-B484-4E7E-ACE3-ADE0EE03E683}" srcOrd="1" destOrd="0" parTransId="{89CC0AF8-9984-42AD-B04D-902D4EC25475}" sibTransId="{00AD0253-4AB4-4C91-BA60-8EFE30764727}"/>
    <dgm:cxn modelId="{3E667382-839B-4D6D-8028-B2BBDF58F087}" type="presOf" srcId="{3E9B3F90-B414-4552-ACA7-09DD98C3736A}" destId="{E7DA81A6-85E4-4876-8493-AE01CD517B34}" srcOrd="0" destOrd="0" presId="urn:microsoft.com/office/officeart/2005/8/layout/radial3"/>
    <dgm:cxn modelId="{0C5AF7DA-C000-419A-A55E-ADEFA207FA4B}" type="presOf" srcId="{CDEA8179-17C0-4140-9FD7-1CDF730E14F1}" destId="{2D57BE04-199F-4EDA-A92F-DD68FA8C9A8B}" srcOrd="0" destOrd="0" presId="urn:microsoft.com/office/officeart/2005/8/layout/radial3"/>
    <dgm:cxn modelId="{CFE7A5C0-40A0-41F6-B536-3B689805D9BB}" srcId="{3C484F6B-5199-4CB7-A2A9-CBFE646D9C05}" destId="{E3642051-D0FD-4DFF-A2B3-1E7B473BC313}" srcOrd="4" destOrd="0" parTransId="{0BD1407B-DC57-45C4-ABF4-FE1712773747}" sibTransId="{0060D0E1-7D8B-4B20-9FFD-FEF8E5CEC43D}"/>
    <dgm:cxn modelId="{4C481A12-D02E-4A02-925C-AECC82552308}" srcId="{3C484F6B-5199-4CB7-A2A9-CBFE646D9C05}" destId="{3758F38C-93FF-4343-88C3-3C661E050203}" srcOrd="7" destOrd="0" parTransId="{C43F16C6-B491-4879-8BE5-B55D457413C5}" sibTransId="{0991E598-4D2C-4D86-A163-7F03CB84D7A5}"/>
    <dgm:cxn modelId="{1B93EC2F-EBB0-41E8-9565-CE864070E1F5}" srcId="{3C484F6B-5199-4CB7-A2A9-CBFE646D9C05}" destId="{3E9B3F90-B414-4552-ACA7-09DD98C3736A}" srcOrd="5" destOrd="0" parTransId="{7667B6EE-AC2E-43B6-933F-CDAE25A140D0}" sibTransId="{E14ED1A6-D629-4C41-8748-0776F5F289C4}"/>
    <dgm:cxn modelId="{8C11C0DF-A995-413F-B99C-F9C916E4337D}" srcId="{6DF829A4-ABF7-48C1-B6EC-410114033509}" destId="{3C484F6B-5199-4CB7-A2A9-CBFE646D9C05}" srcOrd="0" destOrd="0" parTransId="{2C85262A-8382-4625-8027-6C311EBB12EF}" sibTransId="{70E3B002-DCAA-4113-A4F4-44EDDFB3FCFE}"/>
    <dgm:cxn modelId="{35394CAB-12B4-48AB-8F3D-36EC9C4C120E}" type="presOf" srcId="{CA2B1D10-4B13-4089-B4D1-81648A141826}" destId="{F456DA12-8E89-4487-8F6F-275CBB9ED15C}" srcOrd="0" destOrd="0" presId="urn:microsoft.com/office/officeart/2005/8/layout/radial3"/>
    <dgm:cxn modelId="{AEAB00BD-01D3-4E32-A9D1-AA43E655CE90}" srcId="{3C484F6B-5199-4CB7-A2A9-CBFE646D9C05}" destId="{CDEA8179-17C0-4140-9FD7-1CDF730E14F1}" srcOrd="0" destOrd="0" parTransId="{42DAC952-45FC-4C60-84F1-54E094B7C6F9}" sibTransId="{1FC572D7-326A-4DAB-B007-2E35112772A0}"/>
    <dgm:cxn modelId="{FA216F9A-309D-43DA-B7EA-0F4013E32509}" type="presOf" srcId="{3C484F6B-5199-4CB7-A2A9-CBFE646D9C05}" destId="{4332E314-FD97-4281-BA59-49E03193CF12}" srcOrd="0" destOrd="0" presId="urn:microsoft.com/office/officeart/2005/8/layout/radial3"/>
    <dgm:cxn modelId="{48DFE664-630B-4B66-8A2D-D408D1410AEB}" type="presOf" srcId="{E3642051-D0FD-4DFF-A2B3-1E7B473BC313}" destId="{728A88E0-CE80-4D2C-B80A-14D035AE72E6}" srcOrd="0" destOrd="0" presId="urn:microsoft.com/office/officeart/2005/8/layout/radial3"/>
    <dgm:cxn modelId="{D01C598A-3327-4C6A-AF3F-021745D459AE}" type="presOf" srcId="{3758F38C-93FF-4343-88C3-3C661E050203}" destId="{C4B82717-793A-4DEE-AFA6-65C136EAA5F2}" srcOrd="0" destOrd="0" presId="urn:microsoft.com/office/officeart/2005/8/layout/radial3"/>
    <dgm:cxn modelId="{0307490E-4D54-4EDA-8BBB-4A06BF2B4E9E}" type="presParOf" srcId="{842AF15D-3400-4881-AE20-0A66A108BAD1}" destId="{2BA52E55-A163-427E-9BF7-DB7D376D8D02}" srcOrd="0" destOrd="0" presId="urn:microsoft.com/office/officeart/2005/8/layout/radial3"/>
    <dgm:cxn modelId="{A2226BFC-4915-4003-A67F-4BBCA145D5DF}" type="presParOf" srcId="{2BA52E55-A163-427E-9BF7-DB7D376D8D02}" destId="{4332E314-FD97-4281-BA59-49E03193CF12}" srcOrd="0" destOrd="0" presId="urn:microsoft.com/office/officeart/2005/8/layout/radial3"/>
    <dgm:cxn modelId="{BC33D7CD-A520-45DD-8A28-787E1BC6F2A9}" type="presParOf" srcId="{2BA52E55-A163-427E-9BF7-DB7D376D8D02}" destId="{2D57BE04-199F-4EDA-A92F-DD68FA8C9A8B}" srcOrd="1" destOrd="0" presId="urn:microsoft.com/office/officeart/2005/8/layout/radial3"/>
    <dgm:cxn modelId="{F3D8F0AD-7F4E-4202-B831-C31D003E4F8A}" type="presParOf" srcId="{2BA52E55-A163-427E-9BF7-DB7D376D8D02}" destId="{42EDD7D5-6F87-4E82-9CAE-91D017891502}" srcOrd="2" destOrd="0" presId="urn:microsoft.com/office/officeart/2005/8/layout/radial3"/>
    <dgm:cxn modelId="{F38A77AA-A5F9-4E2F-8AC1-6B49C0E69774}" type="presParOf" srcId="{2BA52E55-A163-427E-9BF7-DB7D376D8D02}" destId="{A1B92C08-B448-4163-9BD1-238DA07BB359}" srcOrd="3" destOrd="0" presId="urn:microsoft.com/office/officeart/2005/8/layout/radial3"/>
    <dgm:cxn modelId="{1CE7F1BD-9275-44EA-8169-5AAA7D9C88C1}" type="presParOf" srcId="{2BA52E55-A163-427E-9BF7-DB7D376D8D02}" destId="{F456DA12-8E89-4487-8F6F-275CBB9ED15C}" srcOrd="4" destOrd="0" presId="urn:microsoft.com/office/officeart/2005/8/layout/radial3"/>
    <dgm:cxn modelId="{9F07304D-4D8D-46B7-843A-AA08A19F902E}" type="presParOf" srcId="{2BA52E55-A163-427E-9BF7-DB7D376D8D02}" destId="{728A88E0-CE80-4D2C-B80A-14D035AE72E6}" srcOrd="5" destOrd="0" presId="urn:microsoft.com/office/officeart/2005/8/layout/radial3"/>
    <dgm:cxn modelId="{B5FDD0A7-9712-4D6D-BAD2-40F834A3704F}" type="presParOf" srcId="{2BA52E55-A163-427E-9BF7-DB7D376D8D02}" destId="{E7DA81A6-85E4-4876-8493-AE01CD517B34}" srcOrd="6" destOrd="0" presId="urn:microsoft.com/office/officeart/2005/8/layout/radial3"/>
    <dgm:cxn modelId="{71365B09-7825-4F12-AFEC-449CE6A8DD32}" type="presParOf" srcId="{2BA52E55-A163-427E-9BF7-DB7D376D8D02}" destId="{E02E4012-E719-4C44-B34B-817DCBE12DE0}" srcOrd="7" destOrd="0" presId="urn:microsoft.com/office/officeart/2005/8/layout/radial3"/>
    <dgm:cxn modelId="{D7171C27-C624-4BED-B911-7DD8CDA72EF0}" type="presParOf" srcId="{2BA52E55-A163-427E-9BF7-DB7D376D8D02}" destId="{C4B82717-793A-4DEE-AFA6-65C136EAA5F2}"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3A7BF4-DC72-4C2C-A3CB-BEB51C8C25D1}" type="doc">
      <dgm:prSet loTypeId="urn:microsoft.com/office/officeart/2008/layout/RadialCluster" loCatId="cycle" qsTypeId="urn:microsoft.com/office/officeart/2005/8/quickstyle/simple5" qsCatId="simple" csTypeId="urn:microsoft.com/office/officeart/2005/8/colors/colorful5" csCatId="colorful" phldr="1"/>
      <dgm:spPr/>
      <dgm:t>
        <a:bodyPr/>
        <a:lstStyle/>
        <a:p>
          <a:endParaRPr lang="zh-CN" altLang="en-US"/>
        </a:p>
      </dgm:t>
    </dgm:pt>
    <dgm:pt modelId="{162AA967-1428-4CB5-8D29-A87C83C832B8}">
      <dgm:prSet phldrT="[文本]" custT="1">
        <dgm:style>
          <a:lnRef idx="0">
            <a:schemeClr val="accent3"/>
          </a:lnRef>
          <a:fillRef idx="3">
            <a:schemeClr val="accent3"/>
          </a:fillRef>
          <a:effectRef idx="3">
            <a:schemeClr val="accent3"/>
          </a:effectRef>
          <a:fontRef idx="minor">
            <a:schemeClr val="lt1"/>
          </a:fontRef>
        </dgm:style>
      </dgm:prSet>
      <dgm:spPr/>
      <dgm:t>
        <a:bodyPr/>
        <a:lstStyle/>
        <a:p>
          <a:r>
            <a:rPr lang="zh-CN" altLang="en-US" sz="2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为什么说杭州峰会的全球治理方案是“中国方案”</a:t>
          </a:r>
          <a:r>
            <a:rPr lang="zh-CN" altLang="en-US" sz="2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7D743EE0-BB45-4BBB-AF8B-1BCA24D01C60}" type="parTrans" cxnId="{1D7BC9BD-CF83-4AC3-A97C-0C40BCE7D94E}">
      <dgm:prSet/>
      <dgm:spPr/>
      <dgm:t>
        <a:bodyPr/>
        <a:lstStyle/>
        <a:p>
          <a:endParaRPr lang="zh-CN" altLang="en-US"/>
        </a:p>
      </dgm:t>
    </dgm:pt>
    <dgm:pt modelId="{BDED7CDC-9254-43CF-B15F-65B3AB9D0765}" type="sibTrans" cxnId="{1D7BC9BD-CF83-4AC3-A97C-0C40BCE7D94E}">
      <dgm:prSet/>
      <dgm:spPr/>
      <dgm:t>
        <a:bodyPr/>
        <a:lstStyle/>
        <a:p>
          <a:endParaRPr lang="zh-CN" altLang="en-US"/>
        </a:p>
      </dgm:t>
    </dgm:pt>
    <dgm:pt modelId="{9248C2BE-B511-458E-B757-42D529A810BE}" type="pres">
      <dgm:prSet presAssocID="{503A7BF4-DC72-4C2C-A3CB-BEB51C8C25D1}" presName="Name0" presStyleCnt="0">
        <dgm:presLayoutVars>
          <dgm:chMax val="1"/>
          <dgm:chPref val="1"/>
          <dgm:dir/>
          <dgm:animOne val="branch"/>
          <dgm:animLvl val="lvl"/>
        </dgm:presLayoutVars>
      </dgm:prSet>
      <dgm:spPr/>
      <dgm:t>
        <a:bodyPr/>
        <a:lstStyle/>
        <a:p>
          <a:endParaRPr lang="zh-CN" altLang="en-US"/>
        </a:p>
      </dgm:t>
    </dgm:pt>
    <dgm:pt modelId="{970A5B7B-0116-4693-BB79-E93D82844C55}" type="pres">
      <dgm:prSet presAssocID="{162AA967-1428-4CB5-8D29-A87C83C832B8}" presName="singleCycle" presStyleCnt="0"/>
      <dgm:spPr/>
    </dgm:pt>
    <dgm:pt modelId="{5BDD839A-99DB-4590-B718-94964A710C39}" type="pres">
      <dgm:prSet presAssocID="{162AA967-1428-4CB5-8D29-A87C83C832B8}" presName="singleCenter" presStyleLbl="node1" presStyleIdx="0" presStyleCnt="1" custScaleX="153440" custScaleY="100000" custLinFactNeighborX="-8277" custLinFactNeighborY="-9890">
        <dgm:presLayoutVars>
          <dgm:chMax val="7"/>
          <dgm:chPref val="7"/>
        </dgm:presLayoutVars>
      </dgm:prSet>
      <dgm:spPr>
        <a:prstGeom prst="ellipse">
          <a:avLst/>
        </a:prstGeom>
      </dgm:spPr>
      <dgm:t>
        <a:bodyPr/>
        <a:lstStyle/>
        <a:p>
          <a:endParaRPr lang="zh-CN" altLang="en-US"/>
        </a:p>
      </dgm:t>
    </dgm:pt>
  </dgm:ptLst>
  <dgm:cxnLst>
    <dgm:cxn modelId="{FB128F65-9D12-45CE-8E1E-002194721F39}" type="presOf" srcId="{162AA967-1428-4CB5-8D29-A87C83C832B8}" destId="{5BDD839A-99DB-4590-B718-94964A710C39}" srcOrd="0" destOrd="0" presId="urn:microsoft.com/office/officeart/2008/layout/RadialCluster"/>
    <dgm:cxn modelId="{1D7BC9BD-CF83-4AC3-A97C-0C40BCE7D94E}" srcId="{503A7BF4-DC72-4C2C-A3CB-BEB51C8C25D1}" destId="{162AA967-1428-4CB5-8D29-A87C83C832B8}" srcOrd="0" destOrd="0" parTransId="{7D743EE0-BB45-4BBB-AF8B-1BCA24D01C60}" sibTransId="{BDED7CDC-9254-43CF-B15F-65B3AB9D0765}"/>
    <dgm:cxn modelId="{B3D1BF5A-C47D-417F-B3B5-616B3DEA554D}" type="presOf" srcId="{503A7BF4-DC72-4C2C-A3CB-BEB51C8C25D1}" destId="{9248C2BE-B511-458E-B757-42D529A810BE}" srcOrd="0" destOrd="0" presId="urn:microsoft.com/office/officeart/2008/layout/RadialCluster"/>
    <dgm:cxn modelId="{0C4BB144-CA83-44E9-AC21-8B2B0B4E6BE3}" type="presParOf" srcId="{9248C2BE-B511-458E-B757-42D529A810BE}" destId="{970A5B7B-0116-4693-BB79-E93D82844C55}" srcOrd="0" destOrd="0" presId="urn:microsoft.com/office/officeart/2008/layout/RadialCluster"/>
    <dgm:cxn modelId="{14DF93A0-4D1F-447C-8E4D-CA44EE693374}" type="presParOf" srcId="{970A5B7B-0116-4693-BB79-E93D82844C55}" destId="{5BDD839A-99DB-4590-B718-94964A710C39}" srcOrd="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3A7BF4-DC72-4C2C-A3CB-BEB51C8C25D1}" type="doc">
      <dgm:prSet loTypeId="urn:microsoft.com/office/officeart/2008/layout/RadialCluster" loCatId="cycle" qsTypeId="urn:microsoft.com/office/officeart/2005/8/quickstyle/simple5" qsCatId="simple" csTypeId="urn:microsoft.com/office/officeart/2005/8/colors/colorful5" csCatId="colorful" phldr="1"/>
      <dgm:spPr/>
      <dgm:t>
        <a:bodyPr/>
        <a:lstStyle/>
        <a:p>
          <a:endParaRPr lang="zh-CN" altLang="en-US"/>
        </a:p>
      </dgm:t>
    </dgm:pt>
    <dgm:pt modelId="{162AA967-1428-4CB5-8D29-A87C83C832B8}">
      <dgm:prSet phldrT="[文本]" custT="1">
        <dgm:style>
          <a:lnRef idx="0">
            <a:schemeClr val="accent3"/>
          </a:lnRef>
          <a:fillRef idx="3">
            <a:schemeClr val="accent3"/>
          </a:fillRef>
          <a:effectRef idx="3">
            <a:schemeClr val="accent3"/>
          </a:effectRef>
          <a:fontRef idx="minor">
            <a:schemeClr val="lt1"/>
          </a:fontRef>
        </dgm:style>
      </dgm:prSet>
      <dgm:spPr/>
      <dgm:t>
        <a:bodyPr/>
        <a:lstStyle/>
        <a:p>
          <a:r>
            <a:rPr lang="zh-CN" altLang="en-US" sz="2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为什么说杭州峰会的全球治理方案是“中国方案”</a:t>
          </a:r>
          <a:r>
            <a:rPr lang="zh-CN" altLang="en-US" sz="2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7D743EE0-BB45-4BBB-AF8B-1BCA24D01C60}" type="parTrans" cxnId="{1D7BC9BD-CF83-4AC3-A97C-0C40BCE7D94E}">
      <dgm:prSet/>
      <dgm:spPr/>
      <dgm:t>
        <a:bodyPr/>
        <a:lstStyle/>
        <a:p>
          <a:endParaRPr lang="zh-CN" altLang="en-US"/>
        </a:p>
      </dgm:t>
    </dgm:pt>
    <dgm:pt modelId="{BDED7CDC-9254-43CF-B15F-65B3AB9D0765}" type="sibTrans" cxnId="{1D7BC9BD-CF83-4AC3-A97C-0C40BCE7D94E}">
      <dgm:prSet/>
      <dgm:spPr/>
      <dgm:t>
        <a:bodyPr/>
        <a:lstStyle/>
        <a:p>
          <a:endParaRPr lang="zh-CN" altLang="en-US"/>
        </a:p>
      </dgm:t>
    </dgm:pt>
    <dgm:pt modelId="{1D031EA3-1209-41E9-807E-7B2FBC87A0AB}">
      <dgm:prSet phldrT="[文本]" custT="1"/>
      <dgm:spPr/>
      <dgm:t>
        <a:bodyPr/>
        <a:lstStyle/>
        <a:p>
          <a:r>
            <a:rPr lang="zh-CN" altLang="en-US" sz="28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中国智慧</a:t>
          </a:r>
          <a:endPar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8C280E34-E08D-48B6-8B9B-FDD398AAF203}" type="parTrans" cxnId="{AFEEF3B5-2997-4FA8-B7BA-0EB256BAEABF}">
      <dgm:prSet>
        <dgm:style>
          <a:lnRef idx="3">
            <a:schemeClr val="accent3"/>
          </a:lnRef>
          <a:fillRef idx="0">
            <a:schemeClr val="accent3"/>
          </a:fillRef>
          <a:effectRef idx="2">
            <a:schemeClr val="accent3"/>
          </a:effectRef>
          <a:fontRef idx="minor">
            <a:schemeClr val="tx1"/>
          </a:fontRef>
        </dgm:style>
      </dgm:prSet>
      <dgm:spPr>
        <a:ln>
          <a:noFill/>
        </a:ln>
      </dgm:spPr>
      <dgm:t>
        <a:bodyPr/>
        <a:lstStyle/>
        <a:p>
          <a:endParaRPr lang="zh-CN" altLang="en-US"/>
        </a:p>
      </dgm:t>
    </dgm:pt>
    <dgm:pt modelId="{88C8FF36-5D87-402D-8B19-D5C3CA9CEB2A}" type="sibTrans" cxnId="{AFEEF3B5-2997-4FA8-B7BA-0EB256BAEABF}">
      <dgm:prSet/>
      <dgm:spPr/>
      <dgm:t>
        <a:bodyPr/>
        <a:lstStyle/>
        <a:p>
          <a:endParaRPr lang="zh-CN" altLang="en-US"/>
        </a:p>
      </dgm:t>
    </dgm:pt>
    <dgm:pt modelId="{1FCF8B77-0501-4BD0-99C4-FC80C743B384}">
      <dgm:prSet phldrT="[文本]" custT="1"/>
      <dgm:spPr/>
      <dgm:t>
        <a:bodyPr/>
        <a:lstStyle/>
        <a:p>
          <a:r>
            <a:rPr lang="zh-CN" altLang="en-US" sz="28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中国力量</a:t>
          </a:r>
          <a:endPar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64E81BA1-D143-42FD-A4D7-6EC62277CAC3}" type="parTrans" cxnId="{2A063ECB-982D-4217-B182-D609EBBB3A61}">
      <dgm:prSet>
        <dgm:style>
          <a:lnRef idx="3">
            <a:schemeClr val="accent3"/>
          </a:lnRef>
          <a:fillRef idx="0">
            <a:schemeClr val="accent3"/>
          </a:fillRef>
          <a:effectRef idx="2">
            <a:schemeClr val="accent3"/>
          </a:effectRef>
          <a:fontRef idx="minor">
            <a:schemeClr val="tx1"/>
          </a:fontRef>
        </dgm:style>
      </dgm:prSet>
      <dgm:spPr>
        <a:ln>
          <a:noFill/>
        </a:ln>
      </dgm:spPr>
      <dgm:t>
        <a:bodyPr/>
        <a:lstStyle/>
        <a:p>
          <a:endParaRPr lang="zh-CN" altLang="en-US"/>
        </a:p>
      </dgm:t>
    </dgm:pt>
    <dgm:pt modelId="{577F05B6-3F67-4B53-A800-1934EBBB1769}" type="sibTrans" cxnId="{2A063ECB-982D-4217-B182-D609EBBB3A61}">
      <dgm:prSet/>
      <dgm:spPr/>
      <dgm:t>
        <a:bodyPr/>
        <a:lstStyle/>
        <a:p>
          <a:endParaRPr lang="zh-CN" altLang="en-US"/>
        </a:p>
      </dgm:t>
    </dgm:pt>
    <dgm:pt modelId="{CAD79CEA-9083-4793-9C65-8E1F86499DF5}">
      <dgm:prSet phldrT="[文本]" custT="1"/>
      <dgm:spPr/>
      <dgm:t>
        <a:bodyPr/>
        <a:lstStyle/>
        <a:p>
          <a:r>
            <a:rPr lang="zh-CN" altLang="en-US" sz="28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中国经验</a:t>
          </a:r>
          <a:endPar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EE102BC2-1D8D-4AE9-8A94-5AD742487054}" type="parTrans" cxnId="{AAD52E9E-ADDC-4ADA-ACBA-1236759862D3}">
      <dgm:prSet>
        <dgm:style>
          <a:lnRef idx="3">
            <a:schemeClr val="accent3"/>
          </a:lnRef>
          <a:fillRef idx="0">
            <a:schemeClr val="accent3"/>
          </a:fillRef>
          <a:effectRef idx="2">
            <a:schemeClr val="accent3"/>
          </a:effectRef>
          <a:fontRef idx="minor">
            <a:schemeClr val="tx1"/>
          </a:fontRef>
        </dgm:style>
      </dgm:prSet>
      <dgm:spPr>
        <a:ln>
          <a:noFill/>
        </a:ln>
      </dgm:spPr>
      <dgm:t>
        <a:bodyPr/>
        <a:lstStyle/>
        <a:p>
          <a:endParaRPr lang="zh-CN" altLang="en-US"/>
        </a:p>
      </dgm:t>
    </dgm:pt>
    <dgm:pt modelId="{7757C7FC-723D-48AF-B5E8-9FA2DB3BB1CA}" type="sibTrans" cxnId="{AAD52E9E-ADDC-4ADA-ACBA-1236759862D3}">
      <dgm:prSet/>
      <dgm:spPr/>
      <dgm:t>
        <a:bodyPr/>
        <a:lstStyle/>
        <a:p>
          <a:endParaRPr lang="zh-CN" altLang="en-US"/>
        </a:p>
      </dgm:t>
    </dgm:pt>
    <dgm:pt modelId="{9248C2BE-B511-458E-B757-42D529A810BE}" type="pres">
      <dgm:prSet presAssocID="{503A7BF4-DC72-4C2C-A3CB-BEB51C8C25D1}" presName="Name0" presStyleCnt="0">
        <dgm:presLayoutVars>
          <dgm:chMax val="1"/>
          <dgm:chPref val="1"/>
          <dgm:dir/>
          <dgm:animOne val="branch"/>
          <dgm:animLvl val="lvl"/>
        </dgm:presLayoutVars>
      </dgm:prSet>
      <dgm:spPr/>
      <dgm:t>
        <a:bodyPr/>
        <a:lstStyle/>
        <a:p>
          <a:endParaRPr lang="zh-CN" altLang="en-US"/>
        </a:p>
      </dgm:t>
    </dgm:pt>
    <dgm:pt modelId="{970A5B7B-0116-4693-BB79-E93D82844C55}" type="pres">
      <dgm:prSet presAssocID="{162AA967-1428-4CB5-8D29-A87C83C832B8}" presName="singleCycle" presStyleCnt="0"/>
      <dgm:spPr/>
    </dgm:pt>
    <dgm:pt modelId="{5BDD839A-99DB-4590-B718-94964A710C39}" type="pres">
      <dgm:prSet presAssocID="{162AA967-1428-4CB5-8D29-A87C83C832B8}" presName="singleCenter" presStyleLbl="node1" presStyleIdx="0" presStyleCnt="4" custScaleX="269087" custScaleY="162112" custLinFactNeighborX="-13852" custLinFactNeighborY="-997">
        <dgm:presLayoutVars>
          <dgm:chMax val="7"/>
          <dgm:chPref val="7"/>
        </dgm:presLayoutVars>
      </dgm:prSet>
      <dgm:spPr>
        <a:prstGeom prst="ellipse">
          <a:avLst/>
        </a:prstGeom>
      </dgm:spPr>
      <dgm:t>
        <a:bodyPr/>
        <a:lstStyle/>
        <a:p>
          <a:endParaRPr lang="zh-CN" altLang="en-US"/>
        </a:p>
      </dgm:t>
    </dgm:pt>
    <dgm:pt modelId="{5E6F94C4-43E7-4A64-B5D2-AC77A76F3019}" type="pres">
      <dgm:prSet presAssocID="{8C280E34-E08D-48B6-8B9B-FDD398AAF203}" presName="Name56" presStyleLbl="parChTrans1D2" presStyleIdx="0" presStyleCnt="3"/>
      <dgm:spPr/>
      <dgm:t>
        <a:bodyPr/>
        <a:lstStyle/>
        <a:p>
          <a:endParaRPr lang="zh-CN" altLang="en-US"/>
        </a:p>
      </dgm:t>
    </dgm:pt>
    <dgm:pt modelId="{904793A4-6584-47EB-8FAB-202AC5A88D91}" type="pres">
      <dgm:prSet presAssocID="{1D031EA3-1209-41E9-807E-7B2FBC87A0AB}" presName="text0" presStyleLbl="node1" presStyleIdx="1" presStyleCnt="4" custRadScaleRad="136110" custRadScaleInc="-71210">
        <dgm:presLayoutVars>
          <dgm:bulletEnabled val="1"/>
        </dgm:presLayoutVars>
      </dgm:prSet>
      <dgm:spPr/>
      <dgm:t>
        <a:bodyPr/>
        <a:lstStyle/>
        <a:p>
          <a:endParaRPr lang="zh-CN" altLang="en-US"/>
        </a:p>
      </dgm:t>
    </dgm:pt>
    <dgm:pt modelId="{91A76931-11F5-49AD-839A-46AD4EBF4324}" type="pres">
      <dgm:prSet presAssocID="{64E81BA1-D143-42FD-A4D7-6EC62277CAC3}" presName="Name56" presStyleLbl="parChTrans1D2" presStyleIdx="1" presStyleCnt="3"/>
      <dgm:spPr/>
      <dgm:t>
        <a:bodyPr/>
        <a:lstStyle/>
        <a:p>
          <a:endParaRPr lang="zh-CN" altLang="en-US"/>
        </a:p>
      </dgm:t>
    </dgm:pt>
    <dgm:pt modelId="{7C4CF59C-0900-49AF-97D4-9C2606145C3B}" type="pres">
      <dgm:prSet presAssocID="{1FCF8B77-0501-4BD0-99C4-FC80C743B384}" presName="text0" presStyleLbl="node1" presStyleIdx="2" presStyleCnt="4" custRadScaleRad="94825" custRadScaleInc="-11844">
        <dgm:presLayoutVars>
          <dgm:bulletEnabled val="1"/>
        </dgm:presLayoutVars>
      </dgm:prSet>
      <dgm:spPr/>
      <dgm:t>
        <a:bodyPr/>
        <a:lstStyle/>
        <a:p>
          <a:endParaRPr lang="zh-CN" altLang="en-US"/>
        </a:p>
      </dgm:t>
    </dgm:pt>
    <dgm:pt modelId="{86E1D066-FE9B-4389-9E7C-13939E5C6DAA}" type="pres">
      <dgm:prSet presAssocID="{EE102BC2-1D8D-4AE9-8A94-5AD742487054}" presName="Name56" presStyleLbl="parChTrans1D2" presStyleIdx="2" presStyleCnt="3"/>
      <dgm:spPr/>
      <dgm:t>
        <a:bodyPr/>
        <a:lstStyle/>
        <a:p>
          <a:endParaRPr lang="zh-CN" altLang="en-US"/>
        </a:p>
      </dgm:t>
    </dgm:pt>
    <dgm:pt modelId="{954A18E3-EEA9-41BE-8BF8-FF2961224D85}" type="pres">
      <dgm:prSet presAssocID="{CAD79CEA-9083-4793-9C65-8E1F86499DF5}" presName="text0" presStyleLbl="node1" presStyleIdx="3" presStyleCnt="4" custRadScaleRad="165458" custRadScaleInc="61670">
        <dgm:presLayoutVars>
          <dgm:bulletEnabled val="1"/>
        </dgm:presLayoutVars>
      </dgm:prSet>
      <dgm:spPr/>
      <dgm:t>
        <a:bodyPr/>
        <a:lstStyle/>
        <a:p>
          <a:endParaRPr lang="zh-CN" altLang="en-US"/>
        </a:p>
      </dgm:t>
    </dgm:pt>
  </dgm:ptLst>
  <dgm:cxnLst>
    <dgm:cxn modelId="{1A6594F8-DB1F-44A6-B48F-8FEF7661DCDA}" type="presOf" srcId="{64E81BA1-D143-42FD-A4D7-6EC62277CAC3}" destId="{91A76931-11F5-49AD-839A-46AD4EBF4324}" srcOrd="0" destOrd="0" presId="urn:microsoft.com/office/officeart/2008/layout/RadialCluster"/>
    <dgm:cxn modelId="{AD9A26BE-FA37-4EA4-B722-4B184934A4A3}" type="presOf" srcId="{162AA967-1428-4CB5-8D29-A87C83C832B8}" destId="{5BDD839A-99DB-4590-B718-94964A710C39}" srcOrd="0" destOrd="0" presId="urn:microsoft.com/office/officeart/2008/layout/RadialCluster"/>
    <dgm:cxn modelId="{8FDCBD46-ED90-4848-ACA7-F4DEAF8BA715}" type="presOf" srcId="{503A7BF4-DC72-4C2C-A3CB-BEB51C8C25D1}" destId="{9248C2BE-B511-458E-B757-42D529A810BE}" srcOrd="0" destOrd="0" presId="urn:microsoft.com/office/officeart/2008/layout/RadialCluster"/>
    <dgm:cxn modelId="{AFEEF3B5-2997-4FA8-B7BA-0EB256BAEABF}" srcId="{162AA967-1428-4CB5-8D29-A87C83C832B8}" destId="{1D031EA3-1209-41E9-807E-7B2FBC87A0AB}" srcOrd="0" destOrd="0" parTransId="{8C280E34-E08D-48B6-8B9B-FDD398AAF203}" sibTransId="{88C8FF36-5D87-402D-8B19-D5C3CA9CEB2A}"/>
    <dgm:cxn modelId="{71ACB5B5-457D-40FE-9BDD-55C78DE09895}" type="presOf" srcId="{1FCF8B77-0501-4BD0-99C4-FC80C743B384}" destId="{7C4CF59C-0900-49AF-97D4-9C2606145C3B}" srcOrd="0" destOrd="0" presId="urn:microsoft.com/office/officeart/2008/layout/RadialCluster"/>
    <dgm:cxn modelId="{AAD52E9E-ADDC-4ADA-ACBA-1236759862D3}" srcId="{162AA967-1428-4CB5-8D29-A87C83C832B8}" destId="{CAD79CEA-9083-4793-9C65-8E1F86499DF5}" srcOrd="2" destOrd="0" parTransId="{EE102BC2-1D8D-4AE9-8A94-5AD742487054}" sibTransId="{7757C7FC-723D-48AF-B5E8-9FA2DB3BB1CA}"/>
    <dgm:cxn modelId="{2A063ECB-982D-4217-B182-D609EBBB3A61}" srcId="{162AA967-1428-4CB5-8D29-A87C83C832B8}" destId="{1FCF8B77-0501-4BD0-99C4-FC80C743B384}" srcOrd="1" destOrd="0" parTransId="{64E81BA1-D143-42FD-A4D7-6EC62277CAC3}" sibTransId="{577F05B6-3F67-4B53-A800-1934EBBB1769}"/>
    <dgm:cxn modelId="{1D7BC9BD-CF83-4AC3-A97C-0C40BCE7D94E}" srcId="{503A7BF4-DC72-4C2C-A3CB-BEB51C8C25D1}" destId="{162AA967-1428-4CB5-8D29-A87C83C832B8}" srcOrd="0" destOrd="0" parTransId="{7D743EE0-BB45-4BBB-AF8B-1BCA24D01C60}" sibTransId="{BDED7CDC-9254-43CF-B15F-65B3AB9D0765}"/>
    <dgm:cxn modelId="{72D91862-338C-4D51-A457-6C8580C10223}" type="presOf" srcId="{EE102BC2-1D8D-4AE9-8A94-5AD742487054}" destId="{86E1D066-FE9B-4389-9E7C-13939E5C6DAA}" srcOrd="0" destOrd="0" presId="urn:microsoft.com/office/officeart/2008/layout/RadialCluster"/>
    <dgm:cxn modelId="{89625138-4DE1-40AC-ADC9-83EFB1A1361C}" type="presOf" srcId="{1D031EA3-1209-41E9-807E-7B2FBC87A0AB}" destId="{904793A4-6584-47EB-8FAB-202AC5A88D91}" srcOrd="0" destOrd="0" presId="urn:microsoft.com/office/officeart/2008/layout/RadialCluster"/>
    <dgm:cxn modelId="{814BCB43-6DC0-4DC8-82C9-67C315B3A33E}" type="presOf" srcId="{8C280E34-E08D-48B6-8B9B-FDD398AAF203}" destId="{5E6F94C4-43E7-4A64-B5D2-AC77A76F3019}" srcOrd="0" destOrd="0" presId="urn:microsoft.com/office/officeart/2008/layout/RadialCluster"/>
    <dgm:cxn modelId="{6F71FB08-8784-4372-BC8C-AF0B163374BD}" type="presOf" srcId="{CAD79CEA-9083-4793-9C65-8E1F86499DF5}" destId="{954A18E3-EEA9-41BE-8BF8-FF2961224D85}" srcOrd="0" destOrd="0" presId="urn:microsoft.com/office/officeart/2008/layout/RadialCluster"/>
    <dgm:cxn modelId="{E9E97F2B-93F3-4FC1-A828-CE034391629D}" type="presParOf" srcId="{9248C2BE-B511-458E-B757-42D529A810BE}" destId="{970A5B7B-0116-4693-BB79-E93D82844C55}" srcOrd="0" destOrd="0" presId="urn:microsoft.com/office/officeart/2008/layout/RadialCluster"/>
    <dgm:cxn modelId="{8A6700B4-E5A5-416A-85EA-F9D109232163}" type="presParOf" srcId="{970A5B7B-0116-4693-BB79-E93D82844C55}" destId="{5BDD839A-99DB-4590-B718-94964A710C39}" srcOrd="0" destOrd="0" presId="urn:microsoft.com/office/officeart/2008/layout/RadialCluster"/>
    <dgm:cxn modelId="{6D359AB7-D642-4C97-A66A-C05AF8CFE65D}" type="presParOf" srcId="{970A5B7B-0116-4693-BB79-E93D82844C55}" destId="{5E6F94C4-43E7-4A64-B5D2-AC77A76F3019}" srcOrd="1" destOrd="0" presId="urn:microsoft.com/office/officeart/2008/layout/RadialCluster"/>
    <dgm:cxn modelId="{8A456255-FB65-4E00-B9CD-666AED6CB887}" type="presParOf" srcId="{970A5B7B-0116-4693-BB79-E93D82844C55}" destId="{904793A4-6584-47EB-8FAB-202AC5A88D91}" srcOrd="2" destOrd="0" presId="urn:microsoft.com/office/officeart/2008/layout/RadialCluster"/>
    <dgm:cxn modelId="{1B2719DB-B2D0-49A6-BA5B-9F7479A2B83A}" type="presParOf" srcId="{970A5B7B-0116-4693-BB79-E93D82844C55}" destId="{91A76931-11F5-49AD-839A-46AD4EBF4324}" srcOrd="3" destOrd="0" presId="urn:microsoft.com/office/officeart/2008/layout/RadialCluster"/>
    <dgm:cxn modelId="{36F203B7-150D-4D70-B224-6C4DD01A4602}" type="presParOf" srcId="{970A5B7B-0116-4693-BB79-E93D82844C55}" destId="{7C4CF59C-0900-49AF-97D4-9C2606145C3B}" srcOrd="4" destOrd="0" presId="urn:microsoft.com/office/officeart/2008/layout/RadialCluster"/>
    <dgm:cxn modelId="{4CAA3D6A-186C-40A3-AFE4-3A5DBFB63CFB}" type="presParOf" srcId="{970A5B7B-0116-4693-BB79-E93D82844C55}" destId="{86E1D066-FE9B-4389-9E7C-13939E5C6DAA}" srcOrd="5" destOrd="0" presId="urn:microsoft.com/office/officeart/2008/layout/RadialCluster"/>
    <dgm:cxn modelId="{5A9FDFA2-9C52-4546-8B40-6AF711481A02}" type="presParOf" srcId="{970A5B7B-0116-4693-BB79-E93D82844C55}" destId="{954A18E3-EEA9-41BE-8BF8-FF2961224D85}"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2E314-FD97-4281-BA59-49E03193CF12}">
      <dsp:nvSpPr>
        <dsp:cNvPr id="0" name=""/>
        <dsp:cNvSpPr/>
      </dsp:nvSpPr>
      <dsp:spPr>
        <a:xfrm>
          <a:off x="2561166" y="1206500"/>
          <a:ext cx="3005666" cy="3005666"/>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zh-CN" altLang="en-US" sz="5400" b="1" kern="1200"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中国方案</a:t>
          </a:r>
          <a:endParaRPr lang="zh-CN" altLang="en-US" sz="5400" b="1" kern="1200" dirty="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sp:txBody>
      <dsp:txXfrm>
        <a:off x="3001336" y="1646670"/>
        <a:ext cx="2125326" cy="2125326"/>
      </dsp:txXfrm>
    </dsp:sp>
    <dsp:sp modelId="{2D57BE04-199F-4EDA-A92F-DD68FA8C9A8B}">
      <dsp:nvSpPr>
        <dsp:cNvPr id="0" name=""/>
        <dsp:cNvSpPr/>
      </dsp:nvSpPr>
      <dsp:spPr>
        <a:xfrm>
          <a:off x="3312583" y="536"/>
          <a:ext cx="1502833" cy="1502833"/>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altLang="zh-CN" sz="3200" b="1" kern="1200"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a:t>
          </a:r>
          <a:r>
            <a:rPr lang="zh-CN" altLang="en-US" sz="2000" b="1" kern="1200"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个共识</a:t>
          </a:r>
          <a:endParaRPr lang="zh-CN" altLang="en-US" sz="2000" b="1" kern="1200" dirty="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sp:txBody>
      <dsp:txXfrm>
        <a:off x="3532668" y="220621"/>
        <a:ext cx="1062663" cy="1062663"/>
      </dsp:txXfrm>
    </dsp:sp>
    <dsp:sp modelId="{42EDD7D5-6F87-4E82-9CAE-91D017891502}">
      <dsp:nvSpPr>
        <dsp:cNvPr id="0" name=""/>
        <dsp:cNvSpPr/>
      </dsp:nvSpPr>
      <dsp:spPr>
        <a:xfrm>
          <a:off x="4696660" y="573839"/>
          <a:ext cx="1502833" cy="1502833"/>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altLang="zh-CN" sz="3200" b="1" kern="1200"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4</a:t>
          </a:r>
          <a:r>
            <a:rPr lang="zh-CN" altLang="en-US" sz="2000" b="1" kern="1200"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个</a:t>
          </a:r>
          <a:r>
            <a:rPr lang="en-US" altLang="zh-CN" sz="2000" b="1" kern="1200"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I</a:t>
          </a:r>
          <a:endParaRPr lang="zh-CN" altLang="en-US" sz="2000" b="1" kern="1200" dirty="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sp:txBody>
      <dsp:txXfrm>
        <a:off x="4916745" y="793924"/>
        <a:ext cx="1062663" cy="1062663"/>
      </dsp:txXfrm>
    </dsp:sp>
    <dsp:sp modelId="{A1B92C08-B448-4163-9BD1-238DA07BB359}">
      <dsp:nvSpPr>
        <dsp:cNvPr id="0" name=""/>
        <dsp:cNvSpPr/>
      </dsp:nvSpPr>
      <dsp:spPr>
        <a:xfrm>
          <a:off x="5269963" y="1957916"/>
          <a:ext cx="1502833" cy="1502833"/>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altLang="zh-CN" sz="3200" b="1" kern="1200"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4</a:t>
          </a:r>
          <a:r>
            <a:rPr lang="zh-CN" altLang="en-US" sz="2000" b="1" kern="1200"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大议题板块</a:t>
          </a:r>
          <a:endParaRPr lang="zh-CN" altLang="en-US" sz="2000" b="1" kern="1200" dirty="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sp:txBody>
      <dsp:txXfrm>
        <a:off x="5490048" y="2178001"/>
        <a:ext cx="1062663" cy="1062663"/>
      </dsp:txXfrm>
    </dsp:sp>
    <dsp:sp modelId="{F456DA12-8E89-4487-8F6F-275CBB9ED15C}">
      <dsp:nvSpPr>
        <dsp:cNvPr id="0" name=""/>
        <dsp:cNvSpPr/>
      </dsp:nvSpPr>
      <dsp:spPr>
        <a:xfrm>
          <a:off x="4696660" y="3341993"/>
          <a:ext cx="1502833" cy="1502833"/>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altLang="zh-CN" sz="3200" b="1" kern="1200"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a:t>
          </a:r>
          <a:r>
            <a:rPr lang="zh-CN" altLang="en-US" sz="2000" b="1" kern="1200"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套指标体系</a:t>
          </a:r>
          <a:endParaRPr lang="zh-CN" altLang="en-US" sz="2000" b="1" kern="1200" dirty="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sp:txBody>
      <dsp:txXfrm>
        <a:off x="4916745" y="3562078"/>
        <a:ext cx="1062663" cy="1062663"/>
      </dsp:txXfrm>
    </dsp:sp>
    <dsp:sp modelId="{728A88E0-CE80-4D2C-B80A-14D035AE72E6}">
      <dsp:nvSpPr>
        <dsp:cNvPr id="0" name=""/>
        <dsp:cNvSpPr/>
      </dsp:nvSpPr>
      <dsp:spPr>
        <a:xfrm>
          <a:off x="3312583" y="3915297"/>
          <a:ext cx="1502833" cy="1502833"/>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altLang="zh-CN" sz="3200" b="1" kern="1200"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9</a:t>
          </a:r>
          <a:r>
            <a:rPr lang="zh-CN" altLang="en-US" sz="2000" b="1" kern="1200"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大优先领域</a:t>
          </a:r>
          <a:endParaRPr lang="zh-CN" altLang="en-US" sz="2000" b="1" kern="1200" dirty="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sp:txBody>
      <dsp:txXfrm>
        <a:off x="3532668" y="4135382"/>
        <a:ext cx="1062663" cy="1062663"/>
      </dsp:txXfrm>
    </dsp:sp>
    <dsp:sp modelId="{E7DA81A6-85E4-4876-8493-AE01CD517B34}">
      <dsp:nvSpPr>
        <dsp:cNvPr id="0" name=""/>
        <dsp:cNvSpPr/>
      </dsp:nvSpPr>
      <dsp:spPr>
        <a:xfrm>
          <a:off x="1928506" y="3341993"/>
          <a:ext cx="1502833" cy="1502833"/>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altLang="zh-CN" sz="3200" b="1" kern="1200"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48</a:t>
          </a:r>
          <a:r>
            <a:rPr lang="zh-CN" altLang="en-US" sz="2000" b="1" kern="1200"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条行动指南</a:t>
          </a:r>
          <a:endParaRPr lang="zh-CN" altLang="en-US" sz="2000" b="1" kern="1200" dirty="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sp:txBody>
      <dsp:txXfrm>
        <a:off x="2148591" y="3562078"/>
        <a:ext cx="1062663" cy="1062663"/>
      </dsp:txXfrm>
    </dsp:sp>
    <dsp:sp modelId="{E02E4012-E719-4C44-B34B-817DCBE12DE0}">
      <dsp:nvSpPr>
        <dsp:cNvPr id="0" name=""/>
        <dsp:cNvSpPr/>
      </dsp:nvSpPr>
      <dsp:spPr>
        <a:xfrm>
          <a:off x="1355202" y="1957916"/>
          <a:ext cx="1502833" cy="1502833"/>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altLang="zh-CN" sz="3200" b="1" kern="1200"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a:t>
          </a:r>
          <a:r>
            <a:rPr lang="zh-CN" altLang="en-US" sz="2000" b="1" kern="1200"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个蓝图</a:t>
          </a:r>
          <a:endParaRPr lang="zh-CN" altLang="en-US" sz="2000" b="1" kern="1200" dirty="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sp:txBody>
      <dsp:txXfrm>
        <a:off x="1575287" y="2178001"/>
        <a:ext cx="1062663" cy="1062663"/>
      </dsp:txXfrm>
    </dsp:sp>
    <dsp:sp modelId="{C4B82717-793A-4DEE-AFA6-65C136EAA5F2}">
      <dsp:nvSpPr>
        <dsp:cNvPr id="0" name=""/>
        <dsp:cNvSpPr/>
      </dsp:nvSpPr>
      <dsp:spPr>
        <a:xfrm>
          <a:off x="1928506" y="573839"/>
          <a:ext cx="1502833" cy="1502833"/>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altLang="zh-CN" sz="3200" b="1" kern="1200"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a:t>
          </a:r>
          <a:r>
            <a:rPr lang="zh-CN" altLang="en-US" sz="2000" b="1" kern="1200" dirty="0" smtClean="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个时间表</a:t>
          </a:r>
          <a:endParaRPr lang="zh-CN" altLang="en-US" sz="2000" b="1" kern="1200" dirty="0">
            <a:solidFill>
              <a:schemeClr val="accent5">
                <a:lumMod val="50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sp:txBody>
      <dsp:txXfrm>
        <a:off x="2148591" y="793924"/>
        <a:ext cx="1062663" cy="1062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D839A-99DB-4590-B718-94964A710C39}">
      <dsp:nvSpPr>
        <dsp:cNvPr id="0" name=""/>
        <dsp:cNvSpPr/>
      </dsp:nvSpPr>
      <dsp:spPr>
        <a:xfrm>
          <a:off x="270394" y="0"/>
          <a:ext cx="4474608" cy="2916194"/>
        </a:xfrm>
        <a:prstGeom prst="ellipse">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b="1" kern="1200"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为什么说杭州峰会的全球治理方案是“中国方案”</a:t>
          </a:r>
          <a:r>
            <a:rPr lang="zh-CN" altLang="en-US" sz="2800" b="1" kern="1200"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lang="zh-CN" altLang="en-US" sz="2800" b="1" kern="1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sp:txBody>
      <dsp:txXfrm>
        <a:off x="925685" y="427067"/>
        <a:ext cx="3164026" cy="2062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D839A-99DB-4590-B718-94964A710C39}">
      <dsp:nvSpPr>
        <dsp:cNvPr id="0" name=""/>
        <dsp:cNvSpPr/>
      </dsp:nvSpPr>
      <dsp:spPr>
        <a:xfrm>
          <a:off x="2652615" y="1966300"/>
          <a:ext cx="4374278" cy="2635292"/>
        </a:xfrm>
        <a:prstGeom prst="ellipse">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b="1" kern="1200"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为什么说杭州峰会的全球治理方案是“中国方案”</a:t>
          </a:r>
          <a:r>
            <a:rPr lang="zh-CN" altLang="en-US" sz="2800" b="1" kern="1200"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lang="zh-CN" altLang="en-US" sz="2800" b="1" kern="1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sp:txBody>
      <dsp:txXfrm>
        <a:off x="3293213" y="2352230"/>
        <a:ext cx="3093082" cy="1863432"/>
      </dsp:txXfrm>
    </dsp:sp>
    <dsp:sp modelId="{5E6F94C4-43E7-4A64-B5D2-AC77A76F3019}">
      <dsp:nvSpPr>
        <dsp:cNvPr id="0" name=""/>
        <dsp:cNvSpPr/>
      </dsp:nvSpPr>
      <dsp:spPr>
        <a:xfrm rot="14195242">
          <a:off x="3426833" y="1673638"/>
          <a:ext cx="701217" cy="0"/>
        </a:xfrm>
        <a:custGeom>
          <a:avLst/>
          <a:gdLst/>
          <a:ahLst/>
          <a:cxnLst/>
          <a:rect l="0" t="0" r="0" b="0"/>
          <a:pathLst>
            <a:path>
              <a:moveTo>
                <a:pt x="0" y="0"/>
              </a:moveTo>
              <a:lnTo>
                <a:pt x="701217" y="0"/>
              </a:lnTo>
            </a:path>
          </a:pathLst>
        </a:custGeom>
        <a:noFill/>
        <a:ln w="19050" cap="flat" cmpd="sng" algn="ctr">
          <a:noFill/>
          <a:prstDash val="solid"/>
          <a:miter lim="800000"/>
        </a:ln>
        <a:effectLst/>
      </dsp:spPr>
      <dsp:style>
        <a:lnRef idx="3">
          <a:schemeClr val="accent3"/>
        </a:lnRef>
        <a:fillRef idx="0">
          <a:schemeClr val="accent3"/>
        </a:fillRef>
        <a:effectRef idx="2">
          <a:schemeClr val="accent3"/>
        </a:effectRef>
        <a:fontRef idx="minor">
          <a:schemeClr val="tx1"/>
        </a:fontRef>
      </dsp:style>
    </dsp:sp>
    <dsp:sp modelId="{904793A4-6584-47EB-8FAB-202AC5A88D91}">
      <dsp:nvSpPr>
        <dsp:cNvPr id="0" name=""/>
        <dsp:cNvSpPr/>
      </dsp:nvSpPr>
      <dsp:spPr>
        <a:xfrm>
          <a:off x="2680544" y="291823"/>
          <a:ext cx="1089152" cy="1089152"/>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zh-CN" altLang="en-US" sz="2800" b="1" kern="1200"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中国智慧</a:t>
          </a:r>
          <a:endParaRPr lang="zh-CN" altLang="en-US" sz="2800" b="1" kern="12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sp:txBody>
      <dsp:txXfrm>
        <a:off x="2733712" y="344991"/>
        <a:ext cx="982816" cy="982816"/>
      </dsp:txXfrm>
    </dsp:sp>
    <dsp:sp modelId="{91A76931-11F5-49AD-839A-46AD4EBF4324}">
      <dsp:nvSpPr>
        <dsp:cNvPr id="0" name=""/>
        <dsp:cNvSpPr/>
      </dsp:nvSpPr>
      <dsp:spPr>
        <a:xfrm rot="1120322">
          <a:off x="7022946" y="4047071"/>
          <a:ext cx="149982" cy="0"/>
        </a:xfrm>
        <a:custGeom>
          <a:avLst/>
          <a:gdLst/>
          <a:ahLst/>
          <a:cxnLst/>
          <a:rect l="0" t="0" r="0" b="0"/>
          <a:pathLst>
            <a:path>
              <a:moveTo>
                <a:pt x="0" y="0"/>
              </a:moveTo>
              <a:lnTo>
                <a:pt x="149982" y="0"/>
              </a:lnTo>
            </a:path>
          </a:pathLst>
        </a:custGeom>
        <a:noFill/>
        <a:ln w="19050" cap="flat" cmpd="sng" algn="ctr">
          <a:noFill/>
          <a:prstDash val="solid"/>
          <a:miter lim="800000"/>
        </a:ln>
        <a:effectLst/>
      </dsp:spPr>
      <dsp:style>
        <a:lnRef idx="3">
          <a:schemeClr val="accent3"/>
        </a:lnRef>
        <a:fillRef idx="0">
          <a:schemeClr val="accent3"/>
        </a:fillRef>
        <a:effectRef idx="2">
          <a:schemeClr val="accent3"/>
        </a:effectRef>
        <a:fontRef idx="minor">
          <a:schemeClr val="tx1"/>
        </a:fontRef>
      </dsp:style>
    </dsp:sp>
    <dsp:sp modelId="{7C4CF59C-0900-49AF-97D4-9C2606145C3B}">
      <dsp:nvSpPr>
        <dsp:cNvPr id="0" name=""/>
        <dsp:cNvSpPr/>
      </dsp:nvSpPr>
      <dsp:spPr>
        <a:xfrm>
          <a:off x="7168981" y="3710536"/>
          <a:ext cx="1089152" cy="1089152"/>
        </a:xfrm>
        <a:prstGeom prst="round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zh-CN" altLang="en-US" sz="2800" b="1" kern="1200"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中国力量</a:t>
          </a:r>
          <a:endParaRPr lang="zh-CN" altLang="en-US" sz="2800" b="1" kern="12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sp:txBody>
      <dsp:txXfrm>
        <a:off x="7222149" y="3763704"/>
        <a:ext cx="982816" cy="982816"/>
      </dsp:txXfrm>
    </dsp:sp>
    <dsp:sp modelId="{86E1D066-FE9B-4389-9E7C-13939E5C6DAA}">
      <dsp:nvSpPr>
        <dsp:cNvPr id="0" name=""/>
        <dsp:cNvSpPr/>
      </dsp:nvSpPr>
      <dsp:spPr>
        <a:xfrm rot="11255019">
          <a:off x="1971523" y="2947615"/>
          <a:ext cx="684082" cy="0"/>
        </a:xfrm>
        <a:custGeom>
          <a:avLst/>
          <a:gdLst/>
          <a:ahLst/>
          <a:cxnLst/>
          <a:rect l="0" t="0" r="0" b="0"/>
          <a:pathLst>
            <a:path>
              <a:moveTo>
                <a:pt x="0" y="0"/>
              </a:moveTo>
              <a:lnTo>
                <a:pt x="684082" y="0"/>
              </a:lnTo>
            </a:path>
          </a:pathLst>
        </a:custGeom>
        <a:noFill/>
        <a:ln w="19050" cap="flat" cmpd="sng" algn="ctr">
          <a:noFill/>
          <a:prstDash val="solid"/>
          <a:miter lim="800000"/>
        </a:ln>
        <a:effectLst/>
      </dsp:spPr>
      <dsp:style>
        <a:lnRef idx="3">
          <a:schemeClr val="accent3"/>
        </a:lnRef>
        <a:fillRef idx="0">
          <a:schemeClr val="accent3"/>
        </a:fillRef>
        <a:effectRef idx="2">
          <a:schemeClr val="accent3"/>
        </a:effectRef>
        <a:fontRef idx="minor">
          <a:schemeClr val="tx1"/>
        </a:fontRef>
      </dsp:style>
    </dsp:sp>
    <dsp:sp modelId="{954A18E3-EEA9-41BE-8BF8-FF2961224D85}">
      <dsp:nvSpPr>
        <dsp:cNvPr id="0" name=""/>
        <dsp:cNvSpPr/>
      </dsp:nvSpPr>
      <dsp:spPr>
        <a:xfrm>
          <a:off x="885363" y="2285395"/>
          <a:ext cx="1089152" cy="1089152"/>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zh-CN" altLang="en-US" sz="2800" b="1" kern="1200"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中国经验</a:t>
          </a:r>
          <a:endParaRPr lang="zh-CN" altLang="en-US" sz="2800" b="1" kern="12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sp:txBody>
      <dsp:txXfrm>
        <a:off x="938531" y="2338563"/>
        <a:ext cx="982816" cy="98281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80F2BE7-0745-43CC-AC04-54427189F2F2}" type="datetimeFigureOut">
              <a:rPr lang="zh-CN" altLang="en-US"/>
              <a:pPr>
                <a:defRPr/>
              </a:pPr>
              <a:t>2016/11/17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CD5CF50-B89E-4364-A235-92A13156D6B0}" type="slidenum">
              <a:rPr lang="zh-CN" altLang="en-US"/>
              <a:pPr>
                <a:defRPr/>
              </a:pPr>
              <a:t>‹#›</a:t>
            </a:fld>
            <a:endParaRPr lang="zh-CN" altLang="en-US"/>
          </a:p>
        </p:txBody>
      </p:sp>
    </p:spTree>
    <p:extLst>
      <p:ext uri="{BB962C8B-B14F-4D97-AF65-F5344CB8AC3E}">
        <p14:creationId xmlns:p14="http://schemas.microsoft.com/office/powerpoint/2010/main" val="1826158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3"/>
          <p:cNvSpPr>
            <a:spLocks noGrp="1"/>
          </p:cNvSpPr>
          <p:nvPr>
            <p:ph type="dt" sz="half" idx="10"/>
          </p:nvPr>
        </p:nvSpPr>
        <p:spPr/>
        <p:txBody>
          <a:bodyPr/>
          <a:lstStyle>
            <a:lvl1pPr>
              <a:defRPr/>
            </a:lvl1pPr>
          </a:lstStyle>
          <a:p>
            <a:pPr>
              <a:defRPr/>
            </a:pPr>
            <a:fld id="{5018D319-7128-411B-AD86-FC355A9B3B3E}" type="datetimeFigureOut">
              <a:rPr lang="zh-CN" altLang="en-US"/>
              <a:pPr>
                <a:defRPr/>
              </a:pPr>
              <a:t>2016/11/17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B2A7D53-6A7B-4770-9D47-C9267EACDDBB}" type="slidenum">
              <a:rPr lang="zh-CN" altLang="en-US"/>
              <a:pPr>
                <a:defRPr/>
              </a:pPr>
              <a:t>‹#›</a:t>
            </a:fld>
            <a:endParaRPr lang="zh-CN" altLang="en-US"/>
          </a:p>
        </p:txBody>
      </p:sp>
    </p:spTree>
    <p:extLst>
      <p:ext uri="{BB962C8B-B14F-4D97-AF65-F5344CB8AC3E}">
        <p14:creationId xmlns:p14="http://schemas.microsoft.com/office/powerpoint/2010/main" val="39069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D9E45A0-E787-4D8F-A37E-EC6FF93E0A71}" type="datetimeFigureOut">
              <a:rPr lang="zh-CN" altLang="en-US"/>
              <a:pPr>
                <a:defRPr/>
              </a:pPr>
              <a:t>2016/11/17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18265AE-27EE-49FF-8C3A-2C60B0E1AB58}" type="slidenum">
              <a:rPr lang="zh-CN" altLang="en-US"/>
              <a:pPr>
                <a:defRPr/>
              </a:pPr>
              <a:t>‹#›</a:t>
            </a:fld>
            <a:endParaRPr lang="zh-CN" altLang="en-US"/>
          </a:p>
        </p:txBody>
      </p:sp>
    </p:spTree>
    <p:extLst>
      <p:ext uri="{BB962C8B-B14F-4D97-AF65-F5344CB8AC3E}">
        <p14:creationId xmlns:p14="http://schemas.microsoft.com/office/powerpoint/2010/main" val="187749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B5DDA7E-4A52-49E8-B3D5-3A85B85C1DD9}" type="datetimeFigureOut">
              <a:rPr lang="zh-CN" altLang="en-US"/>
              <a:pPr>
                <a:defRPr/>
              </a:pPr>
              <a:t>2016/11/17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DDF756C-0EAA-44E3-B70C-5BE61A0CEBE4}" type="slidenum">
              <a:rPr lang="zh-CN" altLang="en-US"/>
              <a:pPr>
                <a:defRPr/>
              </a:pPr>
              <a:t>‹#›</a:t>
            </a:fld>
            <a:endParaRPr lang="zh-CN" altLang="en-US"/>
          </a:p>
        </p:txBody>
      </p:sp>
    </p:spTree>
    <p:extLst>
      <p:ext uri="{BB962C8B-B14F-4D97-AF65-F5344CB8AC3E}">
        <p14:creationId xmlns:p14="http://schemas.microsoft.com/office/powerpoint/2010/main" val="378702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58694A5-91AA-4F81-A40E-96C90888DF1F}" type="datetimeFigureOut">
              <a:rPr lang="zh-CN" altLang="en-US"/>
              <a:pPr>
                <a:defRPr/>
              </a:pPr>
              <a:t>2016/11/17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81621BD-C701-4373-BBBA-1ED2233BA043}" type="slidenum">
              <a:rPr lang="zh-CN" altLang="en-US"/>
              <a:pPr>
                <a:defRPr/>
              </a:pPr>
              <a:t>‹#›</a:t>
            </a:fld>
            <a:endParaRPr lang="zh-CN" altLang="en-US"/>
          </a:p>
        </p:txBody>
      </p:sp>
    </p:spTree>
    <p:extLst>
      <p:ext uri="{BB962C8B-B14F-4D97-AF65-F5344CB8AC3E}">
        <p14:creationId xmlns:p14="http://schemas.microsoft.com/office/powerpoint/2010/main" val="293348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4E3F3136-1702-421A-A877-DCED21F871C8}" type="datetimeFigureOut">
              <a:rPr lang="zh-CN" altLang="en-US"/>
              <a:pPr>
                <a:defRPr/>
              </a:pPr>
              <a:t>2016/11/17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24B3D83-CA52-4CD9-AA43-1475DEA5DF35}" type="slidenum">
              <a:rPr lang="zh-CN" altLang="en-US"/>
              <a:pPr>
                <a:defRPr/>
              </a:pPr>
              <a:t>‹#›</a:t>
            </a:fld>
            <a:endParaRPr lang="zh-CN" altLang="en-US"/>
          </a:p>
        </p:txBody>
      </p:sp>
    </p:spTree>
    <p:extLst>
      <p:ext uri="{BB962C8B-B14F-4D97-AF65-F5344CB8AC3E}">
        <p14:creationId xmlns:p14="http://schemas.microsoft.com/office/powerpoint/2010/main" val="60855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B8CB975-F2F4-4B95-A974-6D174C691A36}" type="datetimeFigureOut">
              <a:rPr lang="zh-CN" altLang="en-US"/>
              <a:pPr>
                <a:defRPr/>
              </a:pPr>
              <a:t>2016/11/17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7924A35-2F32-4F15-8869-F075CA9F86E8}" type="slidenum">
              <a:rPr lang="zh-CN" altLang="en-US"/>
              <a:pPr>
                <a:defRPr/>
              </a:pPr>
              <a:t>‹#›</a:t>
            </a:fld>
            <a:endParaRPr lang="zh-CN" altLang="en-US"/>
          </a:p>
        </p:txBody>
      </p:sp>
    </p:spTree>
    <p:extLst>
      <p:ext uri="{BB962C8B-B14F-4D97-AF65-F5344CB8AC3E}">
        <p14:creationId xmlns:p14="http://schemas.microsoft.com/office/powerpoint/2010/main" val="223979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0FB1A15-2A7F-4C0C-954B-8595A39EB161}" type="datetimeFigureOut">
              <a:rPr lang="zh-CN" altLang="en-US"/>
              <a:pPr>
                <a:defRPr/>
              </a:pPr>
              <a:t>2016/11/17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EF72666-6FC7-4A55-81A7-F66D27B6E9E7}" type="slidenum">
              <a:rPr lang="zh-CN" altLang="en-US"/>
              <a:pPr>
                <a:defRPr/>
              </a:pPr>
              <a:t>‹#›</a:t>
            </a:fld>
            <a:endParaRPr lang="zh-CN" altLang="en-US"/>
          </a:p>
        </p:txBody>
      </p:sp>
    </p:spTree>
    <p:extLst>
      <p:ext uri="{BB962C8B-B14F-4D97-AF65-F5344CB8AC3E}">
        <p14:creationId xmlns:p14="http://schemas.microsoft.com/office/powerpoint/2010/main" val="152686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F349AF6-F446-4992-9A7F-B12FD11D7989}" type="datetimeFigureOut">
              <a:rPr lang="zh-CN" altLang="en-US"/>
              <a:pPr>
                <a:defRPr/>
              </a:pPr>
              <a:t>2016/11/17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5EE3455-798D-48A6-8F7B-DC527D4D8FCD}" type="slidenum">
              <a:rPr lang="zh-CN" altLang="en-US"/>
              <a:pPr>
                <a:defRPr/>
              </a:pPr>
              <a:t>‹#›</a:t>
            </a:fld>
            <a:endParaRPr lang="zh-CN" altLang="en-US"/>
          </a:p>
        </p:txBody>
      </p:sp>
    </p:spTree>
    <p:extLst>
      <p:ext uri="{BB962C8B-B14F-4D97-AF65-F5344CB8AC3E}">
        <p14:creationId xmlns:p14="http://schemas.microsoft.com/office/powerpoint/2010/main" val="160665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6F4F36B-9B4B-4046-8067-0167FCBA9970}" type="datetimeFigureOut">
              <a:rPr lang="zh-CN" altLang="en-US"/>
              <a:pPr>
                <a:defRPr/>
              </a:pPr>
              <a:t>2016/11/17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8344BE2-98C5-41C2-836B-DE3899D77AFB}" type="slidenum">
              <a:rPr lang="zh-CN" altLang="en-US"/>
              <a:pPr>
                <a:defRPr/>
              </a:pPr>
              <a:t>‹#›</a:t>
            </a:fld>
            <a:endParaRPr lang="zh-CN" altLang="en-US"/>
          </a:p>
        </p:txBody>
      </p:sp>
    </p:spTree>
    <p:extLst>
      <p:ext uri="{BB962C8B-B14F-4D97-AF65-F5344CB8AC3E}">
        <p14:creationId xmlns:p14="http://schemas.microsoft.com/office/powerpoint/2010/main" val="384360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D75133F0-B3FA-4FE1-85B5-3AD856800615}" type="datetimeFigureOut">
              <a:rPr lang="zh-CN" altLang="en-US"/>
              <a:pPr>
                <a:defRPr/>
              </a:pPr>
              <a:t>2016/11/17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246BEEA6-CAFB-451E-957B-CDEA476A9F37}" type="slidenum">
              <a:rPr lang="zh-CN" altLang="en-US"/>
              <a:pPr>
                <a:defRPr/>
              </a:pPr>
              <a:t>‹#›</a:t>
            </a:fld>
            <a:endParaRPr lang="zh-CN" altLang="en-US"/>
          </a:p>
        </p:txBody>
      </p:sp>
      <p:pic>
        <p:nvPicPr>
          <p:cNvPr id="1031" name="图片 6" descr="去"/>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2700" y="-4763"/>
            <a:ext cx="1221105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36.jp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ctrTitle"/>
          </p:nvPr>
        </p:nvSpPr>
        <p:spPr/>
        <p:txBody>
          <a:bodyPr/>
          <a:lstStyle/>
          <a:p>
            <a:endParaRPr lang="zh-CN" altLang="en-US" smtClean="0"/>
          </a:p>
        </p:txBody>
      </p:sp>
      <p:sp>
        <p:nvSpPr>
          <p:cNvPr id="2051" name="副标题 2"/>
          <p:cNvSpPr>
            <a:spLocks noGrp="1"/>
          </p:cNvSpPr>
          <p:nvPr>
            <p:ph type="subTitle" idx="1"/>
          </p:nvPr>
        </p:nvSpPr>
        <p:spPr/>
        <p:txBody>
          <a:bodyPr/>
          <a:lstStyle/>
          <a:p>
            <a:endParaRPr lang="zh-CN" altLang="en-US" smtClean="0"/>
          </a:p>
        </p:txBody>
      </p:sp>
      <p:pic>
        <p:nvPicPr>
          <p:cNvPr id="2052" name="图片 3" descr="未标题-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3213100" y="1487488"/>
            <a:ext cx="0" cy="4325937"/>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213100" y="1789113"/>
            <a:ext cx="941388" cy="1111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213100" y="2840038"/>
            <a:ext cx="941388" cy="1111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213100" y="3890963"/>
            <a:ext cx="941388" cy="1111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213100" y="4941888"/>
            <a:ext cx="941388" cy="1111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sp>
        <p:nvSpPr>
          <p:cNvPr id="11271" name="文本框 12"/>
          <p:cNvSpPr txBox="1">
            <a:spLocks noChangeArrowheads="1"/>
          </p:cNvSpPr>
          <p:nvPr/>
        </p:nvSpPr>
        <p:spPr bwMode="auto">
          <a:xfrm>
            <a:off x="4343400" y="2646363"/>
            <a:ext cx="6794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18749A"/>
                </a:solidFill>
                <a:latin typeface="微软雅黑" panose="020B0503020204020204" pitchFamily="34" charset="-122"/>
                <a:ea typeface="微软雅黑" panose="020B0503020204020204" pitchFamily="34" charset="-122"/>
                <a:sym typeface="+mn-ea"/>
              </a:rPr>
              <a:t>4个I</a:t>
            </a:r>
          </a:p>
        </p:txBody>
      </p:sp>
      <p:sp>
        <p:nvSpPr>
          <p:cNvPr id="11272" name="文本框 14"/>
          <p:cNvSpPr txBox="1">
            <a:spLocks noChangeArrowheads="1"/>
          </p:cNvSpPr>
          <p:nvPr/>
        </p:nvSpPr>
        <p:spPr bwMode="auto">
          <a:xfrm>
            <a:off x="4343400" y="4738688"/>
            <a:ext cx="16097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18749A"/>
                </a:solidFill>
                <a:latin typeface="微软雅黑" panose="020B0503020204020204" pitchFamily="34" charset="-122"/>
                <a:ea typeface="微软雅黑" panose="020B0503020204020204" pitchFamily="34" charset="-122"/>
                <a:sym typeface="+mn-ea"/>
              </a:rPr>
              <a:t>9大优先领域</a:t>
            </a:r>
            <a:endParaRPr lang="zh-CN" altLang="en-US" sz="2000" b="1">
              <a:solidFill>
                <a:srgbClr val="18749A"/>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V="1">
            <a:off x="3222625" y="5419725"/>
            <a:ext cx="2290763" cy="4763"/>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sp>
        <p:nvSpPr>
          <p:cNvPr id="11274" name="文本框 22"/>
          <p:cNvSpPr txBox="1">
            <a:spLocks noChangeArrowheads="1"/>
          </p:cNvSpPr>
          <p:nvPr/>
        </p:nvSpPr>
        <p:spPr bwMode="auto">
          <a:xfrm>
            <a:off x="4264025" y="1603375"/>
            <a:ext cx="19970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18749A"/>
                </a:solidFill>
                <a:latin typeface="微软雅黑" panose="020B0503020204020204" pitchFamily="34" charset="-122"/>
                <a:ea typeface="微软雅黑" panose="020B0503020204020204" pitchFamily="34" charset="-122"/>
              </a:rPr>
              <a:t>一个共识</a:t>
            </a:r>
          </a:p>
        </p:txBody>
      </p:sp>
      <p:sp>
        <p:nvSpPr>
          <p:cNvPr id="11275" name="文本框 24"/>
          <p:cNvSpPr txBox="1">
            <a:spLocks noChangeArrowheads="1"/>
          </p:cNvSpPr>
          <p:nvPr/>
        </p:nvSpPr>
        <p:spPr bwMode="auto">
          <a:xfrm>
            <a:off x="4264025" y="3665538"/>
            <a:ext cx="16097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18749A"/>
                </a:solidFill>
                <a:latin typeface="微软雅黑" panose="020B0503020204020204" pitchFamily="34" charset="-122"/>
                <a:ea typeface="微软雅黑" panose="020B0503020204020204" pitchFamily="34" charset="-122"/>
                <a:sym typeface="+mn-ea"/>
              </a:rPr>
              <a:t>4大议题版块</a:t>
            </a:r>
            <a:endParaRPr lang="zh-CN" altLang="en-US" sz="2000" b="1">
              <a:solidFill>
                <a:srgbClr val="18749A"/>
              </a:solidFill>
              <a:latin typeface="微软雅黑" panose="020B0503020204020204" pitchFamily="34" charset="-122"/>
              <a:ea typeface="微软雅黑" panose="020B0503020204020204" pitchFamily="34" charset="-122"/>
            </a:endParaRPr>
          </a:p>
        </p:txBody>
      </p:sp>
      <p:sp>
        <p:nvSpPr>
          <p:cNvPr id="33" name="等腰三角形 32"/>
          <p:cNvSpPr/>
          <p:nvPr/>
        </p:nvSpPr>
        <p:spPr>
          <a:xfrm rot="5400000">
            <a:off x="2657475" y="3176588"/>
            <a:ext cx="557213" cy="331787"/>
          </a:xfrm>
          <a:prstGeom prst="triangle">
            <a:avLst/>
          </a:prstGeom>
          <a:gradFill>
            <a:gsLst>
              <a:gs pos="0">
                <a:srgbClr val="14CD68"/>
              </a:gs>
              <a:gs pos="61000">
                <a:srgbClr val="035C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277" name="文本框 3"/>
          <p:cNvSpPr txBox="1">
            <a:spLocks noChangeArrowheads="1"/>
          </p:cNvSpPr>
          <p:nvPr/>
        </p:nvSpPr>
        <p:spPr bwMode="auto">
          <a:xfrm>
            <a:off x="382588" y="3057525"/>
            <a:ext cx="2286000" cy="523875"/>
          </a:xfrm>
          <a:prstGeom prst="rect">
            <a:avLst/>
          </a:prstGeom>
          <a:solidFill>
            <a:srgbClr val="18749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bg1"/>
                </a:solidFill>
                <a:latin typeface="微软雅黑" panose="020B0503020204020204" pitchFamily="34" charset="-122"/>
                <a:ea typeface="微软雅黑" panose="020B0503020204020204" pitchFamily="34" charset="-122"/>
                <a:sym typeface="+mn-ea"/>
              </a:rPr>
              <a:t>中国方案</a:t>
            </a:r>
          </a:p>
        </p:txBody>
      </p:sp>
      <p:cxnSp>
        <p:nvCxnSpPr>
          <p:cNvPr id="28" name="直接连接符 27"/>
          <p:cNvCxnSpPr/>
          <p:nvPr/>
        </p:nvCxnSpPr>
        <p:spPr>
          <a:xfrm flipV="1">
            <a:off x="3222625" y="4410075"/>
            <a:ext cx="2290763" cy="6350"/>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3206750" y="3346450"/>
            <a:ext cx="2290763" cy="4763"/>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3222625" y="2357438"/>
            <a:ext cx="2290763" cy="476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7004050" y="1203325"/>
            <a:ext cx="4622800" cy="3175"/>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7004050" y="2238375"/>
            <a:ext cx="4622800" cy="3175"/>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pic>
        <p:nvPicPr>
          <p:cNvPr id="2" name="图片 1" descr="未标题-2"/>
          <p:cNvPicPr>
            <a:picLocks noChangeAspect="1"/>
          </p:cNvPicPr>
          <p:nvPr/>
        </p:nvPicPr>
        <p:blipFill>
          <a:blip r:embed="rId2"/>
          <a:stretch>
            <a:fillRect/>
          </a:stretch>
        </p:blipFill>
        <p:spPr>
          <a:xfrm>
            <a:off x="7004050" y="2357120"/>
            <a:ext cx="4637405" cy="3455670"/>
          </a:xfrm>
          <a:prstGeom prst="rect">
            <a:avLst/>
          </a:prstGeom>
          <a:effectLst>
            <a:glow rad="228600">
              <a:schemeClr val="accent3">
                <a:satMod val="175000"/>
                <a:alpha val="40000"/>
              </a:schemeClr>
            </a:glow>
          </a:effectLst>
        </p:spPr>
      </p:pic>
      <p:sp>
        <p:nvSpPr>
          <p:cNvPr id="11284" name="文本框 31"/>
          <p:cNvSpPr txBox="1">
            <a:spLocks noChangeArrowheads="1"/>
          </p:cNvSpPr>
          <p:nvPr/>
        </p:nvSpPr>
        <p:spPr bwMode="auto">
          <a:xfrm>
            <a:off x="7218363" y="2646363"/>
            <a:ext cx="4408487"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4大议题版块即</a:t>
            </a:r>
          </a:p>
          <a:p>
            <a:pPr eaLnBrk="1" hangingPunct="1">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“创新增长方式”</a:t>
            </a:r>
          </a:p>
          <a:p>
            <a:pPr eaLnBrk="1" hangingPunct="1">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“更高效全球经济金融治理”</a:t>
            </a:r>
          </a:p>
          <a:p>
            <a:pPr eaLnBrk="1" hangingPunct="1">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“强劲的国际贸易和投资”</a:t>
            </a:r>
          </a:p>
          <a:p>
            <a:pPr eaLnBrk="1" hangingPunct="1">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“包容和联动式发展”</a:t>
            </a:r>
          </a:p>
        </p:txBody>
      </p:sp>
      <p:pic>
        <p:nvPicPr>
          <p:cNvPr id="11285" name="그림 162" descr="선2.png"/>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675" y="2224088"/>
            <a:ext cx="33623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图片 2" descr="未标题-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8475" y="993775"/>
            <a:ext cx="4686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lide(from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9" descr="未标题-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9075" y="919163"/>
            <a:ext cx="53451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p:nvCxnSpPr>
        <p:spPr>
          <a:xfrm>
            <a:off x="3213100" y="1487488"/>
            <a:ext cx="0" cy="4325937"/>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213100" y="1789113"/>
            <a:ext cx="941388" cy="1111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213100" y="2840038"/>
            <a:ext cx="941388" cy="1111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213100" y="3890963"/>
            <a:ext cx="941388" cy="1111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213100" y="4941888"/>
            <a:ext cx="941388" cy="1111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sp>
        <p:nvSpPr>
          <p:cNvPr id="12296" name="文本框 12"/>
          <p:cNvSpPr txBox="1">
            <a:spLocks noChangeArrowheads="1"/>
          </p:cNvSpPr>
          <p:nvPr/>
        </p:nvSpPr>
        <p:spPr bwMode="auto">
          <a:xfrm>
            <a:off x="4343400" y="2646363"/>
            <a:ext cx="6794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18749A"/>
                </a:solidFill>
                <a:latin typeface="微软雅黑" panose="020B0503020204020204" pitchFamily="34" charset="-122"/>
                <a:ea typeface="微软雅黑" panose="020B0503020204020204" pitchFamily="34" charset="-122"/>
                <a:sym typeface="+mn-ea"/>
              </a:rPr>
              <a:t>4个I</a:t>
            </a:r>
          </a:p>
        </p:txBody>
      </p:sp>
      <p:sp>
        <p:nvSpPr>
          <p:cNvPr id="12297" name="文本框 14"/>
          <p:cNvSpPr txBox="1">
            <a:spLocks noChangeArrowheads="1"/>
          </p:cNvSpPr>
          <p:nvPr/>
        </p:nvSpPr>
        <p:spPr bwMode="auto">
          <a:xfrm>
            <a:off x="4343400" y="4738688"/>
            <a:ext cx="16097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18749A"/>
                </a:solidFill>
                <a:latin typeface="微软雅黑" panose="020B0503020204020204" pitchFamily="34" charset="-122"/>
                <a:ea typeface="微软雅黑" panose="020B0503020204020204" pitchFamily="34" charset="-122"/>
                <a:sym typeface="+mn-ea"/>
              </a:rPr>
              <a:t>9大优先领域</a:t>
            </a:r>
            <a:endParaRPr lang="zh-CN" altLang="en-US" sz="2000" b="1">
              <a:solidFill>
                <a:srgbClr val="18749A"/>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V="1">
            <a:off x="3222625" y="5419725"/>
            <a:ext cx="2290763" cy="4763"/>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sp>
        <p:nvSpPr>
          <p:cNvPr id="12299" name="文本框 22"/>
          <p:cNvSpPr txBox="1">
            <a:spLocks noChangeArrowheads="1"/>
          </p:cNvSpPr>
          <p:nvPr/>
        </p:nvSpPr>
        <p:spPr bwMode="auto">
          <a:xfrm>
            <a:off x="4264025" y="1603375"/>
            <a:ext cx="19970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18749A"/>
                </a:solidFill>
                <a:latin typeface="微软雅黑" panose="020B0503020204020204" pitchFamily="34" charset="-122"/>
                <a:ea typeface="微软雅黑" panose="020B0503020204020204" pitchFamily="34" charset="-122"/>
              </a:rPr>
              <a:t>一个共识</a:t>
            </a:r>
          </a:p>
        </p:txBody>
      </p:sp>
      <p:sp>
        <p:nvSpPr>
          <p:cNvPr id="12300" name="文本框 24"/>
          <p:cNvSpPr txBox="1">
            <a:spLocks noChangeArrowheads="1"/>
          </p:cNvSpPr>
          <p:nvPr/>
        </p:nvSpPr>
        <p:spPr bwMode="auto">
          <a:xfrm>
            <a:off x="4264025" y="3665538"/>
            <a:ext cx="16097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18749A"/>
                </a:solidFill>
                <a:latin typeface="微软雅黑" panose="020B0503020204020204" pitchFamily="34" charset="-122"/>
                <a:ea typeface="微软雅黑" panose="020B0503020204020204" pitchFamily="34" charset="-122"/>
                <a:sym typeface="+mn-ea"/>
              </a:rPr>
              <a:t>4大议题版块</a:t>
            </a:r>
            <a:endParaRPr lang="zh-CN" altLang="en-US" sz="2000" b="1">
              <a:solidFill>
                <a:srgbClr val="18749A"/>
              </a:solidFill>
              <a:latin typeface="微软雅黑" panose="020B0503020204020204" pitchFamily="34" charset="-122"/>
              <a:ea typeface="微软雅黑" panose="020B0503020204020204" pitchFamily="34" charset="-122"/>
            </a:endParaRPr>
          </a:p>
        </p:txBody>
      </p:sp>
      <p:sp>
        <p:nvSpPr>
          <p:cNvPr id="33" name="等腰三角形 32"/>
          <p:cNvSpPr/>
          <p:nvPr/>
        </p:nvSpPr>
        <p:spPr>
          <a:xfrm rot="5400000">
            <a:off x="2657475" y="3176588"/>
            <a:ext cx="557213" cy="331787"/>
          </a:xfrm>
          <a:prstGeom prst="triangle">
            <a:avLst/>
          </a:prstGeom>
          <a:gradFill>
            <a:gsLst>
              <a:gs pos="0">
                <a:srgbClr val="14CD68"/>
              </a:gs>
              <a:gs pos="61000">
                <a:srgbClr val="035C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2302" name="文本框 3"/>
          <p:cNvSpPr txBox="1">
            <a:spLocks noChangeArrowheads="1"/>
          </p:cNvSpPr>
          <p:nvPr/>
        </p:nvSpPr>
        <p:spPr bwMode="auto">
          <a:xfrm>
            <a:off x="382588" y="3057525"/>
            <a:ext cx="2286000" cy="523875"/>
          </a:xfrm>
          <a:prstGeom prst="rect">
            <a:avLst/>
          </a:prstGeom>
          <a:solidFill>
            <a:srgbClr val="18749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bg1"/>
                </a:solidFill>
                <a:latin typeface="微软雅黑" panose="020B0503020204020204" pitchFamily="34" charset="-122"/>
                <a:ea typeface="微软雅黑" panose="020B0503020204020204" pitchFamily="34" charset="-122"/>
                <a:sym typeface="+mn-ea"/>
              </a:rPr>
              <a:t>中国方案</a:t>
            </a:r>
          </a:p>
        </p:txBody>
      </p:sp>
      <p:cxnSp>
        <p:nvCxnSpPr>
          <p:cNvPr id="28" name="直接连接符 27"/>
          <p:cNvCxnSpPr/>
          <p:nvPr/>
        </p:nvCxnSpPr>
        <p:spPr>
          <a:xfrm flipV="1">
            <a:off x="3222625" y="4410075"/>
            <a:ext cx="2290763" cy="6350"/>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3206750" y="3346450"/>
            <a:ext cx="2290763" cy="4763"/>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3222625" y="2357438"/>
            <a:ext cx="2290763" cy="476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931025" y="1203325"/>
            <a:ext cx="4622800" cy="3175"/>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6883400" y="2238375"/>
            <a:ext cx="4622800" cy="3175"/>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pic>
        <p:nvPicPr>
          <p:cNvPr id="2" name="图片 1" descr="未标题-2"/>
          <p:cNvPicPr>
            <a:picLocks noChangeAspect="1"/>
          </p:cNvPicPr>
          <p:nvPr/>
        </p:nvPicPr>
        <p:blipFill>
          <a:blip r:embed="rId3"/>
          <a:stretch>
            <a:fillRect/>
          </a:stretch>
        </p:blipFill>
        <p:spPr>
          <a:xfrm>
            <a:off x="6748780" y="2357120"/>
            <a:ext cx="4892675" cy="3455670"/>
          </a:xfrm>
          <a:prstGeom prst="rect">
            <a:avLst/>
          </a:prstGeom>
          <a:effectLst>
            <a:glow rad="228600">
              <a:schemeClr val="accent3">
                <a:satMod val="175000"/>
                <a:alpha val="40000"/>
              </a:schemeClr>
            </a:glow>
          </a:effectLst>
        </p:spPr>
      </p:pic>
      <p:sp>
        <p:nvSpPr>
          <p:cNvPr id="12309" name="文本框 31"/>
          <p:cNvSpPr txBox="1">
            <a:spLocks noChangeArrowheads="1"/>
          </p:cNvSpPr>
          <p:nvPr/>
        </p:nvSpPr>
        <p:spPr bwMode="auto">
          <a:xfrm>
            <a:off x="6883400" y="2362200"/>
            <a:ext cx="475773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400" b="1">
                <a:solidFill>
                  <a:srgbClr val="FF0000"/>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促进贸易和投资开放</a:t>
            </a:r>
            <a:r>
              <a:rPr lang="zh-CN" altLang="en-US" sz="2400" b="1">
                <a:solidFill>
                  <a:srgbClr val="FF0000"/>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推进劳动力市场改革</a:t>
            </a:r>
            <a:r>
              <a:rPr lang="zh-CN" altLang="en-US" sz="2400" b="1">
                <a:solidFill>
                  <a:srgbClr val="FF0000"/>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获取教育与技能</a:t>
            </a:r>
            <a:r>
              <a:rPr lang="zh-CN" altLang="en-US" sz="2400" b="1">
                <a:solidFill>
                  <a:srgbClr val="FF0000"/>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鼓励创新</a:t>
            </a:r>
            <a:r>
              <a:rPr lang="zh-CN" altLang="en-US" sz="2400" b="1">
                <a:solidFill>
                  <a:srgbClr val="FF0000"/>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改善基础设施</a:t>
            </a:r>
            <a:r>
              <a:rPr lang="zh-CN" altLang="en-US" sz="2400" b="1">
                <a:solidFill>
                  <a:srgbClr val="FF0000"/>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促进财政改革</a:t>
            </a:r>
            <a:r>
              <a:rPr lang="zh-CN" altLang="en-US" sz="2400" b="1">
                <a:solidFill>
                  <a:srgbClr val="FF0000"/>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促进竞争并改善商业环境</a:t>
            </a:r>
            <a:r>
              <a:rPr lang="zh-CN" altLang="en-US" sz="2400" b="1">
                <a:solidFill>
                  <a:srgbClr val="FF0000"/>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改善并强化金融体系</a:t>
            </a:r>
            <a:r>
              <a:rPr lang="zh-CN" altLang="en-US" sz="2400" b="1">
                <a:solidFill>
                  <a:srgbClr val="FF0000"/>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增强环境可持续性</a:t>
            </a:r>
            <a:r>
              <a:rPr lang="zh-CN" altLang="en-US" sz="2400" b="1">
                <a:solidFill>
                  <a:srgbClr val="FF0000"/>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促进包容性增长</a:t>
            </a:r>
          </a:p>
        </p:txBody>
      </p:sp>
      <p:pic>
        <p:nvPicPr>
          <p:cNvPr id="12310" name="그림 162" descr="선2.png"/>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9675" y="2224088"/>
            <a:ext cx="33623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lide(from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3213100" y="1487488"/>
            <a:ext cx="0" cy="4325937"/>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213100" y="1789113"/>
            <a:ext cx="941388" cy="1111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213100" y="2840038"/>
            <a:ext cx="941388" cy="1111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213100" y="3890963"/>
            <a:ext cx="941388" cy="1111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213100" y="4941888"/>
            <a:ext cx="941388" cy="1111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sp>
        <p:nvSpPr>
          <p:cNvPr id="13319" name="文本框 12"/>
          <p:cNvSpPr txBox="1">
            <a:spLocks noChangeArrowheads="1"/>
          </p:cNvSpPr>
          <p:nvPr/>
        </p:nvSpPr>
        <p:spPr bwMode="auto">
          <a:xfrm>
            <a:off x="4343400" y="2646363"/>
            <a:ext cx="1112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18749A"/>
                </a:solidFill>
                <a:latin typeface="微软雅黑" panose="020B0503020204020204" pitchFamily="34" charset="-122"/>
                <a:ea typeface="微软雅黑" panose="020B0503020204020204" pitchFamily="34" charset="-122"/>
                <a:sym typeface="+mn-ea"/>
              </a:rPr>
              <a:t>1</a:t>
            </a:r>
            <a:r>
              <a:rPr lang="zh-CN" altLang="en-US" sz="2000" b="1">
                <a:solidFill>
                  <a:srgbClr val="18749A"/>
                </a:solidFill>
                <a:latin typeface="微软雅黑" panose="020B0503020204020204" pitchFamily="34" charset="-122"/>
                <a:ea typeface="微软雅黑" panose="020B0503020204020204" pitchFamily="34" charset="-122"/>
                <a:sym typeface="+mn-ea"/>
              </a:rPr>
              <a:t>个蓝图</a:t>
            </a:r>
          </a:p>
        </p:txBody>
      </p:sp>
      <p:sp>
        <p:nvSpPr>
          <p:cNvPr id="13320" name="文本框 14"/>
          <p:cNvSpPr txBox="1">
            <a:spLocks noChangeArrowheads="1"/>
          </p:cNvSpPr>
          <p:nvPr/>
        </p:nvSpPr>
        <p:spPr bwMode="auto">
          <a:xfrm>
            <a:off x="4343400" y="4738688"/>
            <a:ext cx="1627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18749A"/>
                </a:solidFill>
                <a:latin typeface="微软雅黑" panose="020B0503020204020204" pitchFamily="34" charset="-122"/>
                <a:ea typeface="微软雅黑" panose="020B0503020204020204" pitchFamily="34" charset="-122"/>
                <a:sym typeface="+mn-ea"/>
              </a:rPr>
              <a:t>1</a:t>
            </a:r>
            <a:r>
              <a:rPr lang="zh-CN" altLang="en-US" sz="2000" b="1">
                <a:solidFill>
                  <a:srgbClr val="18749A"/>
                </a:solidFill>
                <a:latin typeface="微软雅黑" panose="020B0503020204020204" pitchFamily="34" charset="-122"/>
                <a:ea typeface="微软雅黑" panose="020B0503020204020204" pitchFamily="34" charset="-122"/>
                <a:sym typeface="+mn-ea"/>
              </a:rPr>
              <a:t>套指标体系</a:t>
            </a:r>
            <a:endParaRPr lang="zh-CN" altLang="en-US" sz="2000" b="1">
              <a:solidFill>
                <a:srgbClr val="18749A"/>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V="1">
            <a:off x="3222625" y="5419725"/>
            <a:ext cx="2290763" cy="4763"/>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sp>
        <p:nvSpPr>
          <p:cNvPr id="13322" name="文本框 22"/>
          <p:cNvSpPr txBox="1">
            <a:spLocks noChangeArrowheads="1"/>
          </p:cNvSpPr>
          <p:nvPr/>
        </p:nvSpPr>
        <p:spPr bwMode="auto">
          <a:xfrm>
            <a:off x="4264025" y="1603375"/>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18749A"/>
                </a:solidFill>
                <a:latin typeface="微软雅黑" panose="020B0503020204020204" pitchFamily="34" charset="-122"/>
                <a:ea typeface="微软雅黑" panose="020B0503020204020204" pitchFamily="34" charset="-122"/>
              </a:rPr>
              <a:t>48</a:t>
            </a:r>
            <a:r>
              <a:rPr lang="zh-CN" altLang="en-US" sz="2000" b="1">
                <a:solidFill>
                  <a:srgbClr val="18749A"/>
                </a:solidFill>
                <a:latin typeface="微软雅黑" panose="020B0503020204020204" pitchFamily="34" charset="-122"/>
                <a:ea typeface="微软雅黑" panose="020B0503020204020204" pitchFamily="34" charset="-122"/>
              </a:rPr>
              <a:t>条行动指南</a:t>
            </a:r>
          </a:p>
        </p:txBody>
      </p:sp>
      <p:sp>
        <p:nvSpPr>
          <p:cNvPr id="13323" name="文本框 24"/>
          <p:cNvSpPr txBox="1">
            <a:spLocks noChangeArrowheads="1"/>
          </p:cNvSpPr>
          <p:nvPr/>
        </p:nvSpPr>
        <p:spPr bwMode="auto">
          <a:xfrm>
            <a:off x="4264025" y="3665538"/>
            <a:ext cx="1370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18749A"/>
                </a:solidFill>
                <a:latin typeface="微软雅黑" panose="020B0503020204020204" pitchFamily="34" charset="-122"/>
                <a:ea typeface="微软雅黑" panose="020B0503020204020204" pitchFamily="34" charset="-122"/>
                <a:sym typeface="+mn-ea"/>
              </a:rPr>
              <a:t>2</a:t>
            </a:r>
            <a:r>
              <a:rPr lang="zh-CN" altLang="en-US" sz="2000" b="1">
                <a:solidFill>
                  <a:srgbClr val="18749A"/>
                </a:solidFill>
                <a:latin typeface="微软雅黑" panose="020B0503020204020204" pitchFamily="34" charset="-122"/>
                <a:ea typeface="微软雅黑" panose="020B0503020204020204" pitchFamily="34" charset="-122"/>
                <a:sym typeface="+mn-ea"/>
              </a:rPr>
              <a:t>个时间表</a:t>
            </a:r>
            <a:endParaRPr lang="zh-CN" altLang="en-US" sz="2000" b="1">
              <a:solidFill>
                <a:srgbClr val="18749A"/>
              </a:solidFill>
              <a:latin typeface="微软雅黑" panose="020B0503020204020204" pitchFamily="34" charset="-122"/>
              <a:ea typeface="微软雅黑" panose="020B0503020204020204" pitchFamily="34" charset="-122"/>
            </a:endParaRPr>
          </a:p>
        </p:txBody>
      </p:sp>
      <p:sp>
        <p:nvSpPr>
          <p:cNvPr id="33" name="等腰三角形 32"/>
          <p:cNvSpPr/>
          <p:nvPr/>
        </p:nvSpPr>
        <p:spPr>
          <a:xfrm rot="5400000">
            <a:off x="2657475" y="3176588"/>
            <a:ext cx="557213" cy="331787"/>
          </a:xfrm>
          <a:prstGeom prst="triangle">
            <a:avLst/>
          </a:prstGeom>
          <a:gradFill>
            <a:gsLst>
              <a:gs pos="0">
                <a:srgbClr val="14CD68"/>
              </a:gs>
              <a:gs pos="61000">
                <a:srgbClr val="035C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3325" name="文本框 3"/>
          <p:cNvSpPr txBox="1">
            <a:spLocks noChangeArrowheads="1"/>
          </p:cNvSpPr>
          <p:nvPr/>
        </p:nvSpPr>
        <p:spPr bwMode="auto">
          <a:xfrm>
            <a:off x="382588" y="3057525"/>
            <a:ext cx="2286000" cy="523875"/>
          </a:xfrm>
          <a:prstGeom prst="rect">
            <a:avLst/>
          </a:prstGeom>
          <a:solidFill>
            <a:srgbClr val="18749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bg1"/>
                </a:solidFill>
                <a:latin typeface="微软雅黑" panose="020B0503020204020204" pitchFamily="34" charset="-122"/>
                <a:ea typeface="微软雅黑" panose="020B0503020204020204" pitchFamily="34" charset="-122"/>
                <a:sym typeface="+mn-ea"/>
              </a:rPr>
              <a:t>中国方案</a:t>
            </a:r>
          </a:p>
        </p:txBody>
      </p:sp>
      <p:cxnSp>
        <p:nvCxnSpPr>
          <p:cNvPr id="28" name="直接连接符 27"/>
          <p:cNvCxnSpPr/>
          <p:nvPr/>
        </p:nvCxnSpPr>
        <p:spPr>
          <a:xfrm flipV="1">
            <a:off x="3222625" y="4410075"/>
            <a:ext cx="2290763" cy="6350"/>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3206750" y="3346450"/>
            <a:ext cx="2290763" cy="4763"/>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3222625" y="2357438"/>
            <a:ext cx="2290763" cy="476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pic>
        <p:nvPicPr>
          <p:cNvPr id="2" name="图片 1" descr="未标题-2"/>
          <p:cNvPicPr>
            <a:picLocks noChangeAspect="1"/>
          </p:cNvPicPr>
          <p:nvPr/>
        </p:nvPicPr>
        <p:blipFill>
          <a:blip r:embed="rId2"/>
          <a:stretch>
            <a:fillRect/>
          </a:stretch>
        </p:blipFill>
        <p:spPr>
          <a:xfrm>
            <a:off x="6644639" y="1800860"/>
            <a:ext cx="5151121" cy="3455670"/>
          </a:xfrm>
          <a:prstGeom prst="rect">
            <a:avLst/>
          </a:prstGeom>
          <a:effectLst>
            <a:glow rad="228600">
              <a:schemeClr val="accent3">
                <a:satMod val="175000"/>
                <a:alpha val="40000"/>
              </a:schemeClr>
            </a:glow>
          </a:effectLst>
        </p:spPr>
      </p:pic>
      <p:sp>
        <p:nvSpPr>
          <p:cNvPr id="13330" name="文本框 31"/>
          <p:cNvSpPr txBox="1">
            <a:spLocks noChangeArrowheads="1"/>
          </p:cNvSpPr>
          <p:nvPr/>
        </p:nvSpPr>
        <p:spPr bwMode="auto">
          <a:xfrm>
            <a:off x="6821488" y="1930400"/>
            <a:ext cx="48418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000" b="1">
                <a:solidFill>
                  <a:schemeClr val="bg1"/>
                </a:solidFill>
                <a:latin typeface="微软雅黑" panose="020B0503020204020204" pitchFamily="34" charset="-122"/>
                <a:ea typeface="微软雅黑" panose="020B0503020204020204" pitchFamily="34" charset="-122"/>
              </a:rPr>
              <a:t>● </a:t>
            </a:r>
            <a:r>
              <a:rPr lang="en-US" altLang="zh-CN" sz="2000" b="1">
                <a:solidFill>
                  <a:schemeClr val="bg1"/>
                </a:solidFill>
                <a:latin typeface="微软雅黑" panose="020B0503020204020204" pitchFamily="34" charset="-122"/>
                <a:ea typeface="微软雅黑" panose="020B0503020204020204" pitchFamily="34" charset="-122"/>
              </a:rPr>
              <a:t>48</a:t>
            </a:r>
            <a:r>
              <a:rPr lang="zh-CN" altLang="en-US" sz="2000" b="1">
                <a:solidFill>
                  <a:schemeClr val="bg1"/>
                </a:solidFill>
                <a:latin typeface="微软雅黑" panose="020B0503020204020204" pitchFamily="34" charset="-122"/>
                <a:ea typeface="微软雅黑" panose="020B0503020204020204" pitchFamily="34" charset="-122"/>
              </a:rPr>
              <a:t>条指导行动的原则</a:t>
            </a:r>
            <a:endParaRPr lang="en-US" altLang="zh-CN" sz="2000" b="1">
              <a:solidFill>
                <a:schemeClr val="bg1"/>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2000" b="1">
                <a:solidFill>
                  <a:schemeClr val="bg1"/>
                </a:solidFill>
                <a:latin typeface="微软雅黑" panose="020B0503020204020204" pitchFamily="34" charset="-122"/>
                <a:ea typeface="微软雅黑" panose="020B0503020204020204" pitchFamily="34" charset="-122"/>
              </a:rPr>
              <a:t>●</a:t>
            </a:r>
            <a:r>
              <a:rPr lang="en-US" altLang="zh-CN" sz="2000" b="1">
                <a:solidFill>
                  <a:schemeClr val="bg1"/>
                </a:solidFill>
                <a:latin typeface="微软雅黑" panose="020B0503020204020204" pitchFamily="34" charset="-122"/>
                <a:ea typeface="微软雅黑" panose="020B0503020204020204" pitchFamily="34" charset="-122"/>
              </a:rPr>
              <a:t>《</a:t>
            </a:r>
            <a:r>
              <a:rPr lang="zh-CN" altLang="en-US" sz="2000" b="1">
                <a:solidFill>
                  <a:schemeClr val="bg1"/>
                </a:solidFill>
                <a:latin typeface="微软雅黑" panose="020B0503020204020204" pitchFamily="34" charset="-122"/>
                <a:ea typeface="微软雅黑" panose="020B0503020204020204" pitchFamily="34" charset="-122"/>
              </a:rPr>
              <a:t>二十国集团</a:t>
            </a:r>
            <a:r>
              <a:rPr lang="zh-CN" altLang="en-US" sz="2400" b="1" u="sng">
                <a:solidFill>
                  <a:srgbClr val="FF0000"/>
                </a:solidFill>
                <a:latin typeface="微软雅黑" panose="020B0503020204020204" pitchFamily="34" charset="-122"/>
                <a:ea typeface="微软雅黑" panose="020B0503020204020204" pitchFamily="34" charset="-122"/>
              </a:rPr>
              <a:t>创新增长</a:t>
            </a:r>
            <a:r>
              <a:rPr lang="zh-CN" altLang="en-US" sz="2000" b="1">
                <a:solidFill>
                  <a:schemeClr val="bg1"/>
                </a:solidFill>
                <a:latin typeface="微软雅黑" panose="020B0503020204020204" pitchFamily="34" charset="-122"/>
                <a:ea typeface="微软雅黑" panose="020B0503020204020204" pitchFamily="34" charset="-122"/>
              </a:rPr>
              <a:t>蓝图</a:t>
            </a:r>
            <a:r>
              <a:rPr lang="en-US" altLang="zh-CN" sz="2000" b="1">
                <a:solidFill>
                  <a:schemeClr val="bg1"/>
                </a:solidFill>
                <a:latin typeface="微软雅黑" panose="020B0503020204020204" pitchFamily="34" charset="-122"/>
                <a:ea typeface="微软雅黑" panose="020B0503020204020204" pitchFamily="34" charset="-122"/>
              </a:rPr>
              <a:t>》</a:t>
            </a:r>
          </a:p>
          <a:p>
            <a:pPr eaLnBrk="1" hangingPunct="1">
              <a:lnSpc>
                <a:spcPct val="150000"/>
              </a:lnSpc>
            </a:pPr>
            <a:r>
              <a:rPr lang="zh-CN" altLang="en-US" sz="2000" b="1">
                <a:solidFill>
                  <a:schemeClr val="bg1"/>
                </a:solidFill>
                <a:latin typeface="微软雅黑" panose="020B0503020204020204" pitchFamily="34" charset="-122"/>
                <a:ea typeface="微软雅黑" panose="020B0503020204020204" pitchFamily="34" charset="-122"/>
              </a:rPr>
              <a:t>●</a:t>
            </a:r>
            <a:r>
              <a:rPr lang="en-US" altLang="zh-CN" sz="2000" b="1">
                <a:solidFill>
                  <a:schemeClr val="bg1"/>
                </a:solidFill>
                <a:latin typeface="微软雅黑" panose="020B0503020204020204" pitchFamily="34" charset="-122"/>
                <a:ea typeface="微软雅黑" panose="020B0503020204020204" pitchFamily="34" charset="-122"/>
              </a:rPr>
              <a:t>《</a:t>
            </a:r>
            <a:r>
              <a:rPr lang="zh-CN" altLang="en-US" sz="2000" b="1">
                <a:solidFill>
                  <a:schemeClr val="bg1"/>
                </a:solidFill>
                <a:latin typeface="微软雅黑" panose="020B0503020204020204" pitchFamily="34" charset="-122"/>
                <a:ea typeface="微软雅黑" panose="020B0503020204020204" pitchFamily="34" charset="-122"/>
              </a:rPr>
              <a:t>二十国集团落实</a:t>
            </a:r>
            <a:r>
              <a:rPr lang="en-US" altLang="zh-CN" sz="2000" b="1">
                <a:solidFill>
                  <a:schemeClr val="bg1"/>
                </a:solidFill>
                <a:latin typeface="微软雅黑" panose="020B0503020204020204" pitchFamily="34" charset="-122"/>
                <a:ea typeface="微软雅黑" panose="020B0503020204020204" pitchFamily="34" charset="-122"/>
              </a:rPr>
              <a:t>2030</a:t>
            </a:r>
            <a:r>
              <a:rPr lang="zh-CN" altLang="en-US" sz="2000" b="1">
                <a:solidFill>
                  <a:schemeClr val="bg1"/>
                </a:solidFill>
                <a:latin typeface="微软雅黑" panose="020B0503020204020204" pitchFamily="34" charset="-122"/>
                <a:ea typeface="微软雅黑" panose="020B0503020204020204" pitchFamily="34" charset="-122"/>
              </a:rPr>
              <a:t>年</a:t>
            </a:r>
            <a:r>
              <a:rPr lang="zh-CN" altLang="en-US" sz="2400" b="1" u="sng">
                <a:solidFill>
                  <a:srgbClr val="FF0000"/>
                </a:solidFill>
                <a:latin typeface="微软雅黑" panose="020B0503020204020204" pitchFamily="34" charset="-122"/>
                <a:ea typeface="微软雅黑" panose="020B0503020204020204" pitchFamily="34" charset="-122"/>
              </a:rPr>
              <a:t>可持续发展</a:t>
            </a:r>
            <a:endParaRPr lang="en-US" altLang="zh-CN" sz="2400" b="1" u="sng">
              <a:solidFill>
                <a:srgbClr val="FF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2000" b="1">
                <a:solidFill>
                  <a:schemeClr val="bg1"/>
                </a:solidFill>
                <a:latin typeface="微软雅黑" panose="020B0503020204020204" pitchFamily="34" charset="-122"/>
                <a:ea typeface="微软雅黑" panose="020B0503020204020204" pitchFamily="34" charset="-122"/>
              </a:rPr>
              <a:t>    议程行动计划</a:t>
            </a:r>
            <a:r>
              <a:rPr lang="en-US" altLang="zh-CN" sz="2000" b="1">
                <a:solidFill>
                  <a:schemeClr val="bg1"/>
                </a:solidFill>
                <a:latin typeface="微软雅黑" panose="020B0503020204020204" pitchFamily="34" charset="-122"/>
                <a:ea typeface="微软雅黑" panose="020B0503020204020204" pitchFamily="34" charset="-122"/>
              </a:rPr>
              <a:t>》</a:t>
            </a:r>
          </a:p>
          <a:p>
            <a:pPr eaLnBrk="1" hangingPunct="1">
              <a:lnSpc>
                <a:spcPct val="150000"/>
              </a:lnSpc>
            </a:pPr>
            <a:r>
              <a:rPr lang="en-US" altLang="zh-CN" sz="2000" b="1">
                <a:solidFill>
                  <a:schemeClr val="bg1"/>
                </a:solidFill>
                <a:latin typeface="微软雅黑" panose="020B0503020204020204" pitchFamily="34" charset="-122"/>
                <a:ea typeface="微软雅黑" panose="020B0503020204020204" pitchFamily="34" charset="-122"/>
              </a:rPr>
              <a:t>  《</a:t>
            </a:r>
            <a:r>
              <a:rPr lang="zh-CN" altLang="en-US" sz="2000" b="1">
                <a:solidFill>
                  <a:schemeClr val="bg1"/>
                </a:solidFill>
                <a:latin typeface="微软雅黑" panose="020B0503020204020204" pitchFamily="34" charset="-122"/>
                <a:ea typeface="微软雅黑" panose="020B0503020204020204" pitchFamily="34" charset="-122"/>
              </a:rPr>
              <a:t>二十国集团深化结构性改革议程</a:t>
            </a:r>
            <a:r>
              <a:rPr lang="en-US" altLang="zh-CN" sz="2000" b="1">
                <a:solidFill>
                  <a:schemeClr val="bg1"/>
                </a:solidFill>
                <a:latin typeface="微软雅黑" panose="020B0503020204020204" pitchFamily="34" charset="-122"/>
                <a:ea typeface="微软雅黑" panose="020B0503020204020204" pitchFamily="34" charset="-122"/>
              </a:rPr>
              <a:t>》</a:t>
            </a:r>
          </a:p>
          <a:p>
            <a:pPr eaLnBrk="1" hangingPunct="1">
              <a:lnSpc>
                <a:spcPct val="150000"/>
              </a:lnSpc>
            </a:pPr>
            <a:r>
              <a:rPr lang="zh-CN" altLang="en-US" sz="2000" b="1">
                <a:solidFill>
                  <a:schemeClr val="bg1"/>
                </a:solidFill>
                <a:latin typeface="微软雅黑" panose="020B0503020204020204" pitchFamily="34" charset="-122"/>
                <a:ea typeface="微软雅黑" panose="020B0503020204020204" pitchFamily="34" charset="-122"/>
              </a:rPr>
              <a:t>● </a:t>
            </a:r>
            <a:r>
              <a:rPr lang="zh-CN" altLang="en-US" sz="2400" b="1" u="sng">
                <a:solidFill>
                  <a:srgbClr val="FF0000"/>
                </a:solidFill>
                <a:latin typeface="微软雅黑" panose="020B0503020204020204" pitchFamily="34" charset="-122"/>
                <a:ea typeface="微软雅黑" panose="020B0503020204020204" pitchFamily="34" charset="-122"/>
              </a:rPr>
              <a:t>结构性改革</a:t>
            </a:r>
            <a:r>
              <a:rPr lang="zh-CN" altLang="en-US" sz="2000" b="1">
                <a:solidFill>
                  <a:schemeClr val="bg1"/>
                </a:solidFill>
                <a:latin typeface="微软雅黑" panose="020B0503020204020204" pitchFamily="34" charset="-122"/>
                <a:ea typeface="微软雅黑" panose="020B0503020204020204" pitchFamily="34" charset="-122"/>
              </a:rPr>
              <a:t>的配套文件</a:t>
            </a:r>
          </a:p>
        </p:txBody>
      </p:sp>
      <p:pic>
        <p:nvPicPr>
          <p:cNvPr id="13331" name="그림 162" descr="선2.png"/>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0138" y="1350963"/>
            <a:ext cx="33623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lide(from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extLst>
              <p:ext uri="{D42A27DB-BD31-4B8C-83A1-F6EECF244321}">
                <p14:modId xmlns:p14="http://schemas.microsoft.com/office/powerpoint/2010/main" val="62126353"/>
              </p:ext>
            </p:extLst>
          </p:nvPr>
        </p:nvGraphicFramePr>
        <p:xfrm>
          <a:off x="2561966" y="2809103"/>
          <a:ext cx="6944499" cy="2916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197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nvGraphicFramePr>
        <p:xfrm>
          <a:off x="518984" y="975039"/>
          <a:ext cx="1106341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肘形连接符 7"/>
          <p:cNvCxnSpPr/>
          <p:nvPr/>
        </p:nvCxnSpPr>
        <p:spPr>
          <a:xfrm flipV="1">
            <a:off x="4052888" y="1301750"/>
            <a:ext cx="4852987" cy="1252538"/>
          </a:xfrm>
          <a:prstGeom prst="bentConnector3">
            <a:avLst>
              <a:gd name="adj1" fmla="val 150849"/>
            </a:avLst>
          </a:prstGeom>
        </p:spPr>
        <p:style>
          <a:lnRef idx="3">
            <a:schemeClr val="accent3"/>
          </a:lnRef>
          <a:fillRef idx="0">
            <a:schemeClr val="accent3"/>
          </a:fillRef>
          <a:effectRef idx="2">
            <a:schemeClr val="accent3"/>
          </a:effectRef>
          <a:fontRef idx="minor">
            <a:schemeClr val="tx1"/>
          </a:fontRef>
        </p:style>
      </p:cxnSp>
      <p:sp>
        <p:nvSpPr>
          <p:cNvPr id="10" name="文本框 9"/>
          <p:cNvSpPr txBox="1"/>
          <p:nvPr/>
        </p:nvSpPr>
        <p:spPr>
          <a:xfrm>
            <a:off x="6932613" y="1414463"/>
            <a:ext cx="2001837" cy="923925"/>
          </a:xfrm>
          <a:prstGeom prst="rect">
            <a:avLst/>
          </a:prstGeom>
          <a:noFill/>
        </p:spPr>
        <p:txBody>
          <a:bodyPr>
            <a:spAutoFit/>
          </a:bodyPr>
          <a:lstStyle/>
          <a:p>
            <a:pPr eaLnBrk="1" fontAlgn="auto" hangingPunct="1">
              <a:spcBef>
                <a:spcPts val="0"/>
              </a:spcBef>
              <a:spcAft>
                <a:spcPts val="0"/>
              </a:spcAft>
              <a:defRPr/>
            </a:pPr>
            <a:r>
              <a:rPr lang="zh-CN" altLang="en-US" b="1" dirty="0">
                <a:solidFill>
                  <a:schemeClr val="bg2">
                    <a:lumMod val="25000"/>
                  </a:schemeClr>
                </a:solidFill>
                <a:latin typeface="黑体" panose="02010609060101010101" pitchFamily="49" charset="-122"/>
                <a:ea typeface="黑体" panose="02010609060101010101" pitchFamily="49" charset="-122"/>
              </a:rPr>
              <a:t>创新、协调、绿色、开放、共享的</a:t>
            </a:r>
            <a:r>
              <a:rPr lang="zh-CN" altLang="en-US" b="1" dirty="0">
                <a:solidFill>
                  <a:srgbClr val="FF0000"/>
                </a:solidFill>
                <a:latin typeface="黑体" panose="02010609060101010101" pitchFamily="49" charset="-122"/>
                <a:ea typeface="黑体" panose="02010609060101010101" pitchFamily="49" charset="-122"/>
              </a:rPr>
              <a:t>中国发展理念</a:t>
            </a:r>
          </a:p>
        </p:txBody>
      </p:sp>
      <p:sp>
        <p:nvSpPr>
          <p:cNvPr id="12" name="文本框 11"/>
          <p:cNvSpPr txBox="1"/>
          <p:nvPr/>
        </p:nvSpPr>
        <p:spPr>
          <a:xfrm>
            <a:off x="4716463" y="1414463"/>
            <a:ext cx="1906587" cy="923925"/>
          </a:xfrm>
          <a:prstGeom prst="rect">
            <a:avLst/>
          </a:prstGeom>
          <a:noFill/>
        </p:spPr>
        <p:txBody>
          <a:bodyPr>
            <a:spAutoFit/>
          </a:bodyPr>
          <a:lstStyle/>
          <a:p>
            <a:pPr eaLnBrk="1" fontAlgn="auto" hangingPunct="1">
              <a:spcBef>
                <a:spcPts val="0"/>
              </a:spcBef>
              <a:spcAft>
                <a:spcPts val="0"/>
              </a:spcAft>
              <a:defRPr/>
            </a:pPr>
            <a:r>
              <a:rPr lang="zh-CN" altLang="en-US" b="1" dirty="0">
                <a:solidFill>
                  <a:schemeClr val="bg2">
                    <a:lumMod val="25000"/>
                  </a:schemeClr>
                </a:solidFill>
                <a:latin typeface="黑体" panose="02010609060101010101" pitchFamily="49" charset="-122"/>
                <a:ea typeface="黑体" panose="02010609060101010101" pitchFamily="49" charset="-122"/>
              </a:rPr>
              <a:t>“和合共生”以及 “和衷共济”的</a:t>
            </a:r>
            <a:r>
              <a:rPr lang="zh-CN" altLang="en-US" b="1" dirty="0">
                <a:solidFill>
                  <a:srgbClr val="FF0000"/>
                </a:solidFill>
                <a:latin typeface="黑体" panose="02010609060101010101" pitchFamily="49" charset="-122"/>
                <a:ea typeface="黑体" panose="02010609060101010101" pitchFamily="49" charset="-122"/>
              </a:rPr>
              <a:t>中国文化精髓</a:t>
            </a:r>
          </a:p>
        </p:txBody>
      </p:sp>
      <p:cxnSp>
        <p:nvCxnSpPr>
          <p:cNvPr id="17" name="肘形连接符 16"/>
          <p:cNvCxnSpPr/>
          <p:nvPr/>
        </p:nvCxnSpPr>
        <p:spPr>
          <a:xfrm rot="16200000" flipV="1">
            <a:off x="609600" y="2092325"/>
            <a:ext cx="2867025" cy="1730375"/>
          </a:xfrm>
          <a:prstGeom prst="bentConnector3">
            <a:avLst>
              <a:gd name="adj1" fmla="val 108046"/>
            </a:avLst>
          </a:prstGeom>
        </p:spPr>
        <p:style>
          <a:lnRef idx="3">
            <a:schemeClr val="accent3"/>
          </a:lnRef>
          <a:fillRef idx="0">
            <a:schemeClr val="accent3"/>
          </a:fillRef>
          <a:effectRef idx="2">
            <a:schemeClr val="accent3"/>
          </a:effectRef>
          <a:fontRef idx="minor">
            <a:schemeClr val="tx1"/>
          </a:fontRef>
        </p:style>
      </p:cxnSp>
      <p:cxnSp>
        <p:nvCxnSpPr>
          <p:cNvPr id="26" name="肘形连接符 25"/>
          <p:cNvCxnSpPr/>
          <p:nvPr/>
        </p:nvCxnSpPr>
        <p:spPr>
          <a:xfrm rot="5400000" flipH="1" flipV="1">
            <a:off x="8964613" y="3394075"/>
            <a:ext cx="2522537" cy="2335213"/>
          </a:xfrm>
          <a:prstGeom prst="bentConnector3">
            <a:avLst>
              <a:gd name="adj1" fmla="val 50000"/>
            </a:avLst>
          </a:prstGeom>
        </p:spPr>
        <p:style>
          <a:lnRef idx="3">
            <a:schemeClr val="accent3"/>
          </a:lnRef>
          <a:fillRef idx="0">
            <a:schemeClr val="accent3"/>
          </a:fillRef>
          <a:effectRef idx="2">
            <a:schemeClr val="accent3"/>
          </a:effectRef>
          <a:fontRef idx="minor">
            <a:schemeClr val="tx1"/>
          </a:fontRef>
        </p:style>
      </p:cxnSp>
      <p:sp>
        <p:nvSpPr>
          <p:cNvPr id="2" name="流程图: 联系 1"/>
          <p:cNvSpPr/>
          <p:nvPr/>
        </p:nvSpPr>
        <p:spPr>
          <a:xfrm>
            <a:off x="4008438" y="2505075"/>
            <a:ext cx="80962" cy="9842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流程图: 联系 13"/>
          <p:cNvSpPr/>
          <p:nvPr/>
        </p:nvSpPr>
        <p:spPr>
          <a:xfrm>
            <a:off x="2867025" y="4349750"/>
            <a:ext cx="82550" cy="9842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流程图: 联系 14"/>
          <p:cNvSpPr/>
          <p:nvPr/>
        </p:nvSpPr>
        <p:spPr>
          <a:xfrm>
            <a:off x="9017000" y="5772150"/>
            <a:ext cx="80963" cy="100013"/>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 name="文本框 3"/>
          <p:cNvSpPr txBox="1"/>
          <p:nvPr/>
        </p:nvSpPr>
        <p:spPr>
          <a:xfrm>
            <a:off x="9177338" y="1423988"/>
            <a:ext cx="1976437" cy="922337"/>
          </a:xfrm>
          <a:prstGeom prst="rect">
            <a:avLst/>
          </a:prstGeom>
          <a:noFill/>
        </p:spPr>
        <p:txBody>
          <a:bodyPr>
            <a:spAutoFit/>
          </a:bodyPr>
          <a:lstStyle/>
          <a:p>
            <a:pPr eaLnBrk="1" fontAlgn="auto" hangingPunct="1">
              <a:spcBef>
                <a:spcPts val="0"/>
              </a:spcBef>
              <a:spcAft>
                <a:spcPts val="0"/>
              </a:spcAft>
              <a:defRPr/>
            </a:pPr>
            <a:r>
              <a:rPr lang="zh-CN" altLang="en-US" b="1" dirty="0">
                <a:solidFill>
                  <a:schemeClr val="bg2">
                    <a:lumMod val="25000"/>
                  </a:schemeClr>
                </a:solidFill>
                <a:latin typeface="黑体" panose="02010609060101010101" pitchFamily="49" charset="-122"/>
                <a:ea typeface="黑体" panose="02010609060101010101" pitchFamily="49" charset="-122"/>
              </a:rPr>
              <a:t>权利、机会、规则平等的</a:t>
            </a:r>
            <a:r>
              <a:rPr lang="zh-CN" altLang="en-US" b="1" dirty="0">
                <a:solidFill>
                  <a:srgbClr val="FF0000"/>
                </a:solidFill>
                <a:latin typeface="黑体" panose="02010609060101010101" pitchFamily="49" charset="-122"/>
                <a:ea typeface="黑体" panose="02010609060101010101" pitchFamily="49" charset="-122"/>
              </a:rPr>
              <a:t>中国全球经济治理观</a:t>
            </a:r>
          </a:p>
        </p:txBody>
      </p:sp>
      <p:sp>
        <p:nvSpPr>
          <p:cNvPr id="11" name="文本框 10"/>
          <p:cNvSpPr txBox="1"/>
          <p:nvPr/>
        </p:nvSpPr>
        <p:spPr>
          <a:xfrm>
            <a:off x="8450263" y="3335338"/>
            <a:ext cx="2497137" cy="923925"/>
          </a:xfrm>
          <a:prstGeom prst="rect">
            <a:avLst/>
          </a:prstGeom>
          <a:noFill/>
        </p:spPr>
        <p:txBody>
          <a:bodyPr>
            <a:spAutoFit/>
          </a:bodyPr>
          <a:lstStyle/>
          <a:p>
            <a:pPr eaLnBrk="1" fontAlgn="auto" hangingPunct="1">
              <a:spcBef>
                <a:spcPts val="0"/>
              </a:spcBef>
              <a:spcAft>
                <a:spcPts val="0"/>
              </a:spcAft>
              <a:defRPr/>
            </a:pPr>
            <a:r>
              <a:rPr lang="zh-CN" altLang="en-US" b="1" dirty="0">
                <a:solidFill>
                  <a:schemeClr val="bg2">
                    <a:lumMod val="25000"/>
                  </a:schemeClr>
                </a:solidFill>
                <a:latin typeface="黑体" panose="02010609060101010101" pitchFamily="49" charset="-122"/>
                <a:ea typeface="黑体" panose="02010609060101010101" pitchFamily="49" charset="-122"/>
              </a:rPr>
              <a:t>世界第二大经济体的体量与态势成为疲软的世界经济发展的</a:t>
            </a:r>
            <a:r>
              <a:rPr lang="zh-CN" altLang="en-US" b="1" dirty="0">
                <a:solidFill>
                  <a:srgbClr val="FF0000"/>
                </a:solidFill>
                <a:latin typeface="黑体" panose="02010609060101010101" pitchFamily="49" charset="-122"/>
                <a:ea typeface="黑体" panose="02010609060101010101" pitchFamily="49" charset="-122"/>
              </a:rPr>
              <a:t>中国引擎</a:t>
            </a:r>
          </a:p>
        </p:txBody>
      </p:sp>
      <p:sp>
        <p:nvSpPr>
          <p:cNvPr id="16" name="文本框 15"/>
          <p:cNvSpPr txBox="1"/>
          <p:nvPr/>
        </p:nvSpPr>
        <p:spPr>
          <a:xfrm>
            <a:off x="1177925" y="1746250"/>
            <a:ext cx="1614488" cy="1200150"/>
          </a:xfrm>
          <a:prstGeom prst="rect">
            <a:avLst/>
          </a:prstGeom>
          <a:noFill/>
        </p:spPr>
        <p:txBody>
          <a:bodyPr>
            <a:spAutoFit/>
          </a:bodyPr>
          <a:lstStyle/>
          <a:p>
            <a:pPr eaLnBrk="1" fontAlgn="auto" hangingPunct="1">
              <a:spcBef>
                <a:spcPts val="0"/>
              </a:spcBef>
              <a:spcAft>
                <a:spcPts val="0"/>
              </a:spcAft>
              <a:defRPr/>
            </a:pPr>
            <a:r>
              <a:rPr lang="zh-CN" altLang="en-US" b="1" dirty="0">
                <a:solidFill>
                  <a:schemeClr val="bg2">
                    <a:lumMod val="25000"/>
                  </a:schemeClr>
                </a:solidFill>
                <a:latin typeface="黑体" panose="02010609060101010101" pitchFamily="49" charset="-122"/>
                <a:ea typeface="黑体" panose="02010609060101010101" pitchFamily="49" charset="-122"/>
              </a:rPr>
              <a:t>三十多改革开放的辉煌成就为世界提供了</a:t>
            </a:r>
            <a:endParaRPr lang="en-US" altLang="zh-CN" b="1" dirty="0">
              <a:solidFill>
                <a:schemeClr val="bg2">
                  <a:lumMod val="25000"/>
                </a:schemeClr>
              </a:solidFill>
              <a:latin typeface="黑体" panose="02010609060101010101" pitchFamily="49" charset="-122"/>
              <a:ea typeface="黑体" panose="02010609060101010101" pitchFamily="49" charset="-122"/>
            </a:endParaRPr>
          </a:p>
          <a:p>
            <a:pPr eaLnBrk="1" fontAlgn="auto" hangingPunct="1">
              <a:spcBef>
                <a:spcPts val="0"/>
              </a:spcBef>
              <a:spcAft>
                <a:spcPts val="0"/>
              </a:spcAft>
              <a:defRPr/>
            </a:pPr>
            <a:r>
              <a:rPr lang="zh-CN" altLang="en-US" b="1" dirty="0">
                <a:solidFill>
                  <a:srgbClr val="FF0000"/>
                </a:solidFill>
                <a:latin typeface="黑体" panose="02010609060101010101" pitchFamily="49" charset="-122"/>
                <a:ea typeface="黑体" panose="02010609060101010101" pitchFamily="49" charset="-122"/>
              </a:rPr>
              <a:t>中国经验</a:t>
            </a:r>
          </a:p>
        </p:txBody>
      </p:sp>
      <p:sp>
        <p:nvSpPr>
          <p:cNvPr id="20" name="文本框 19"/>
          <p:cNvSpPr txBox="1"/>
          <p:nvPr/>
        </p:nvSpPr>
        <p:spPr>
          <a:xfrm>
            <a:off x="9177338" y="4786313"/>
            <a:ext cx="2257425" cy="923925"/>
          </a:xfrm>
          <a:prstGeom prst="rect">
            <a:avLst/>
          </a:prstGeom>
          <a:noFill/>
        </p:spPr>
        <p:txBody>
          <a:bodyPr>
            <a:spAutoFit/>
          </a:bodyPr>
          <a:lstStyle/>
          <a:p>
            <a:pPr eaLnBrk="1" fontAlgn="auto" hangingPunct="1">
              <a:spcBef>
                <a:spcPts val="0"/>
              </a:spcBef>
              <a:spcAft>
                <a:spcPts val="0"/>
              </a:spcAft>
              <a:defRPr/>
            </a:pPr>
            <a:r>
              <a:rPr lang="zh-CN" altLang="en-US" b="1" dirty="0">
                <a:solidFill>
                  <a:schemeClr val="bg2">
                    <a:lumMod val="25000"/>
                  </a:schemeClr>
                </a:solidFill>
                <a:latin typeface="黑体" panose="02010609060101010101" pitchFamily="49" charset="-122"/>
                <a:ea typeface="黑体" panose="02010609060101010101" pitchFamily="49" charset="-122"/>
              </a:rPr>
              <a:t>具有全球治理意义上的制度设计成为世界经济的</a:t>
            </a:r>
            <a:r>
              <a:rPr lang="zh-CN" altLang="en-US" b="1" dirty="0">
                <a:solidFill>
                  <a:srgbClr val="FF0000"/>
                </a:solidFill>
                <a:latin typeface="黑体" panose="02010609060101010101" pitchFamily="49" charset="-122"/>
                <a:ea typeface="黑体" panose="02010609060101010101" pitchFamily="49" charset="-122"/>
              </a:rPr>
              <a:t>中国实惠</a:t>
            </a:r>
          </a:p>
        </p:txBody>
      </p:sp>
      <p:sp>
        <p:nvSpPr>
          <p:cNvPr id="31" name="流程图: 联系 30"/>
          <p:cNvSpPr/>
          <p:nvPr/>
        </p:nvSpPr>
        <p:spPr>
          <a:xfrm>
            <a:off x="6645275" y="1827213"/>
            <a:ext cx="82550" cy="9842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流程图: 联系 32"/>
          <p:cNvSpPr/>
          <p:nvPr/>
        </p:nvSpPr>
        <p:spPr>
          <a:xfrm>
            <a:off x="8934450" y="1835150"/>
            <a:ext cx="82550" cy="9842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75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750"/>
                                        <p:tgtEl>
                                          <p:spTgt spid="15"/>
                                        </p:tgtEl>
                                      </p:cBhvr>
                                    </p:animEffect>
                                  </p:childTnLst>
                                </p:cTn>
                              </p:par>
                              <p:par>
                                <p:cTn id="24" presetID="22" presetClass="entr" presetSubtype="2"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right)">
                                      <p:cBhvr>
                                        <p:cTn id="26" dur="750"/>
                                        <p:tgtEl>
                                          <p:spTgt spid="26"/>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75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right)">
                                      <p:cBhvr>
                                        <p:cTn id="32" dur="75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1000"/>
                                        <p:tgtEl>
                                          <p:spTgt spid="2"/>
                                        </p:tgtEl>
                                      </p:cBhvr>
                                    </p:animEffect>
                                  </p:childTnLst>
                                </p:cTn>
                              </p:par>
                              <p:par>
                                <p:cTn id="38" presetID="22" presetClass="entr" presetSubtype="8"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1000"/>
                                        <p:tgtEl>
                                          <p:spTgt spid="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1000"/>
                                        <p:tgtEl>
                                          <p:spTgt spid="1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1000"/>
                                        <p:tgtEl>
                                          <p:spTgt spid="3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1000"/>
                                        <p:tgtEl>
                                          <p:spTgt spid="1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1000"/>
                                        <p:tgtEl>
                                          <p:spTgt spid="3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p:bldP spid="12" grpId="0"/>
      <p:bldP spid="2" grpId="0" animBg="1"/>
      <p:bldP spid="14" grpId="0" animBg="1"/>
      <p:bldP spid="15" grpId="0" animBg="1"/>
      <p:bldP spid="4" grpId="0"/>
      <p:bldP spid="11" grpId="0"/>
      <p:bldP spid="16" grpId="0"/>
      <p:bldP spid="20" grpId="0"/>
      <p:bldP spid="31"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963613" y="-876300"/>
            <a:ext cx="4503737" cy="74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36000">
                <a:latin typeface="微软雅黑" panose="020B0503020204020204" pitchFamily="34" charset="-122"/>
                <a:ea typeface="微软雅黑" panose="020B0503020204020204" pitchFamily="34" charset="-122"/>
              </a:rPr>
              <a:t>2</a:t>
            </a:r>
          </a:p>
        </p:txBody>
      </p:sp>
      <p:pic>
        <p:nvPicPr>
          <p:cNvPr id="15363" name="图片 6" descr="未标题-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00" y="3208338"/>
            <a:ext cx="5454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图片 7" descr="未标题-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9850" y="1565275"/>
            <a:ext cx="4843463"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直接连接符 37"/>
          <p:cNvCxnSpPr/>
          <p:nvPr/>
        </p:nvCxnSpPr>
        <p:spPr>
          <a:xfrm flipV="1">
            <a:off x="6788150" y="2652713"/>
            <a:ext cx="4375150" cy="25400"/>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6788150" y="1527175"/>
            <a:ext cx="4375150" cy="25400"/>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sp>
        <p:nvSpPr>
          <p:cNvPr id="13" name="等腰三角形 12"/>
          <p:cNvSpPr/>
          <p:nvPr/>
        </p:nvSpPr>
        <p:spPr>
          <a:xfrm rot="10800000">
            <a:off x="6746875" y="2786063"/>
            <a:ext cx="4459288" cy="271462"/>
          </a:xfrm>
          <a:prstGeom prst="triangle">
            <a:avLst/>
          </a:prstGeom>
          <a:gradFill>
            <a:gsLst>
              <a:gs pos="95000">
                <a:srgbClr val="18749A"/>
              </a:gs>
              <a:gs pos="90000">
                <a:srgbClr val="197D89">
                  <a:alpha val="100000"/>
                </a:srgbClr>
              </a:gs>
              <a:gs pos="0">
                <a:srgbClr val="24C0AC"/>
              </a:gs>
              <a:gs pos="100000">
                <a:srgbClr val="19857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4" name="矩形 13"/>
          <p:cNvSpPr/>
          <p:nvPr/>
        </p:nvSpPr>
        <p:spPr>
          <a:xfrm>
            <a:off x="6781800" y="3406775"/>
            <a:ext cx="4398963" cy="2844800"/>
          </a:xfrm>
          <a:prstGeom prst="rect">
            <a:avLst/>
          </a:prstGeom>
          <a:noFill/>
          <a:ln w="41275">
            <a:solidFill>
              <a:srgbClr val="177C6D"/>
            </a:solidFill>
          </a:ln>
          <a:extLst>
            <a:ext uri="{909E8E84-426E-40DD-AFC4-6F175D3DCCD1}">
              <a14:hiddenFill xmlns:a14="http://schemas.microsoft.com/office/drawing/2010/main">
                <a:solidFill>
                  <a:srgbClr val="198577"/>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369" name="文本框 14"/>
          <p:cNvSpPr txBox="1">
            <a:spLocks noChangeArrowheads="1"/>
          </p:cNvSpPr>
          <p:nvPr/>
        </p:nvSpPr>
        <p:spPr bwMode="auto">
          <a:xfrm>
            <a:off x="7158038" y="3579813"/>
            <a:ext cx="3633787" cy="549275"/>
          </a:xfrm>
          <a:prstGeom prst="rect">
            <a:avLst/>
          </a:prstGeom>
          <a:solidFill>
            <a:srgbClr val="198F9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bg1"/>
                </a:solidFill>
                <a:latin typeface="微软雅黑" panose="020B0503020204020204" pitchFamily="34" charset="-122"/>
                <a:ea typeface="微软雅黑" panose="020B0503020204020204" pitchFamily="34" charset="-122"/>
                <a:cs typeface="等线" panose="02010600030101010101" pitchFamily="2" charset="-122"/>
                <a:sym typeface="+mn-ea"/>
              </a:rPr>
              <a:t>一共包含两种类型</a:t>
            </a:r>
          </a:p>
        </p:txBody>
      </p:sp>
      <p:sp>
        <p:nvSpPr>
          <p:cNvPr id="17" name="流程图: 摘录 16"/>
          <p:cNvSpPr/>
          <p:nvPr/>
        </p:nvSpPr>
        <p:spPr>
          <a:xfrm rot="5400000">
            <a:off x="7088982" y="4941094"/>
            <a:ext cx="350837" cy="212725"/>
          </a:xfrm>
          <a:prstGeom prst="flowChartExtract">
            <a:avLst/>
          </a:prstGeom>
          <a:solidFill>
            <a:srgbClr val="177C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流程图: 摘录 17"/>
          <p:cNvSpPr/>
          <p:nvPr/>
        </p:nvSpPr>
        <p:spPr>
          <a:xfrm rot="5400000">
            <a:off x="7088982" y="5482431"/>
            <a:ext cx="350838" cy="212725"/>
          </a:xfrm>
          <a:prstGeom prst="flowChartExtract">
            <a:avLst/>
          </a:prstGeom>
          <a:solidFill>
            <a:srgbClr val="177C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372" name="文本框 1"/>
          <p:cNvSpPr txBox="1">
            <a:spLocks noChangeArrowheads="1"/>
          </p:cNvSpPr>
          <p:nvPr/>
        </p:nvSpPr>
        <p:spPr bwMode="auto">
          <a:xfrm>
            <a:off x="7158038" y="4668838"/>
            <a:ext cx="426561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400" b="1">
                <a:solidFill>
                  <a:srgbClr val="198577"/>
                </a:solidFill>
                <a:latin typeface="微软雅黑" panose="020B0503020204020204" pitchFamily="34" charset="-122"/>
                <a:ea typeface="微软雅黑" panose="020B0503020204020204" pitchFamily="34" charset="-122"/>
                <a:cs typeface="等线" panose="02010600030101010101" pitchFamily="2" charset="-122"/>
              </a:rPr>
              <a:t>其他的</a:t>
            </a:r>
            <a:r>
              <a:rPr lang="en-US" altLang="zh-CN" sz="2400" b="1">
                <a:solidFill>
                  <a:srgbClr val="198577"/>
                </a:solidFill>
                <a:latin typeface="微软雅黑" panose="020B0503020204020204" pitchFamily="34" charset="-122"/>
                <a:ea typeface="微软雅黑" panose="020B0503020204020204" pitchFamily="34" charset="-122"/>
                <a:cs typeface="等线" panose="02010600030101010101" pitchFamily="2" charset="-122"/>
              </a:rPr>
              <a:t>G20</a:t>
            </a:r>
            <a:r>
              <a:rPr lang="zh-CN" altLang="en-US" sz="2400" b="1">
                <a:solidFill>
                  <a:srgbClr val="198577"/>
                </a:solidFill>
                <a:latin typeface="微软雅黑" panose="020B0503020204020204" pitchFamily="34" charset="-122"/>
                <a:ea typeface="微软雅黑" panose="020B0503020204020204" pitchFamily="34" charset="-122"/>
                <a:cs typeface="等线" panose="02010600030101010101" pitchFamily="2" charset="-122"/>
              </a:rPr>
              <a:t>方案</a:t>
            </a:r>
          </a:p>
          <a:p>
            <a:pPr eaLnBrk="1" hangingPunct="1">
              <a:lnSpc>
                <a:spcPct val="150000"/>
              </a:lnSpc>
            </a:pPr>
            <a:r>
              <a:rPr lang="en-US" altLang="zh-CN" sz="2400" b="1">
                <a:solidFill>
                  <a:srgbClr val="198577"/>
                </a:solidFill>
                <a:latin typeface="微软雅黑" panose="020B0503020204020204" pitchFamily="34" charset="-122"/>
                <a:ea typeface="微软雅黑" panose="020B0503020204020204" pitchFamily="34" charset="-122"/>
                <a:cs typeface="等线" panose="02010600030101010101" pitchFamily="2" charset="-122"/>
              </a:rPr>
              <a:t>G2</a:t>
            </a:r>
            <a:r>
              <a:rPr lang="zh-CN" altLang="en-US" sz="2400" b="1">
                <a:solidFill>
                  <a:srgbClr val="198577"/>
                </a:solidFill>
                <a:latin typeface="微软雅黑" panose="020B0503020204020204" pitchFamily="34" charset="-122"/>
                <a:ea typeface="微软雅黑" panose="020B0503020204020204" pitchFamily="34" charset="-122"/>
                <a:cs typeface="等线" panose="02010600030101010101" pitchFamily="2" charset="-122"/>
              </a:rPr>
              <a:t>方案</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500"/>
                                        <p:tgtEl>
                                          <p:spTgt spid="5"/>
                                        </p:tgtEl>
                                      </p:cBhvr>
                                    </p:animEffect>
                                  </p:childTnLst>
                                </p:cTn>
                              </p:par>
                            </p:childTnLst>
                          </p:cTn>
                        </p:par>
                        <p:par>
                          <p:cTn id="8" fill="hold" nodeType="afterGroup">
                            <p:stCondLst>
                              <p:cond delay="1500"/>
                            </p:stCondLst>
                            <p:childTnLst>
                              <p:par>
                                <p:cTn id="9" presetID="1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To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V="1">
            <a:off x="396875" y="1354138"/>
            <a:ext cx="3594100" cy="1587"/>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28625" y="2390775"/>
            <a:ext cx="3594100" cy="1588"/>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p:nvPr/>
        </p:nvGraphicFramePr>
        <p:xfrm>
          <a:off x="4022725" y="1354138"/>
          <a:ext cx="7862889" cy="4054480"/>
        </p:xfrm>
        <a:graphic>
          <a:graphicData uri="http://schemas.openxmlformats.org/drawingml/2006/table">
            <a:tbl>
              <a:tblPr firstRow="1" bandRow="1">
                <a:tableStyleId>{10A1B5D5-9B99-4C35-A422-299274C87663}</a:tableStyleId>
              </a:tblPr>
              <a:tblGrid>
                <a:gridCol w="1902727"/>
                <a:gridCol w="1410974"/>
                <a:gridCol w="2041574"/>
                <a:gridCol w="1137779"/>
                <a:gridCol w="1369835"/>
              </a:tblGrid>
              <a:tr h="365817">
                <a:tc>
                  <a:txBody>
                    <a:bodyPr/>
                    <a:lstStyle/>
                    <a:p>
                      <a:pPr algn="ctr">
                        <a:buNone/>
                      </a:pPr>
                      <a:r>
                        <a:rPr lang="zh-CN" altLang="en-US" sz="1800">
                          <a:latin typeface="方正大标宋简体" panose="02010601030101010101" pitchFamily="2" charset="-122"/>
                          <a:ea typeface="方正大标宋简体" panose="02010601030101010101" pitchFamily="2" charset="-122"/>
                        </a:rPr>
                        <a:t>届次</a:t>
                      </a:r>
                    </a:p>
                  </a:txBody>
                  <a:tcPr marL="91447" marR="91447" marT="45727" marB="45727"/>
                </a:tc>
                <a:tc>
                  <a:txBody>
                    <a:bodyPr/>
                    <a:lstStyle/>
                    <a:p>
                      <a:pPr algn="ctr">
                        <a:buNone/>
                      </a:pPr>
                      <a:r>
                        <a:rPr lang="zh-CN" altLang="en-US" sz="1800">
                          <a:latin typeface="方正大标宋简体" panose="02010601030101010101" pitchFamily="2" charset="-122"/>
                          <a:ea typeface="方正大标宋简体" panose="02010601030101010101" pitchFamily="2" charset="-122"/>
                        </a:rPr>
                        <a:t>年份</a:t>
                      </a:r>
                    </a:p>
                  </a:txBody>
                  <a:tcPr marL="91447" marR="91447" marT="45727" marB="45727"/>
                </a:tc>
                <a:tc>
                  <a:txBody>
                    <a:bodyPr/>
                    <a:lstStyle/>
                    <a:p>
                      <a:pPr algn="ctr">
                        <a:buNone/>
                      </a:pPr>
                      <a:r>
                        <a:rPr lang="zh-CN" altLang="en-US" sz="1800">
                          <a:latin typeface="方正大标宋简体" panose="02010601030101010101" pitchFamily="2" charset="-122"/>
                          <a:ea typeface="方正大标宋简体" panose="02010601030101010101" pitchFamily="2" charset="-122"/>
                        </a:rPr>
                        <a:t>时间</a:t>
                      </a:r>
                    </a:p>
                  </a:txBody>
                  <a:tcPr marL="91447" marR="91447" marT="45727" marB="45727"/>
                </a:tc>
                <a:tc>
                  <a:txBody>
                    <a:bodyPr/>
                    <a:lstStyle/>
                    <a:p>
                      <a:pPr algn="ctr">
                        <a:buNone/>
                      </a:pPr>
                      <a:r>
                        <a:rPr lang="zh-CN" altLang="en-US" sz="1800">
                          <a:latin typeface="方正大标宋简体" panose="02010601030101010101" pitchFamily="2" charset="-122"/>
                          <a:ea typeface="方正大标宋简体" panose="02010601030101010101" pitchFamily="2" charset="-122"/>
                        </a:rPr>
                        <a:t>国家</a:t>
                      </a:r>
                    </a:p>
                  </a:txBody>
                  <a:tcPr marL="91447" marR="91447" marT="45727" marB="45727"/>
                </a:tc>
                <a:tc>
                  <a:txBody>
                    <a:bodyPr/>
                    <a:lstStyle/>
                    <a:p>
                      <a:pPr algn="ctr">
                        <a:buNone/>
                      </a:pPr>
                      <a:r>
                        <a:rPr lang="zh-CN" altLang="en-US" sz="1800">
                          <a:latin typeface="方正大标宋简体" panose="02010601030101010101" pitchFamily="2" charset="-122"/>
                          <a:ea typeface="方正大标宋简体" panose="02010601030101010101" pitchFamily="2" charset="-122"/>
                        </a:rPr>
                        <a:t>城市</a:t>
                      </a:r>
                    </a:p>
                  </a:txBody>
                  <a:tcPr marL="91447" marR="91447" marT="45727" marB="45727"/>
                </a:tc>
              </a:tr>
              <a:tr h="335333">
                <a:tc>
                  <a:txBody>
                    <a:bodyPr/>
                    <a:lstStyle/>
                    <a:p>
                      <a:pPr algn="ctr">
                        <a:buNone/>
                      </a:pPr>
                      <a:r>
                        <a:rPr lang="zh-CN" altLang="en-US" sz="1600">
                          <a:effectLst/>
                          <a:latin typeface="黑体" pitchFamily="49" charset="-122"/>
                          <a:ea typeface="黑体" pitchFamily="49" charset="-122"/>
                        </a:rPr>
                        <a:t>第1次峰会</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2008年</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11月15日</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美国</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华盛顿</a:t>
                      </a:r>
                      <a:endParaRPr lang="zh-CN" altLang="en-US" sz="1600" b="1">
                        <a:effectLst/>
                        <a:latin typeface="黑体" pitchFamily="49" charset="-122"/>
                        <a:ea typeface="黑体" pitchFamily="49" charset="-122"/>
                      </a:endParaRPr>
                    </a:p>
                  </a:txBody>
                  <a:tcPr marL="91447" marR="91447" marT="45727" marB="45727"/>
                </a:tc>
              </a:tr>
              <a:tr h="335333">
                <a:tc>
                  <a:txBody>
                    <a:bodyPr/>
                    <a:lstStyle/>
                    <a:p>
                      <a:pPr algn="ctr">
                        <a:buNone/>
                      </a:pPr>
                      <a:r>
                        <a:rPr lang="zh-CN" altLang="en-US" sz="1600">
                          <a:effectLst/>
                          <a:latin typeface="黑体" pitchFamily="49" charset="-122"/>
                          <a:ea typeface="黑体" pitchFamily="49" charset="-122"/>
                        </a:rPr>
                        <a:t>第2次峰会</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2009年</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4月2日</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英国</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伦敦</a:t>
                      </a:r>
                      <a:endParaRPr lang="zh-CN" altLang="en-US" sz="1600" b="1">
                        <a:effectLst/>
                        <a:latin typeface="黑体" pitchFamily="49" charset="-122"/>
                        <a:ea typeface="黑体" pitchFamily="49" charset="-122"/>
                      </a:endParaRPr>
                    </a:p>
                  </a:txBody>
                  <a:tcPr marL="91447" marR="91447" marT="45727" marB="45727"/>
                </a:tc>
              </a:tr>
              <a:tr h="335333">
                <a:tc>
                  <a:txBody>
                    <a:bodyPr/>
                    <a:lstStyle/>
                    <a:p>
                      <a:pPr algn="ctr">
                        <a:buNone/>
                      </a:pPr>
                      <a:r>
                        <a:rPr lang="zh-CN" altLang="en-US" sz="1600">
                          <a:effectLst/>
                          <a:latin typeface="黑体" pitchFamily="49" charset="-122"/>
                          <a:ea typeface="黑体" pitchFamily="49" charset="-122"/>
                        </a:rPr>
                        <a:t>第3次峰会</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2009年</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9月24日至25日</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美国</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匹兹堡</a:t>
                      </a:r>
                      <a:endParaRPr lang="zh-CN" altLang="en-US" sz="1600" b="1">
                        <a:effectLst/>
                        <a:latin typeface="黑体" pitchFamily="49" charset="-122"/>
                        <a:ea typeface="黑体" pitchFamily="49" charset="-122"/>
                      </a:endParaRPr>
                    </a:p>
                  </a:txBody>
                  <a:tcPr marL="91447" marR="91447" marT="45727" marB="45727"/>
                </a:tc>
              </a:tr>
              <a:tr h="335333">
                <a:tc>
                  <a:txBody>
                    <a:bodyPr/>
                    <a:lstStyle/>
                    <a:p>
                      <a:pPr algn="ctr">
                        <a:buNone/>
                      </a:pPr>
                      <a:r>
                        <a:rPr lang="zh-CN" altLang="en-US" sz="1600">
                          <a:effectLst/>
                          <a:latin typeface="黑体" pitchFamily="49" charset="-122"/>
                          <a:ea typeface="黑体" pitchFamily="49" charset="-122"/>
                        </a:rPr>
                        <a:t>第4次峰会</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2010年</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6月26日至27日</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加拿大</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多伦多</a:t>
                      </a:r>
                      <a:endParaRPr lang="zh-CN" altLang="en-US" sz="1600" b="1">
                        <a:effectLst/>
                        <a:latin typeface="黑体" pitchFamily="49" charset="-122"/>
                        <a:ea typeface="黑体" pitchFamily="49" charset="-122"/>
                      </a:endParaRPr>
                    </a:p>
                  </a:txBody>
                  <a:tcPr marL="91447" marR="91447" marT="45727" marB="45727"/>
                </a:tc>
              </a:tr>
              <a:tr h="335333">
                <a:tc>
                  <a:txBody>
                    <a:bodyPr/>
                    <a:lstStyle/>
                    <a:p>
                      <a:pPr algn="ctr">
                        <a:buNone/>
                      </a:pPr>
                      <a:r>
                        <a:rPr lang="zh-CN" altLang="en-US" sz="1600">
                          <a:effectLst/>
                          <a:latin typeface="黑体" pitchFamily="49" charset="-122"/>
                          <a:ea typeface="黑体" pitchFamily="49" charset="-122"/>
                        </a:rPr>
                        <a:t>第5次峰会</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2010年</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11月11日至12日</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韩国</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首尔</a:t>
                      </a:r>
                      <a:endParaRPr lang="zh-CN" altLang="en-US" sz="1600" b="1">
                        <a:effectLst/>
                        <a:latin typeface="黑体" pitchFamily="49" charset="-122"/>
                        <a:ea typeface="黑体" pitchFamily="49" charset="-122"/>
                      </a:endParaRPr>
                    </a:p>
                  </a:txBody>
                  <a:tcPr marL="91447" marR="91447" marT="45727" marB="45727"/>
                </a:tc>
              </a:tr>
              <a:tr h="335333">
                <a:tc>
                  <a:txBody>
                    <a:bodyPr/>
                    <a:lstStyle/>
                    <a:p>
                      <a:pPr algn="ctr">
                        <a:buNone/>
                      </a:pPr>
                      <a:r>
                        <a:rPr lang="zh-CN" altLang="en-US" sz="1600">
                          <a:effectLst/>
                          <a:latin typeface="黑体" pitchFamily="49" charset="-122"/>
                          <a:ea typeface="黑体" pitchFamily="49" charset="-122"/>
                        </a:rPr>
                        <a:t>第</a:t>
                      </a:r>
                      <a:r>
                        <a:rPr lang="en-US" altLang="zh-CN" sz="1600">
                          <a:effectLst/>
                          <a:latin typeface="黑体" pitchFamily="49" charset="-122"/>
                          <a:ea typeface="黑体" pitchFamily="49" charset="-122"/>
                        </a:rPr>
                        <a:t>6</a:t>
                      </a:r>
                      <a:r>
                        <a:rPr lang="zh-CN" altLang="en-US" sz="1600">
                          <a:effectLst/>
                          <a:latin typeface="黑体" pitchFamily="49" charset="-122"/>
                          <a:ea typeface="黑体" pitchFamily="49" charset="-122"/>
                        </a:rPr>
                        <a:t>次峰会</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2011年</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11月3日至4日</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法国</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戛纳</a:t>
                      </a:r>
                      <a:endParaRPr lang="zh-CN" altLang="en-US" sz="1600" b="1">
                        <a:effectLst/>
                        <a:latin typeface="黑体" pitchFamily="49" charset="-122"/>
                        <a:ea typeface="黑体" pitchFamily="49" charset="-122"/>
                      </a:endParaRPr>
                    </a:p>
                  </a:txBody>
                  <a:tcPr marL="91447" marR="91447" marT="45727" marB="45727"/>
                </a:tc>
              </a:tr>
              <a:tr h="335333">
                <a:tc>
                  <a:txBody>
                    <a:bodyPr/>
                    <a:lstStyle/>
                    <a:p>
                      <a:pPr algn="ctr">
                        <a:buNone/>
                      </a:pPr>
                      <a:r>
                        <a:rPr lang="zh-CN" altLang="en-US" sz="1600">
                          <a:effectLst/>
                          <a:latin typeface="黑体" pitchFamily="49" charset="-122"/>
                          <a:ea typeface="黑体" pitchFamily="49" charset="-122"/>
                        </a:rPr>
                        <a:t>第</a:t>
                      </a:r>
                      <a:r>
                        <a:rPr lang="en-US" altLang="zh-CN" sz="1600">
                          <a:effectLst/>
                          <a:latin typeface="黑体" pitchFamily="49" charset="-122"/>
                          <a:ea typeface="黑体" pitchFamily="49" charset="-122"/>
                        </a:rPr>
                        <a:t>7</a:t>
                      </a:r>
                      <a:r>
                        <a:rPr lang="zh-CN" altLang="en-US" sz="1600">
                          <a:effectLst/>
                          <a:latin typeface="黑体" pitchFamily="49" charset="-122"/>
                          <a:ea typeface="黑体" pitchFamily="49" charset="-122"/>
                        </a:rPr>
                        <a:t>次峰会</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2012年</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6月18日至19日</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墨西哥</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洛斯卡沃斯</a:t>
                      </a:r>
                      <a:endParaRPr lang="zh-CN" altLang="en-US" sz="1600" b="1">
                        <a:effectLst/>
                        <a:latin typeface="黑体" pitchFamily="49" charset="-122"/>
                        <a:ea typeface="黑体" pitchFamily="49" charset="-122"/>
                      </a:endParaRPr>
                    </a:p>
                  </a:txBody>
                  <a:tcPr marL="91447" marR="91447" marT="45727" marB="45727"/>
                </a:tc>
              </a:tr>
              <a:tr h="335333">
                <a:tc>
                  <a:txBody>
                    <a:bodyPr/>
                    <a:lstStyle/>
                    <a:p>
                      <a:pPr algn="ctr">
                        <a:buNone/>
                      </a:pPr>
                      <a:r>
                        <a:rPr lang="zh-CN" altLang="en-US" sz="1600">
                          <a:effectLst/>
                          <a:latin typeface="黑体" pitchFamily="49" charset="-122"/>
                          <a:ea typeface="黑体" pitchFamily="49" charset="-122"/>
                        </a:rPr>
                        <a:t>第</a:t>
                      </a:r>
                      <a:r>
                        <a:rPr lang="en-US" altLang="zh-CN" sz="1600">
                          <a:effectLst/>
                          <a:latin typeface="黑体" pitchFamily="49" charset="-122"/>
                          <a:ea typeface="黑体" pitchFamily="49" charset="-122"/>
                        </a:rPr>
                        <a:t>8</a:t>
                      </a:r>
                      <a:r>
                        <a:rPr lang="zh-CN" altLang="en-US" sz="1600">
                          <a:effectLst/>
                          <a:latin typeface="黑体" pitchFamily="49" charset="-122"/>
                          <a:ea typeface="黑体" pitchFamily="49" charset="-122"/>
                        </a:rPr>
                        <a:t>次峰会</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2013年</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9月5日至6日</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俄罗斯</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圣彼得堡</a:t>
                      </a:r>
                      <a:endParaRPr lang="zh-CN" altLang="en-US" sz="1600" b="1">
                        <a:effectLst/>
                        <a:latin typeface="黑体" pitchFamily="49" charset="-122"/>
                        <a:ea typeface="黑体" pitchFamily="49" charset="-122"/>
                      </a:endParaRPr>
                    </a:p>
                  </a:txBody>
                  <a:tcPr marL="91447" marR="91447" marT="45727" marB="45727"/>
                </a:tc>
              </a:tr>
              <a:tr h="335333">
                <a:tc>
                  <a:txBody>
                    <a:bodyPr/>
                    <a:lstStyle/>
                    <a:p>
                      <a:pPr algn="ctr">
                        <a:buNone/>
                      </a:pPr>
                      <a:r>
                        <a:rPr lang="zh-CN" altLang="en-US" sz="1600">
                          <a:effectLst/>
                          <a:latin typeface="黑体" pitchFamily="49" charset="-122"/>
                          <a:ea typeface="黑体" pitchFamily="49" charset="-122"/>
                        </a:rPr>
                        <a:t>第</a:t>
                      </a:r>
                      <a:r>
                        <a:rPr lang="en-US" altLang="zh-CN" sz="1600">
                          <a:effectLst/>
                          <a:latin typeface="黑体" pitchFamily="49" charset="-122"/>
                          <a:ea typeface="黑体" pitchFamily="49" charset="-122"/>
                        </a:rPr>
                        <a:t>9</a:t>
                      </a:r>
                      <a:r>
                        <a:rPr lang="zh-CN" altLang="en-US" sz="1600">
                          <a:effectLst/>
                          <a:latin typeface="黑体" pitchFamily="49" charset="-122"/>
                          <a:ea typeface="黑体" pitchFamily="49" charset="-122"/>
                        </a:rPr>
                        <a:t>次峰会</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2014年</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11月15日至16日</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澳大利亚</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布里斯班</a:t>
                      </a:r>
                      <a:endParaRPr lang="zh-CN" altLang="en-US" sz="1600" b="1">
                        <a:effectLst/>
                        <a:latin typeface="黑体" pitchFamily="49" charset="-122"/>
                        <a:ea typeface="黑体" pitchFamily="49" charset="-122"/>
                      </a:endParaRPr>
                    </a:p>
                  </a:txBody>
                  <a:tcPr marL="91447" marR="91447" marT="45727" marB="45727"/>
                </a:tc>
              </a:tr>
              <a:tr h="335333">
                <a:tc>
                  <a:txBody>
                    <a:bodyPr/>
                    <a:lstStyle/>
                    <a:p>
                      <a:pPr algn="ctr">
                        <a:buNone/>
                      </a:pPr>
                      <a:r>
                        <a:rPr lang="zh-CN" altLang="en-US" sz="1600">
                          <a:effectLst/>
                          <a:latin typeface="黑体" pitchFamily="49" charset="-122"/>
                          <a:ea typeface="黑体" pitchFamily="49" charset="-122"/>
                        </a:rPr>
                        <a:t>第</a:t>
                      </a:r>
                      <a:r>
                        <a:rPr lang="en-US" altLang="zh-CN" sz="1600">
                          <a:effectLst/>
                          <a:latin typeface="黑体" pitchFamily="49" charset="-122"/>
                          <a:ea typeface="黑体" pitchFamily="49" charset="-122"/>
                        </a:rPr>
                        <a:t>10</a:t>
                      </a:r>
                      <a:r>
                        <a:rPr lang="zh-CN" altLang="en-US" sz="1600">
                          <a:effectLst/>
                          <a:latin typeface="黑体" pitchFamily="49" charset="-122"/>
                          <a:ea typeface="黑体" pitchFamily="49" charset="-122"/>
                        </a:rPr>
                        <a:t>次峰会</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2015年</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11月15日至16日</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土耳其</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安塔利亚</a:t>
                      </a:r>
                      <a:endParaRPr lang="zh-CN" altLang="en-US" sz="1600" b="1">
                        <a:effectLst/>
                        <a:latin typeface="黑体" pitchFamily="49" charset="-122"/>
                        <a:ea typeface="黑体" pitchFamily="49" charset="-122"/>
                      </a:endParaRPr>
                    </a:p>
                  </a:txBody>
                  <a:tcPr marL="91447" marR="91447" marT="45727" marB="45727"/>
                </a:tc>
              </a:tr>
              <a:tr h="335333">
                <a:tc>
                  <a:txBody>
                    <a:bodyPr/>
                    <a:lstStyle/>
                    <a:p>
                      <a:pPr algn="ctr">
                        <a:buNone/>
                      </a:pPr>
                      <a:r>
                        <a:rPr lang="zh-CN" altLang="en-US" sz="1600">
                          <a:effectLst/>
                          <a:latin typeface="黑体" pitchFamily="49" charset="-122"/>
                          <a:ea typeface="黑体" pitchFamily="49" charset="-122"/>
                        </a:rPr>
                        <a:t>第</a:t>
                      </a:r>
                      <a:r>
                        <a:rPr lang="en-US" altLang="zh-CN" sz="1600">
                          <a:effectLst/>
                          <a:latin typeface="黑体" pitchFamily="49" charset="-122"/>
                          <a:ea typeface="黑体" pitchFamily="49" charset="-122"/>
                        </a:rPr>
                        <a:t>11</a:t>
                      </a:r>
                      <a:r>
                        <a:rPr lang="zh-CN" altLang="en-US" sz="1600">
                          <a:effectLst/>
                          <a:latin typeface="黑体" pitchFamily="49" charset="-122"/>
                          <a:ea typeface="黑体" pitchFamily="49" charset="-122"/>
                        </a:rPr>
                        <a:t>次峰会</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sym typeface="+mn-ea"/>
                        </a:rPr>
                        <a:t>2016年</a:t>
                      </a:r>
                      <a:endParaRPr lang="zh-CN" altLang="en-US" sz="1600" b="1">
                        <a:effectLst/>
                        <a:latin typeface="黑体" pitchFamily="49" charset="-122"/>
                        <a:ea typeface="黑体" pitchFamily="49" charset="-122"/>
                        <a:sym typeface="+mn-ea"/>
                      </a:endParaRPr>
                    </a:p>
                  </a:txBody>
                  <a:tcPr marL="91447" marR="91447" marT="45727" marB="45727"/>
                </a:tc>
                <a:tc>
                  <a:txBody>
                    <a:bodyPr/>
                    <a:lstStyle/>
                    <a:p>
                      <a:pPr algn="ctr">
                        <a:buNone/>
                      </a:pPr>
                      <a:r>
                        <a:rPr lang="zh-CN" altLang="en-US" sz="1600">
                          <a:effectLst/>
                          <a:latin typeface="黑体" pitchFamily="49" charset="-122"/>
                          <a:ea typeface="黑体" pitchFamily="49" charset="-122"/>
                        </a:rPr>
                        <a:t>9月4日至5日</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中国</a:t>
                      </a:r>
                      <a:endParaRPr lang="zh-CN" altLang="en-US" sz="1600" b="1">
                        <a:effectLst/>
                        <a:latin typeface="黑体" pitchFamily="49" charset="-122"/>
                        <a:ea typeface="黑体" pitchFamily="49" charset="-122"/>
                      </a:endParaRPr>
                    </a:p>
                  </a:txBody>
                  <a:tcPr marL="91447" marR="91447" marT="45727" marB="45727"/>
                </a:tc>
                <a:tc>
                  <a:txBody>
                    <a:bodyPr/>
                    <a:lstStyle/>
                    <a:p>
                      <a:pPr algn="ctr">
                        <a:buNone/>
                      </a:pPr>
                      <a:r>
                        <a:rPr lang="zh-CN" altLang="en-US" sz="1600">
                          <a:effectLst/>
                          <a:latin typeface="黑体" pitchFamily="49" charset="-122"/>
                          <a:ea typeface="黑体" pitchFamily="49" charset="-122"/>
                        </a:rPr>
                        <a:t>杭州</a:t>
                      </a:r>
                      <a:endParaRPr lang="zh-CN" altLang="en-US" sz="1600" b="1">
                        <a:effectLst/>
                        <a:latin typeface="黑体" pitchFamily="49" charset="-122"/>
                        <a:ea typeface="黑体" pitchFamily="49" charset="-122"/>
                      </a:endParaRPr>
                    </a:p>
                  </a:txBody>
                  <a:tcPr marL="91447" marR="91447" marT="45727" marB="45727"/>
                </a:tc>
              </a:tr>
            </a:tbl>
          </a:graphicData>
        </a:graphic>
      </p:graphicFrame>
      <p:pic>
        <p:nvPicPr>
          <p:cNvPr id="3" name="图片 2" descr="未标题-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2388" y="5511800"/>
            <a:ext cx="8488362"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5" name="图片 3" descr="未标题-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1355725"/>
            <a:ext cx="4230688"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p:nvCxnSpPr>
        <p:spPr>
          <a:xfrm flipV="1">
            <a:off x="396875" y="5429250"/>
            <a:ext cx="3594100" cy="1588"/>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pic>
        <p:nvPicPr>
          <p:cNvPr id="10" name="Picture 2" descr="C:\Users\Administrator\Documents\Tencent Files\972318828\Image\C2C\P0SSD{IRLCUH4$CBY7JGYGP.jpg"/>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5411" y="2466080"/>
            <a:ext cx="3586522" cy="2762274"/>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504825" y="3025775"/>
            <a:ext cx="3036888" cy="830263"/>
          </a:xfrm>
          <a:prstGeom prst="rect">
            <a:avLst/>
          </a:prstGeom>
          <a:noFill/>
        </p:spPr>
        <p:style>
          <a:lnRef idx="2">
            <a:schemeClr val="accent6"/>
          </a:lnRef>
          <a:fillRef idx="1">
            <a:schemeClr val="lt1"/>
          </a:fillRef>
          <a:effectRef idx="0">
            <a:schemeClr val="accent6"/>
          </a:effectRef>
          <a:fontRef idx="minor">
            <a:schemeClr val="dk1"/>
          </a:fontRef>
        </p:style>
        <p:txBody>
          <a:bodyPr>
            <a:spAutoFit/>
          </a:bodyPr>
          <a:lstStyle/>
          <a:p>
            <a:pPr eaLnBrk="1" fontAlgn="auto" hangingPunct="1">
              <a:spcBef>
                <a:spcPts val="0"/>
              </a:spcBef>
              <a:spcAft>
                <a:spcPts val="0"/>
              </a:spcAft>
              <a:defRPr/>
            </a:pPr>
            <a:r>
              <a:rPr lang="zh-CN" altLang="en-US" sz="4800" b="1" dirty="0">
                <a:ln w="0"/>
                <a:solidFill>
                  <a:srgbClr val="FF0000"/>
                </a:solidFill>
                <a:effectLst>
                  <a:outerShdw blurRad="38100" dist="38100" dir="2700000" algn="tl">
                    <a:srgbClr val="000000">
                      <a:alpha val="43137"/>
                    </a:srgbClr>
                  </a:outerShdw>
                </a:effectLst>
                <a:latin typeface="华文楷体" pitchFamily="2" charset="-122"/>
                <a:ea typeface="华文楷体" pitchFamily="2" charset="-122"/>
              </a:rPr>
              <a:t>“灭火器”</a:t>
            </a:r>
            <a:r>
              <a:rPr lang="zh-CN" altLang="en-US" sz="4000" b="1" dirty="0">
                <a:ln w="0"/>
                <a:effectLst>
                  <a:outerShdw blurRad="38100" dist="19050" dir="2700000" algn="tl" rotWithShape="0">
                    <a:schemeClr val="dk1">
                      <a:alpha val="40000"/>
                    </a:schemeClr>
                  </a:outerShdw>
                </a:effectLst>
                <a:latin typeface="华文楷体" pitchFamily="2" charset="-122"/>
                <a:ea typeface="华文楷体" pitchFamily="2"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未标题-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225" y="2886075"/>
            <a:ext cx="11563350"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med"/>
                <a:tailEnd/>
              </a14:hiddenLine>
            </a:ext>
          </a:extLst>
        </p:spPr>
      </p:pic>
      <p:pic>
        <p:nvPicPr>
          <p:cNvPr id="17411" name="图片 3" descr="未标题-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5838" y="1074738"/>
            <a:ext cx="3557587"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rrowheads="1"/>
          </p:cNvSpPr>
          <p:nvPr/>
        </p:nvSpPr>
        <p:spPr bwMode="auto">
          <a:xfrm>
            <a:off x="3544888" y="3046413"/>
            <a:ext cx="47847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000">
                <a:solidFill>
                  <a:srgbClr val="FF0000"/>
                </a:solidFill>
                <a:latin typeface="微软雅黑" panose="020B0503020204020204" pitchFamily="34" charset="-122"/>
                <a:ea typeface="微软雅黑" panose="020B0503020204020204" pitchFamily="34" charset="-122"/>
              </a:rPr>
              <a:t> </a:t>
            </a:r>
            <a:r>
              <a:rPr lang="zh-CN" altLang="en-US" sz="2400">
                <a:solidFill>
                  <a:srgbClr val="FF0000"/>
                </a:solidFill>
                <a:latin typeface="微软雅黑" panose="020B0503020204020204" pitchFamily="34" charset="-122"/>
                <a:ea typeface="微软雅黑" panose="020B0503020204020204" pitchFamily="34" charset="-122"/>
              </a:rPr>
              <a:t>Group two </a:t>
            </a:r>
            <a:r>
              <a:rPr lang="zh-CN" altLang="en-US" sz="2000">
                <a:solidFill>
                  <a:schemeClr val="bg1"/>
                </a:solidFill>
                <a:latin typeface="微软雅黑" panose="020B0503020204020204" pitchFamily="34" charset="-122"/>
                <a:ea typeface="微软雅黑" panose="020B0503020204020204" pitchFamily="34" charset="-122"/>
              </a:rPr>
              <a:t>两国集团 中美共治 </a:t>
            </a:r>
            <a:endParaRPr lang="en-US" altLang="zh-CN" sz="2000">
              <a:solidFill>
                <a:schemeClr val="bg1"/>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2000">
                <a:solidFill>
                  <a:schemeClr val="bg1"/>
                </a:solidFill>
                <a:latin typeface="微软雅黑" panose="020B0503020204020204" pitchFamily="34" charset="-122"/>
                <a:ea typeface="微软雅黑" panose="020B0503020204020204" pitchFamily="34" charset="-122"/>
              </a:rPr>
              <a:t>领导世界经济秩序的两国集团格局</a:t>
            </a:r>
            <a:endParaRPr lang="en-US" altLang="zh-CN" sz="2000">
              <a:solidFill>
                <a:schemeClr val="bg1"/>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flipV="1">
            <a:off x="7027863" y="2098675"/>
            <a:ext cx="4375150" cy="25400"/>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7053263" y="1085850"/>
            <a:ext cx="4375150" cy="25400"/>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pic>
        <p:nvPicPr>
          <p:cNvPr id="1025" name="Picture 1" descr="C:\Users\Administrator\Documents\Tencent Files\972318828\Image\C2C\P[QYYZH93B(1DC%9P2[HE7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37" y="2155362"/>
            <a:ext cx="2958451" cy="23667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Administrator\Documents\Tencent Files\972318828\Image\C2C\JB6PU0TS])FMQZIB}QA0W95.jp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89753" y="4041219"/>
            <a:ext cx="3302156" cy="21992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文本框 6"/>
          <p:cNvSpPr txBox="1">
            <a:spLocks noChangeArrowheads="1"/>
          </p:cNvSpPr>
          <p:nvPr/>
        </p:nvSpPr>
        <p:spPr bwMode="auto">
          <a:xfrm>
            <a:off x="806450" y="4772025"/>
            <a:ext cx="2319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弗雷德·伯格斯登</a:t>
            </a:r>
            <a:endParaRPr lang="zh-CN" altLang="en-US">
              <a:solidFill>
                <a:schemeClr val="bg1"/>
              </a:solidFill>
            </a:endParaRPr>
          </a:p>
        </p:txBody>
      </p:sp>
      <p:sp>
        <p:nvSpPr>
          <p:cNvPr id="8" name="文本框 7"/>
          <p:cNvSpPr txBox="1">
            <a:spLocks noChangeArrowheads="1"/>
          </p:cNvSpPr>
          <p:nvPr/>
        </p:nvSpPr>
        <p:spPr bwMode="auto">
          <a:xfrm>
            <a:off x="8651875" y="3490913"/>
            <a:ext cx="2776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尼尔·弗格森</a:t>
            </a:r>
          </a:p>
        </p:txBody>
      </p:sp>
      <p:cxnSp>
        <p:nvCxnSpPr>
          <p:cNvPr id="9" name="肘形连接符 8"/>
          <p:cNvCxnSpPr/>
          <p:nvPr/>
        </p:nvCxnSpPr>
        <p:spPr>
          <a:xfrm flipV="1">
            <a:off x="2805113" y="4183063"/>
            <a:ext cx="4695825" cy="554037"/>
          </a:xfrm>
          <a:prstGeom prst="bentConnector3">
            <a:avLst>
              <a:gd name="adj1" fmla="val 17611"/>
            </a:avLst>
          </a:prstGeom>
          <a:ln>
            <a:headEnd w="lg" len="med"/>
          </a:ln>
        </p:spPr>
        <p:style>
          <a:lnRef idx="3">
            <a:schemeClr val="accent4"/>
          </a:lnRef>
          <a:fillRef idx="0">
            <a:schemeClr val="accent4"/>
          </a:fillRef>
          <a:effectRef idx="2">
            <a:schemeClr val="accent4"/>
          </a:effectRef>
          <a:fontRef idx="minor">
            <a:schemeClr val="tx1"/>
          </a:fontRef>
        </p:style>
      </p:cxnSp>
      <p:sp>
        <p:nvSpPr>
          <p:cNvPr id="12" name="文本框 11"/>
          <p:cNvSpPr txBox="1">
            <a:spLocks noChangeArrowheads="1"/>
          </p:cNvSpPr>
          <p:nvPr/>
        </p:nvSpPr>
        <p:spPr bwMode="auto">
          <a:xfrm>
            <a:off x="5748338" y="4398963"/>
            <a:ext cx="255905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2400">
                <a:solidFill>
                  <a:srgbClr val="FF0000"/>
                </a:solidFill>
                <a:latin typeface="微软雅黑" panose="020B0503020204020204" pitchFamily="34" charset="-122"/>
                <a:ea typeface="微软雅黑" panose="020B0503020204020204" pitchFamily="34" charset="-122"/>
              </a:rPr>
              <a:t>Chimerica</a:t>
            </a:r>
            <a:r>
              <a:rPr lang="en-US" altLang="zh-CN" sz="20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中美国</a:t>
            </a:r>
            <a:endParaRPr lang="en-US" altLang="zh-CN" sz="2000">
              <a:solidFill>
                <a:schemeClr val="bg1"/>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2000">
                <a:solidFill>
                  <a:schemeClr val="bg1"/>
                </a:solidFill>
                <a:latin typeface="微软雅黑" panose="020B0503020204020204" pitchFamily="34" charset="-122"/>
                <a:ea typeface="微软雅黑" panose="020B0503020204020204" pitchFamily="34" charset="-122"/>
              </a:rPr>
              <a:t>中美经济共生体</a:t>
            </a:r>
          </a:p>
        </p:txBody>
      </p:sp>
      <p:cxnSp>
        <p:nvCxnSpPr>
          <p:cNvPr id="23" name="肘形连接符 22"/>
          <p:cNvCxnSpPr/>
          <p:nvPr/>
        </p:nvCxnSpPr>
        <p:spPr>
          <a:xfrm rot="10800000" flipV="1">
            <a:off x="5748338" y="4398963"/>
            <a:ext cx="2559050" cy="1158875"/>
          </a:xfrm>
          <a:prstGeom prst="bentConnector3">
            <a:avLst>
              <a:gd name="adj1" fmla="val 107849"/>
            </a:avLst>
          </a:prstGeom>
          <a:ln>
            <a:headEnd w="lg" len="med"/>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1000"/>
                                        <p:tgtEl>
                                          <p:spTgt spid="1025"/>
                                        </p:tgtEl>
                                      </p:cBhvr>
                                    </p:animEffect>
                                    <p:anim calcmode="lin" valueType="num">
                                      <p:cBhvr>
                                        <p:cTn id="8" dur="1000" fill="hold"/>
                                        <p:tgtEl>
                                          <p:spTgt spid="1025"/>
                                        </p:tgtEl>
                                        <p:attrNameLst>
                                          <p:attrName>ppt_x</p:attrName>
                                        </p:attrNameLst>
                                      </p:cBhvr>
                                      <p:tavLst>
                                        <p:tav tm="0">
                                          <p:val>
                                            <p:strVal val="#ppt_x"/>
                                          </p:val>
                                        </p:tav>
                                        <p:tav tm="100000">
                                          <p:val>
                                            <p:strVal val="#ppt_x"/>
                                          </p:val>
                                        </p:tav>
                                      </p:tavLst>
                                    </p:anim>
                                    <p:anim calcmode="lin" valueType="num">
                                      <p:cBhvr>
                                        <p:cTn id="9" dur="1000" fill="hold"/>
                                        <p:tgtEl>
                                          <p:spTgt spid="10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4" presetClass="entr" presetSubtype="1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randombar(horizontal)">
                                      <p:cBhvr>
                                        <p:cTn id="34" dur="500"/>
                                        <p:tgtEl>
                                          <p:spTgt spid="102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par>
                                <p:cTn id="38" presetID="14" presetClass="entr" presetSubtype="1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randombar(horizontal)">
                                      <p:cBhvr>
                                        <p:cTn id="40" dur="500"/>
                                        <p:tgtEl>
                                          <p:spTgt spid="2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descr="未标题-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6875" y="1201738"/>
            <a:ext cx="8982075"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直接连接符 37"/>
          <p:cNvCxnSpPr/>
          <p:nvPr/>
        </p:nvCxnSpPr>
        <p:spPr>
          <a:xfrm>
            <a:off x="2357438" y="2501900"/>
            <a:ext cx="7870825" cy="6350"/>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357438" y="1276350"/>
            <a:ext cx="7870825" cy="4763"/>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pic>
        <p:nvPicPr>
          <p:cNvPr id="6" name="图片 5" descr="未标题-2"/>
          <p:cNvPicPr>
            <a:picLocks noChangeAspect="1"/>
          </p:cNvPicPr>
          <p:nvPr/>
        </p:nvPicPr>
        <p:blipFill>
          <a:blip r:embed="rId3"/>
          <a:stretch>
            <a:fillRect/>
          </a:stretch>
        </p:blipFill>
        <p:spPr>
          <a:xfrm>
            <a:off x="1026160" y="2784475"/>
            <a:ext cx="3082290" cy="3199130"/>
          </a:xfrm>
          <a:prstGeom prst="rect">
            <a:avLst/>
          </a:prstGeom>
          <a:effectLst>
            <a:glow rad="228600">
              <a:schemeClr val="accent3">
                <a:satMod val="175000"/>
                <a:alpha val="40000"/>
              </a:schemeClr>
            </a:glow>
          </a:effectLst>
        </p:spPr>
      </p:pic>
      <p:pic>
        <p:nvPicPr>
          <p:cNvPr id="14" name="图片 13" descr="未标题-2"/>
          <p:cNvPicPr>
            <a:picLocks noChangeAspect="1"/>
          </p:cNvPicPr>
          <p:nvPr/>
        </p:nvPicPr>
        <p:blipFill>
          <a:blip r:embed="rId3"/>
          <a:stretch>
            <a:fillRect/>
          </a:stretch>
        </p:blipFill>
        <p:spPr>
          <a:xfrm>
            <a:off x="4761865" y="2784475"/>
            <a:ext cx="3082290" cy="3199130"/>
          </a:xfrm>
          <a:prstGeom prst="rect">
            <a:avLst/>
          </a:prstGeom>
          <a:effectLst>
            <a:glow rad="228600">
              <a:schemeClr val="accent3">
                <a:satMod val="175000"/>
                <a:alpha val="40000"/>
              </a:schemeClr>
            </a:glow>
          </a:effectLst>
        </p:spPr>
      </p:pic>
      <p:pic>
        <p:nvPicPr>
          <p:cNvPr id="15" name="图片 14" descr="未标题-2"/>
          <p:cNvPicPr>
            <a:picLocks noChangeAspect="1"/>
          </p:cNvPicPr>
          <p:nvPr/>
        </p:nvPicPr>
        <p:blipFill>
          <a:blip r:embed="rId3"/>
          <a:stretch>
            <a:fillRect/>
          </a:stretch>
        </p:blipFill>
        <p:spPr>
          <a:xfrm>
            <a:off x="8497570" y="2784475"/>
            <a:ext cx="3082290" cy="3199130"/>
          </a:xfrm>
          <a:prstGeom prst="rect">
            <a:avLst/>
          </a:prstGeom>
          <a:effectLst>
            <a:glow rad="228600">
              <a:schemeClr val="accent3">
                <a:satMod val="175000"/>
                <a:alpha val="40000"/>
              </a:schemeClr>
            </a:glow>
          </a:effectLst>
        </p:spPr>
      </p:pic>
      <p:sp>
        <p:nvSpPr>
          <p:cNvPr id="16" name="文本框 15"/>
          <p:cNvSpPr txBox="1">
            <a:spLocks noChangeArrowheads="1"/>
          </p:cNvSpPr>
          <p:nvPr/>
        </p:nvSpPr>
        <p:spPr bwMode="auto">
          <a:xfrm>
            <a:off x="1162050" y="2952750"/>
            <a:ext cx="28098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b="1">
                <a:solidFill>
                  <a:schemeClr val="bg1"/>
                </a:solidFill>
                <a:latin typeface="微软雅黑" panose="020B0503020204020204" pitchFamily="34" charset="-122"/>
                <a:ea typeface="微软雅黑" panose="020B0503020204020204" pitchFamily="34" charset="-122"/>
                <a:cs typeface="等线" panose="02010600030101010101" pitchFamily="2" charset="-122"/>
              </a:rPr>
              <a:t>结  构</a:t>
            </a:r>
          </a:p>
        </p:txBody>
      </p:sp>
      <p:sp>
        <p:nvSpPr>
          <p:cNvPr id="17" name="文本框 16"/>
          <p:cNvSpPr txBox="1">
            <a:spLocks noChangeArrowheads="1"/>
          </p:cNvSpPr>
          <p:nvPr/>
        </p:nvSpPr>
        <p:spPr bwMode="auto">
          <a:xfrm>
            <a:off x="8632825" y="2952750"/>
            <a:ext cx="2811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b="1" dirty="0" smtClean="0">
                <a:solidFill>
                  <a:schemeClr val="bg1"/>
                </a:solidFill>
                <a:latin typeface="微软雅黑" panose="020B0503020204020204" pitchFamily="34" charset="-122"/>
                <a:ea typeface="微软雅黑" panose="020B0503020204020204" pitchFamily="34" charset="-122"/>
                <a:cs typeface="等线" panose="02010600030101010101" pitchFamily="2" charset="-122"/>
              </a:rPr>
              <a:t>目 标</a:t>
            </a:r>
            <a:endParaRPr lang="zh-CN" altLang="en-US" sz="3200" b="1" dirty="0">
              <a:solidFill>
                <a:schemeClr val="bg1"/>
              </a:solidFill>
              <a:latin typeface="微软雅黑" panose="020B0503020204020204" pitchFamily="34" charset="-122"/>
              <a:ea typeface="微软雅黑" panose="020B0503020204020204" pitchFamily="34" charset="-122"/>
              <a:cs typeface="等线" panose="02010600030101010101" pitchFamily="2" charset="-122"/>
            </a:endParaRPr>
          </a:p>
        </p:txBody>
      </p:sp>
      <p:sp>
        <p:nvSpPr>
          <p:cNvPr id="18" name="文本框 17"/>
          <p:cNvSpPr txBox="1">
            <a:spLocks noChangeArrowheads="1"/>
          </p:cNvSpPr>
          <p:nvPr/>
        </p:nvSpPr>
        <p:spPr bwMode="auto">
          <a:xfrm>
            <a:off x="4897438" y="2952750"/>
            <a:ext cx="2811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b="1" dirty="0" smtClean="0">
                <a:solidFill>
                  <a:schemeClr val="bg1"/>
                </a:solidFill>
                <a:latin typeface="微软雅黑" panose="020B0503020204020204" pitchFamily="34" charset="-122"/>
                <a:ea typeface="微软雅黑" panose="020B0503020204020204" pitchFamily="34" charset="-122"/>
                <a:cs typeface="等线" panose="02010600030101010101" pitchFamily="2" charset="-122"/>
              </a:rPr>
              <a:t>对话模式</a:t>
            </a:r>
            <a:endParaRPr lang="zh-CN" altLang="en-US" sz="3200" b="1" dirty="0">
              <a:solidFill>
                <a:schemeClr val="bg1"/>
              </a:solidFill>
              <a:latin typeface="微软雅黑" panose="020B0503020204020204" pitchFamily="34" charset="-122"/>
              <a:ea typeface="微软雅黑" panose="020B0503020204020204" pitchFamily="34" charset="-122"/>
              <a:cs typeface="等线" panose="02010600030101010101" pitchFamily="2" charset="-122"/>
            </a:endParaRPr>
          </a:p>
        </p:txBody>
      </p:sp>
      <p:sp>
        <p:nvSpPr>
          <p:cNvPr id="19" name="文本框 18"/>
          <p:cNvSpPr txBox="1"/>
          <p:nvPr/>
        </p:nvSpPr>
        <p:spPr>
          <a:xfrm>
            <a:off x="1162050" y="3881438"/>
            <a:ext cx="2809875" cy="1919287"/>
          </a:xfrm>
          <a:prstGeom prst="rect">
            <a:avLst/>
          </a:prstGeom>
          <a:noFill/>
        </p:spPr>
        <p:style>
          <a:lnRef idx="2">
            <a:schemeClr val="accent4"/>
          </a:lnRef>
          <a:fillRef idx="1">
            <a:schemeClr val="lt1"/>
          </a:fillRef>
          <a:effectRef idx="0">
            <a:schemeClr val="accent4"/>
          </a:effectRef>
          <a:fontRef idx="minor">
            <a:schemeClr val="dk1"/>
          </a:fontRef>
        </p:style>
        <p:txBody>
          <a:bodyPr>
            <a:spAutoFit/>
          </a:bodyPr>
          <a:lstStyle/>
          <a:p>
            <a:pPr eaLnBrk="1" fontAlgn="auto" hangingPunct="1">
              <a:lnSpc>
                <a:spcPct val="150000"/>
              </a:lnSpc>
              <a:spcBef>
                <a:spcPts val="0"/>
              </a:spcBef>
              <a:spcAft>
                <a:spcPts val="0"/>
              </a:spcAft>
              <a:defRPr/>
            </a:pPr>
            <a:r>
              <a:rPr lang="en-US" altLang="zh-CN" sz="2000">
                <a:solidFill>
                  <a:schemeClr val="bg1"/>
                </a:solidFill>
                <a:latin typeface="微软雅黑" charset="-122"/>
                <a:ea typeface="微软雅黑" charset="-122"/>
                <a:cs typeface="等线" charset="0"/>
              </a:rPr>
              <a:t>G20</a:t>
            </a:r>
            <a:r>
              <a:rPr lang="zh-CN" altLang="en-US" sz="2000">
                <a:solidFill>
                  <a:schemeClr val="bg1"/>
                </a:solidFill>
                <a:latin typeface="微软雅黑" charset="-122"/>
                <a:ea typeface="微软雅黑" charset="-122"/>
                <a:cs typeface="等线" charset="0"/>
              </a:rPr>
              <a:t>是发达国家、发展中国家和新兴经济体的</a:t>
            </a:r>
            <a:r>
              <a:rPr lang="zh-CN" altLang="en-US" sz="2000" b="1">
                <a:solidFill>
                  <a:schemeClr val="bg1"/>
                </a:solidFill>
                <a:latin typeface="微软雅黑" charset="-122"/>
                <a:ea typeface="微软雅黑" charset="-122"/>
                <a:cs typeface="等线" charset="0"/>
              </a:rPr>
              <a:t>“合唱团”</a:t>
            </a:r>
            <a:r>
              <a:rPr lang="zh-CN" altLang="en-US" sz="2000">
                <a:solidFill>
                  <a:schemeClr val="bg1"/>
                </a:solidFill>
                <a:latin typeface="微软雅黑" charset="-122"/>
                <a:ea typeface="微软雅黑" charset="-122"/>
                <a:cs typeface="等线" charset="0"/>
              </a:rPr>
              <a:t>；</a:t>
            </a:r>
            <a:r>
              <a:rPr lang="en-US" altLang="zh-CN" sz="2000">
                <a:solidFill>
                  <a:schemeClr val="bg1"/>
                </a:solidFill>
                <a:latin typeface="微软雅黑" charset="-122"/>
                <a:ea typeface="微软雅黑" charset="-122"/>
                <a:cs typeface="等线" charset="0"/>
              </a:rPr>
              <a:t>G2</a:t>
            </a:r>
            <a:r>
              <a:rPr lang="zh-CN" altLang="en-US" sz="2000">
                <a:solidFill>
                  <a:schemeClr val="bg1"/>
                </a:solidFill>
                <a:latin typeface="微软雅黑" charset="-122"/>
                <a:ea typeface="微软雅黑" charset="-122"/>
                <a:cs typeface="等线" charset="0"/>
              </a:rPr>
              <a:t>是美国的</a:t>
            </a:r>
            <a:r>
              <a:rPr lang="zh-CN" altLang="en-US" sz="2000" b="1">
                <a:solidFill>
                  <a:schemeClr val="bg1"/>
                </a:solidFill>
                <a:latin typeface="微软雅黑" charset="-122"/>
                <a:ea typeface="微软雅黑" charset="-122"/>
                <a:cs typeface="等线" charset="0"/>
              </a:rPr>
              <a:t>“独角戏”</a:t>
            </a:r>
          </a:p>
        </p:txBody>
      </p:sp>
      <p:pic>
        <p:nvPicPr>
          <p:cNvPr id="20" name="그림 162" descr="선2.png"/>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0150" y="3721100"/>
            <a:ext cx="28352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그림 162" descr="선2.png"/>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00" y="3721100"/>
            <a:ext cx="28352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그림 162" descr="선2.png"/>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7888" y="3721100"/>
            <a:ext cx="28352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本框 22"/>
          <p:cNvSpPr txBox="1"/>
          <p:nvPr/>
        </p:nvSpPr>
        <p:spPr>
          <a:xfrm>
            <a:off x="8634413" y="3962400"/>
            <a:ext cx="2809875" cy="1938992"/>
          </a:xfrm>
          <a:prstGeom prst="rect">
            <a:avLst/>
          </a:prstGeom>
          <a:noFill/>
        </p:spPr>
        <p:style>
          <a:lnRef idx="2">
            <a:schemeClr val="accent4"/>
          </a:lnRef>
          <a:fillRef idx="1">
            <a:schemeClr val="lt1"/>
          </a:fillRef>
          <a:effectRef idx="0">
            <a:schemeClr val="accent4"/>
          </a:effectRef>
          <a:fontRef idx="minor">
            <a:schemeClr val="dk1"/>
          </a:fontRef>
        </p:style>
        <p:txBody>
          <a:bodyPr>
            <a:spAutoFit/>
          </a:bodyPr>
          <a:lstStyle/>
          <a:p>
            <a:pPr eaLnBrk="1" fontAlgn="auto" hangingPunct="1">
              <a:lnSpc>
                <a:spcPct val="150000"/>
              </a:lnSpc>
              <a:spcBef>
                <a:spcPts val="0"/>
              </a:spcBef>
              <a:spcAft>
                <a:spcPts val="0"/>
              </a:spcAft>
              <a:defRPr/>
            </a:pPr>
            <a:r>
              <a:rPr sz="2000" dirty="0" smtClean="0">
                <a:solidFill>
                  <a:schemeClr val="bg1"/>
                </a:solidFill>
                <a:latin typeface="微软雅黑" charset="-122"/>
                <a:ea typeface="微软雅黑" charset="-122"/>
                <a:cs typeface="等线" charset="0"/>
              </a:rPr>
              <a:t>G20</a:t>
            </a:r>
            <a:r>
              <a:rPr lang="zh-CN" altLang="en-US" sz="2000" dirty="0" smtClean="0">
                <a:solidFill>
                  <a:schemeClr val="bg1"/>
                </a:solidFill>
                <a:latin typeface="微软雅黑" charset="-122"/>
                <a:ea typeface="微软雅黑" charset="-122"/>
                <a:cs typeface="等线" charset="0"/>
              </a:rPr>
              <a:t>要实现</a:t>
            </a:r>
            <a:r>
              <a:rPr sz="2000" dirty="0" err="1" smtClean="0">
                <a:solidFill>
                  <a:schemeClr val="bg1"/>
                </a:solidFill>
                <a:latin typeface="微软雅黑" charset="-122"/>
                <a:ea typeface="微软雅黑" charset="-122"/>
                <a:cs typeface="等线" charset="0"/>
              </a:rPr>
              <a:t>开放</a:t>
            </a:r>
            <a:r>
              <a:rPr sz="2000" dirty="0" err="1">
                <a:solidFill>
                  <a:schemeClr val="bg1"/>
                </a:solidFill>
                <a:latin typeface="微软雅黑" charset="-122"/>
                <a:ea typeface="微软雅黑" charset="-122"/>
                <a:cs typeface="等线" charset="0"/>
              </a:rPr>
              <a:t>、</a:t>
            </a:r>
            <a:r>
              <a:rPr sz="2000" dirty="0" err="1" smtClean="0">
                <a:solidFill>
                  <a:schemeClr val="bg1"/>
                </a:solidFill>
                <a:latin typeface="微软雅黑" charset="-122"/>
                <a:ea typeface="微软雅黑" charset="-122"/>
                <a:cs typeface="等线" charset="0"/>
              </a:rPr>
              <a:t>平等的</a:t>
            </a:r>
            <a:r>
              <a:rPr sz="2000" b="1" dirty="0" err="1" smtClean="0">
                <a:solidFill>
                  <a:schemeClr val="bg1"/>
                </a:solidFill>
                <a:latin typeface="微软雅黑" charset="-122"/>
                <a:ea typeface="微软雅黑" charset="-122"/>
                <a:cs typeface="等线" charset="0"/>
              </a:rPr>
              <a:t>协商</a:t>
            </a:r>
            <a:r>
              <a:rPr lang="zh-CN" altLang="en-US" sz="2000" dirty="0" smtClean="0">
                <a:solidFill>
                  <a:schemeClr val="bg1"/>
                </a:solidFill>
                <a:latin typeface="微软雅黑" charset="-122"/>
                <a:ea typeface="微软雅黑" charset="-122"/>
                <a:cs typeface="等线" charset="0"/>
              </a:rPr>
              <a:t>；</a:t>
            </a:r>
            <a:r>
              <a:rPr sz="2000" dirty="0" smtClean="0">
                <a:solidFill>
                  <a:schemeClr val="bg1"/>
                </a:solidFill>
                <a:latin typeface="微软雅黑" charset="-122"/>
                <a:ea typeface="微软雅黑" charset="-122"/>
                <a:cs typeface="等线" charset="0"/>
              </a:rPr>
              <a:t>G2</a:t>
            </a:r>
            <a:r>
              <a:rPr lang="zh-CN" altLang="en-US" sz="2000" dirty="0" smtClean="0">
                <a:solidFill>
                  <a:schemeClr val="bg1"/>
                </a:solidFill>
                <a:latin typeface="微软雅黑" charset="-122"/>
                <a:ea typeface="微软雅黑" charset="-122"/>
                <a:cs typeface="等线" charset="0"/>
              </a:rPr>
              <a:t>要的是</a:t>
            </a:r>
            <a:r>
              <a:rPr sz="2000" dirty="0" err="1" smtClean="0">
                <a:solidFill>
                  <a:schemeClr val="bg1"/>
                </a:solidFill>
                <a:latin typeface="微软雅黑" charset="-122"/>
                <a:ea typeface="微软雅黑" charset="-122"/>
                <a:cs typeface="等线" charset="0"/>
              </a:rPr>
              <a:t>所谓</a:t>
            </a:r>
            <a:r>
              <a:rPr sz="2000" dirty="0" err="1">
                <a:solidFill>
                  <a:schemeClr val="bg1"/>
                </a:solidFill>
                <a:latin typeface="微软雅黑" charset="-122"/>
                <a:ea typeface="微软雅黑" charset="-122"/>
                <a:cs typeface="等线" charset="0"/>
              </a:rPr>
              <a:t>“双寡头”的</a:t>
            </a:r>
            <a:r>
              <a:rPr sz="2000" b="1" dirty="0" err="1">
                <a:solidFill>
                  <a:schemeClr val="bg1"/>
                </a:solidFill>
                <a:latin typeface="微软雅黑" charset="-122"/>
                <a:ea typeface="微软雅黑" charset="-122"/>
                <a:cs typeface="等线" charset="0"/>
              </a:rPr>
              <a:t>两极主导</a:t>
            </a:r>
            <a:r>
              <a:rPr lang="en-US" sz="2000" b="1" dirty="0">
                <a:solidFill>
                  <a:schemeClr val="bg1"/>
                </a:solidFill>
                <a:latin typeface="微软雅黑" charset="-122"/>
                <a:ea typeface="微软雅黑" charset="-122"/>
                <a:cs typeface="等线" charset="0"/>
              </a:rPr>
              <a:t>        </a:t>
            </a:r>
          </a:p>
          <a:p>
            <a:pPr eaLnBrk="1" fontAlgn="auto" hangingPunct="1">
              <a:lnSpc>
                <a:spcPct val="150000"/>
              </a:lnSpc>
              <a:spcBef>
                <a:spcPts val="0"/>
              </a:spcBef>
              <a:spcAft>
                <a:spcPts val="0"/>
              </a:spcAft>
              <a:defRPr/>
            </a:pPr>
            <a:endParaRPr sz="2000" b="1" dirty="0">
              <a:solidFill>
                <a:schemeClr val="bg1"/>
              </a:solidFill>
              <a:latin typeface="微软雅黑" charset="-122"/>
              <a:ea typeface="微软雅黑" charset="-122"/>
              <a:cs typeface="等线" charset="0"/>
            </a:endParaRPr>
          </a:p>
        </p:txBody>
      </p:sp>
      <p:sp>
        <p:nvSpPr>
          <p:cNvPr id="24" name="文本框 23"/>
          <p:cNvSpPr txBox="1"/>
          <p:nvPr/>
        </p:nvSpPr>
        <p:spPr>
          <a:xfrm>
            <a:off x="4899025" y="3898900"/>
            <a:ext cx="2809875" cy="1938992"/>
          </a:xfrm>
          <a:prstGeom prst="rect">
            <a:avLst/>
          </a:prstGeom>
          <a:noFill/>
        </p:spPr>
        <p:style>
          <a:lnRef idx="2">
            <a:schemeClr val="accent4"/>
          </a:lnRef>
          <a:fillRef idx="1">
            <a:schemeClr val="lt1"/>
          </a:fillRef>
          <a:effectRef idx="0">
            <a:schemeClr val="accent4"/>
          </a:effectRef>
          <a:fontRef idx="minor">
            <a:schemeClr val="dk1"/>
          </a:fontRef>
        </p:style>
        <p:txBody>
          <a:bodyPr>
            <a:spAutoFit/>
          </a:bodyPr>
          <a:lstStyle/>
          <a:p>
            <a:pPr eaLnBrk="1" fontAlgn="auto" hangingPunct="1">
              <a:lnSpc>
                <a:spcPct val="150000"/>
              </a:lnSpc>
              <a:spcBef>
                <a:spcPts val="0"/>
              </a:spcBef>
              <a:spcAft>
                <a:spcPts val="0"/>
              </a:spcAft>
              <a:defRPr/>
            </a:pPr>
            <a:r>
              <a:rPr sz="2000" dirty="0" smtClean="0">
                <a:solidFill>
                  <a:schemeClr val="bg1"/>
                </a:solidFill>
                <a:latin typeface="微软雅黑" charset="-122"/>
                <a:ea typeface="微软雅黑" charset="-122"/>
                <a:cs typeface="等线" charset="0"/>
              </a:rPr>
              <a:t>G20</a:t>
            </a:r>
            <a:r>
              <a:rPr lang="zh-CN" altLang="en-US" sz="2000" dirty="0" smtClean="0">
                <a:solidFill>
                  <a:schemeClr val="bg1"/>
                </a:solidFill>
                <a:latin typeface="微软雅黑" charset="-122"/>
                <a:ea typeface="微软雅黑" charset="-122"/>
                <a:cs typeface="等线" charset="0"/>
              </a:rPr>
              <a:t>的载体</a:t>
            </a:r>
            <a:r>
              <a:rPr sz="2000" dirty="0" err="1" smtClean="0">
                <a:solidFill>
                  <a:schemeClr val="bg1"/>
                </a:solidFill>
                <a:latin typeface="微软雅黑" charset="-122"/>
                <a:ea typeface="微软雅黑" charset="-122"/>
                <a:cs typeface="等线" charset="0"/>
              </a:rPr>
              <a:t>是</a:t>
            </a:r>
            <a:r>
              <a:rPr sz="2000" b="1" dirty="0" err="1" smtClean="0">
                <a:solidFill>
                  <a:schemeClr val="bg1"/>
                </a:solidFill>
                <a:latin typeface="微软雅黑" charset="-122"/>
                <a:ea typeface="微软雅黑" charset="-122"/>
                <a:cs typeface="等线" charset="0"/>
              </a:rPr>
              <a:t>二十国集团首脑峰会</a:t>
            </a:r>
            <a:r>
              <a:rPr lang="zh-CN" altLang="en-US" sz="2000" dirty="0">
                <a:solidFill>
                  <a:schemeClr val="bg1"/>
                </a:solidFill>
                <a:latin typeface="微软雅黑" charset="-122"/>
                <a:ea typeface="微软雅黑" charset="-122"/>
                <a:cs typeface="等线" charset="0"/>
              </a:rPr>
              <a:t>；</a:t>
            </a:r>
            <a:r>
              <a:rPr sz="2000" dirty="0">
                <a:solidFill>
                  <a:schemeClr val="bg1"/>
                </a:solidFill>
                <a:latin typeface="微软雅黑" charset="-122"/>
                <a:ea typeface="微软雅黑" charset="-122"/>
                <a:cs typeface="等线" charset="0"/>
              </a:rPr>
              <a:t>G2</a:t>
            </a:r>
            <a:r>
              <a:rPr sz="2000" dirty="0" smtClean="0">
                <a:solidFill>
                  <a:schemeClr val="bg1"/>
                </a:solidFill>
                <a:latin typeface="微软雅黑" charset="-122"/>
                <a:ea typeface="微软雅黑" charset="-122"/>
                <a:cs typeface="等线" charset="0"/>
              </a:rPr>
              <a:t>的</a:t>
            </a:r>
            <a:r>
              <a:rPr lang="zh-CN" altLang="en-US" sz="2000" dirty="0" smtClean="0">
                <a:solidFill>
                  <a:schemeClr val="bg1"/>
                </a:solidFill>
                <a:latin typeface="微软雅黑" charset="-122"/>
                <a:ea typeface="微软雅黑" charset="-122"/>
                <a:cs typeface="等线" charset="0"/>
              </a:rPr>
              <a:t>载体</a:t>
            </a:r>
            <a:r>
              <a:rPr sz="2000" dirty="0" err="1" smtClean="0">
                <a:solidFill>
                  <a:schemeClr val="bg1"/>
                </a:solidFill>
                <a:latin typeface="微软雅黑" charset="-122"/>
                <a:ea typeface="微软雅黑" charset="-122"/>
                <a:cs typeface="等线" charset="0"/>
              </a:rPr>
              <a:t>是</a:t>
            </a:r>
            <a:r>
              <a:rPr sz="2000" b="1" dirty="0" err="1" smtClean="0">
                <a:solidFill>
                  <a:schemeClr val="bg1"/>
                </a:solidFill>
                <a:latin typeface="微软雅黑" charset="-122"/>
                <a:ea typeface="微软雅黑" charset="-122"/>
                <a:cs typeface="等线" charset="0"/>
              </a:rPr>
              <a:t>中美战略与经济对话机制</a:t>
            </a:r>
            <a:endParaRPr sz="2000" b="1" dirty="0">
              <a:solidFill>
                <a:schemeClr val="bg1"/>
              </a:solidFill>
              <a:latin typeface="微软雅黑" charset="-122"/>
              <a:ea typeface="微软雅黑" charset="-122"/>
              <a:cs typeface="等线"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22" presetClass="entr" presetSubtype="1"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par>
                                <p:cTn id="25" presetID="22" presetClass="entr" presetSubtype="1"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par>
                                <p:cTn id="39" presetID="22" presetClass="entr" presetSubtype="1"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up)">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643" y="3746221"/>
            <a:ext cx="3253945" cy="17381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6391" y="1054442"/>
            <a:ext cx="2301447" cy="1841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6391" y="3746221"/>
            <a:ext cx="2301447" cy="1485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44" y="1054442"/>
            <a:ext cx="3253945" cy="1841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 descr="C:\Users\Administrator\Documents\Tencent Files\972318828\Image\C2C\P[QYYZH93B(1DC%9P2[HE7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2043" y="1975020"/>
            <a:ext cx="2409841" cy="2035307"/>
          </a:xfrm>
          <a:prstGeom prst="ellipse">
            <a:avLst/>
          </a:prstGeom>
          <a:ln>
            <a:noFill/>
          </a:ln>
          <a:effectLst>
            <a:softEdge rad="112500"/>
          </a:effectLst>
        </p:spPr>
      </p:pic>
      <p:sp>
        <p:nvSpPr>
          <p:cNvPr id="9" name="流程图: 顺序访问存储器 8"/>
          <p:cNvSpPr/>
          <p:nvPr/>
        </p:nvSpPr>
        <p:spPr>
          <a:xfrm>
            <a:off x="7354480" y="1159540"/>
            <a:ext cx="1425146" cy="1048201"/>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0" name="文本框 9"/>
          <p:cNvSpPr txBox="1"/>
          <p:nvPr/>
        </p:nvSpPr>
        <p:spPr>
          <a:xfrm>
            <a:off x="7439313" y="1353067"/>
            <a:ext cx="1095633" cy="523220"/>
          </a:xfrm>
          <a:prstGeom prst="rect">
            <a:avLst/>
          </a:prstGeom>
          <a:noFill/>
        </p:spPr>
        <p:txBody>
          <a:bodyPr wrap="square" rtlCol="0">
            <a:spAutoFit/>
          </a:bodyPr>
          <a:lstStyle/>
          <a:p>
            <a:r>
              <a:rPr lang="zh-CN" altLang="en-US" sz="28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附 议</a:t>
            </a:r>
            <a:endParaRPr lang="zh-CN" altLang="en-US" sz="2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流程图: 顺序访问存储器 10"/>
          <p:cNvSpPr/>
          <p:nvPr/>
        </p:nvSpPr>
        <p:spPr>
          <a:xfrm>
            <a:off x="7409814" y="3385752"/>
            <a:ext cx="1425146" cy="1048263"/>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2" name="文本框 11"/>
          <p:cNvSpPr txBox="1"/>
          <p:nvPr/>
        </p:nvSpPr>
        <p:spPr>
          <a:xfrm>
            <a:off x="7574570" y="3579341"/>
            <a:ext cx="1095633" cy="523220"/>
          </a:xfrm>
          <a:prstGeom prst="rect">
            <a:avLst/>
          </a:prstGeom>
          <a:noFill/>
        </p:spPr>
        <p:txBody>
          <a:bodyPr wrap="square" rtlCol="0">
            <a:spAutoFit/>
          </a:bodyPr>
          <a:lstStyle/>
          <a:p>
            <a:r>
              <a:rPr lang="zh-CN" altLang="en-US" sz="28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附 议</a:t>
            </a:r>
            <a:endParaRPr lang="zh-CN" altLang="en-US" sz="2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云形标注 12"/>
          <p:cNvSpPr/>
          <p:nvPr/>
        </p:nvSpPr>
        <p:spPr>
          <a:xfrm>
            <a:off x="5206591" y="4335221"/>
            <a:ext cx="2001793" cy="1571309"/>
          </a:xfrm>
          <a:prstGeom prst="cloudCallout">
            <a:avLst>
              <a:gd name="adj1" fmla="val -6846"/>
              <a:gd name="adj2" fmla="val -9635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4" name="文本框 13"/>
          <p:cNvSpPr txBox="1"/>
          <p:nvPr/>
        </p:nvSpPr>
        <p:spPr>
          <a:xfrm>
            <a:off x="5400173" y="4615312"/>
            <a:ext cx="1778580" cy="830997"/>
          </a:xfrm>
          <a:prstGeom prst="rect">
            <a:avLst/>
          </a:prstGeom>
          <a:noFill/>
        </p:spPr>
        <p:txBody>
          <a:bodyPr wrap="square" rtlCol="0">
            <a:spAutoFit/>
          </a:bodyPr>
          <a:lstStyle/>
          <a:p>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sorry</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我</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也觉得不明智</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5" name="爆炸形 1 14"/>
          <p:cNvSpPr/>
          <p:nvPr/>
        </p:nvSpPr>
        <p:spPr>
          <a:xfrm>
            <a:off x="2479589" y="2207741"/>
            <a:ext cx="1705233" cy="153848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6" name="文本框 15"/>
          <p:cNvSpPr txBox="1"/>
          <p:nvPr/>
        </p:nvSpPr>
        <p:spPr>
          <a:xfrm>
            <a:off x="2776152" y="2628620"/>
            <a:ext cx="1112106" cy="523220"/>
          </a:xfrm>
          <a:prstGeom prst="rect">
            <a:avLst/>
          </a:prstGeom>
          <a:noFill/>
        </p:spPr>
        <p:txBody>
          <a:bodyPr wrap="square" rtlCol="0">
            <a:spAutoFit/>
          </a:bodyPr>
          <a:lstStyle/>
          <a:p>
            <a:r>
              <a:rPr lang="zh-CN" altLang="en-US" sz="28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反 对</a:t>
            </a:r>
            <a:endParaRPr lang="zh-CN" altLang="en-US" sz="2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爆炸形 1 16"/>
          <p:cNvSpPr/>
          <p:nvPr/>
        </p:nvSpPr>
        <p:spPr>
          <a:xfrm>
            <a:off x="2776152" y="4335221"/>
            <a:ext cx="1705233" cy="153848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8" name="文本框 17"/>
          <p:cNvSpPr txBox="1"/>
          <p:nvPr/>
        </p:nvSpPr>
        <p:spPr>
          <a:xfrm>
            <a:off x="3072715" y="4756100"/>
            <a:ext cx="1112106" cy="523220"/>
          </a:xfrm>
          <a:prstGeom prst="rect">
            <a:avLst/>
          </a:prstGeom>
          <a:noFill/>
        </p:spPr>
        <p:txBody>
          <a:bodyPr wrap="square" rtlCol="0">
            <a:spAutoFit/>
          </a:bodyPr>
          <a:lstStyle/>
          <a:p>
            <a:r>
              <a:rPr lang="zh-CN" altLang="en-US" sz="28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反 对</a:t>
            </a:r>
            <a:endParaRPr lang="zh-CN" altLang="en-US" sz="2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59487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8" descr="未标题-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163" y="1625600"/>
            <a:ext cx="38052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4"/>
          <p:cNvSpPr txBox="1">
            <a:spLocks noChangeArrowheads="1"/>
          </p:cNvSpPr>
          <p:nvPr/>
        </p:nvSpPr>
        <p:spPr bwMode="auto">
          <a:xfrm>
            <a:off x="981075" y="1711325"/>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a:solidFill>
                  <a:schemeClr val="bg1"/>
                </a:solidFill>
                <a:latin typeface="微软雅黑" panose="020B0503020204020204" pitchFamily="34" charset="-122"/>
                <a:ea typeface="微软雅黑" panose="020B0503020204020204" pitchFamily="34" charset="-122"/>
              </a:rPr>
              <a:t>什么是中国方案</a:t>
            </a:r>
          </a:p>
        </p:txBody>
      </p:sp>
      <p:pic>
        <p:nvPicPr>
          <p:cNvPr id="3076" name="图片 12" descr="未标题-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163" y="2973388"/>
            <a:ext cx="38052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文本框 5"/>
          <p:cNvSpPr txBox="1">
            <a:spLocks noChangeArrowheads="1"/>
          </p:cNvSpPr>
          <p:nvPr/>
        </p:nvSpPr>
        <p:spPr bwMode="auto">
          <a:xfrm>
            <a:off x="1425575" y="3067050"/>
            <a:ext cx="27257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还有其他方案么</a:t>
            </a:r>
          </a:p>
        </p:txBody>
      </p:sp>
      <p:pic>
        <p:nvPicPr>
          <p:cNvPr id="3078" name="图片 13" descr="未标题-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 y="4321175"/>
            <a:ext cx="38068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文本框 6"/>
          <p:cNvSpPr txBox="1">
            <a:spLocks noChangeArrowheads="1"/>
          </p:cNvSpPr>
          <p:nvPr/>
        </p:nvSpPr>
        <p:spPr bwMode="auto">
          <a:xfrm>
            <a:off x="800100" y="4387850"/>
            <a:ext cx="38639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世界为什么选择中国方案</a:t>
            </a:r>
          </a:p>
        </p:txBody>
      </p:sp>
      <p:pic>
        <p:nvPicPr>
          <p:cNvPr id="3080" name="图片 14" descr="未标题-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6513" y="2411413"/>
            <a:ext cx="2251075"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下箭头 17"/>
          <p:cNvSpPr/>
          <p:nvPr/>
        </p:nvSpPr>
        <p:spPr>
          <a:xfrm>
            <a:off x="9299575" y="2592388"/>
            <a:ext cx="996950" cy="1381125"/>
          </a:xfrm>
          <a:prstGeom prst="downArrow">
            <a:avLst/>
          </a:prstGeom>
          <a:gradFill>
            <a:gsLst>
              <a:gs pos="0">
                <a:srgbClr val="24C0AC"/>
              </a:gs>
              <a:gs pos="74000">
                <a:srgbClr val="035C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矩形 21"/>
          <p:cNvSpPr/>
          <p:nvPr/>
        </p:nvSpPr>
        <p:spPr>
          <a:xfrm>
            <a:off x="7820025" y="1625600"/>
            <a:ext cx="3771900" cy="1068388"/>
          </a:xfrm>
          <a:prstGeom prst="rect">
            <a:avLst/>
          </a:prstGeom>
          <a:gradFill>
            <a:gsLst>
              <a:gs pos="0">
                <a:srgbClr val="24C0AC"/>
              </a:gs>
              <a:gs pos="100000">
                <a:srgbClr val="035C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83" name="文本框 7"/>
          <p:cNvSpPr txBox="1">
            <a:spLocks noChangeArrowheads="1"/>
          </p:cNvSpPr>
          <p:nvPr/>
        </p:nvSpPr>
        <p:spPr bwMode="auto">
          <a:xfrm>
            <a:off x="7916863" y="1755775"/>
            <a:ext cx="35766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400" b="1">
                <a:solidFill>
                  <a:schemeClr val="bg1"/>
                </a:solidFill>
                <a:latin typeface="微软雅黑" panose="020B0503020204020204" pitchFamily="34" charset="-122"/>
                <a:ea typeface="微软雅黑" panose="020B0503020204020204" pitchFamily="34" charset="-122"/>
                <a:sym typeface="+mn-ea"/>
              </a:rPr>
              <a:t>G20杭州峰会</a:t>
            </a:r>
          </a:p>
        </p:txBody>
      </p:sp>
      <p:sp>
        <p:nvSpPr>
          <p:cNvPr id="23" name="文本框 22"/>
          <p:cNvSpPr txBox="1"/>
          <p:nvPr/>
        </p:nvSpPr>
        <p:spPr>
          <a:xfrm>
            <a:off x="7527925" y="4422775"/>
            <a:ext cx="4657725" cy="612775"/>
          </a:xfrm>
          <a:prstGeom prst="rect">
            <a:avLst/>
          </a:prstGeom>
          <a:noFill/>
        </p:spPr>
        <p:txBody>
          <a:bodyPr>
            <a:spAutoFit/>
          </a:bodyPr>
          <a:lstStyle/>
          <a:p>
            <a:pPr eaLnBrk="1" fontAlgn="auto" hangingPunct="1">
              <a:spcBef>
                <a:spcPts val="0"/>
              </a:spcBef>
              <a:spcAft>
                <a:spcPts val="0"/>
              </a:spcAft>
              <a:defRPr/>
            </a:pPr>
            <a:r>
              <a:rPr lang="zh-CN" altLang="en-US" sz="3200" b="1">
                <a:solidFill>
                  <a:schemeClr val="bg2">
                    <a:lumMod val="25000"/>
                  </a:schemeClr>
                </a:solidFill>
                <a:latin typeface="微软雅黑" charset="-122"/>
                <a:ea typeface="微软雅黑" charset="-122"/>
              </a:rPr>
              <a:t>对中国和世界的重要意义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998538" y="-825500"/>
            <a:ext cx="4503737" cy="74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36000">
                <a:latin typeface="微软雅黑" panose="020B0503020204020204" pitchFamily="34" charset="-122"/>
                <a:ea typeface="微软雅黑" panose="020B0503020204020204" pitchFamily="34" charset="-122"/>
              </a:rPr>
              <a:t>3</a:t>
            </a:r>
          </a:p>
        </p:txBody>
      </p:sp>
      <p:pic>
        <p:nvPicPr>
          <p:cNvPr id="19459" name="图片 1" descr="未标题-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275" y="3276600"/>
            <a:ext cx="66865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文本框 14"/>
          <p:cNvSpPr txBox="1">
            <a:spLocks noChangeArrowheads="1"/>
          </p:cNvSpPr>
          <p:nvPr/>
        </p:nvSpPr>
        <p:spPr bwMode="auto">
          <a:xfrm>
            <a:off x="7366000" y="1325563"/>
            <a:ext cx="4397375" cy="549275"/>
          </a:xfrm>
          <a:prstGeom prst="rect">
            <a:avLst/>
          </a:prstGeom>
          <a:solidFill>
            <a:srgbClr val="198F9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bg1"/>
                </a:solidFill>
                <a:latin typeface="微软雅黑" panose="020B0503020204020204" pitchFamily="34" charset="-122"/>
                <a:ea typeface="微软雅黑" panose="020B0503020204020204" pitchFamily="34" charset="-122"/>
                <a:cs typeface="等线" panose="02010600030101010101" pitchFamily="2" charset="-122"/>
                <a:sym typeface="+mn-ea"/>
              </a:rPr>
              <a:t>中国</a:t>
            </a:r>
            <a:r>
              <a:rPr lang="en-US" altLang="zh-CN" sz="2800" b="1">
                <a:solidFill>
                  <a:schemeClr val="bg1"/>
                </a:solidFill>
                <a:latin typeface="微软雅黑" panose="020B0503020204020204" pitchFamily="34" charset="-122"/>
                <a:ea typeface="微软雅黑" panose="020B0503020204020204" pitchFamily="34" charset="-122"/>
                <a:cs typeface="等线" panose="02010600030101010101" pitchFamily="2" charset="-122"/>
                <a:sym typeface="+mn-ea"/>
              </a:rPr>
              <a:t>or</a:t>
            </a:r>
            <a:r>
              <a:rPr lang="zh-CN" altLang="en-US" sz="2800" b="1">
                <a:solidFill>
                  <a:schemeClr val="bg1"/>
                </a:solidFill>
                <a:latin typeface="微软雅黑" panose="020B0503020204020204" pitchFamily="34" charset="-122"/>
                <a:ea typeface="微软雅黑" panose="020B0503020204020204" pitchFamily="34" charset="-122"/>
                <a:cs typeface="等线" panose="02010600030101010101" pitchFamily="2" charset="-122"/>
                <a:sym typeface="+mn-ea"/>
              </a:rPr>
              <a:t>美国？</a:t>
            </a:r>
          </a:p>
        </p:txBody>
      </p:sp>
      <p:sp>
        <p:nvSpPr>
          <p:cNvPr id="19461" name="文本框 2"/>
          <p:cNvSpPr txBox="1">
            <a:spLocks noChangeArrowheads="1"/>
          </p:cNvSpPr>
          <p:nvPr/>
        </p:nvSpPr>
        <p:spPr bwMode="auto">
          <a:xfrm>
            <a:off x="7532688" y="2254250"/>
            <a:ext cx="4064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000">
                <a:latin typeface="微软雅黑" panose="020B0503020204020204" pitchFamily="34" charset="-122"/>
                <a:ea typeface="微软雅黑" panose="020B0503020204020204" pitchFamily="34" charset="-122"/>
                <a:cs typeface="等线" panose="02010600030101010101" pitchFamily="2" charset="-122"/>
              </a:rPr>
              <a:t>从</a:t>
            </a:r>
            <a:r>
              <a:rPr lang="en-US" altLang="zh-CN" sz="2000">
                <a:latin typeface="微软雅黑" panose="020B0503020204020204" pitchFamily="34" charset="-122"/>
                <a:ea typeface="微软雅黑" panose="020B0503020204020204" pitchFamily="34" charset="-122"/>
                <a:cs typeface="等线" panose="02010600030101010101" pitchFamily="2" charset="-122"/>
              </a:rPr>
              <a:t>G2</a:t>
            </a:r>
            <a:r>
              <a:rPr lang="zh-CN" altLang="en-US" sz="2000">
                <a:latin typeface="微软雅黑" panose="020B0503020204020204" pitchFamily="34" charset="-122"/>
                <a:ea typeface="微软雅黑" panose="020B0503020204020204" pitchFamily="34" charset="-122"/>
                <a:cs typeface="等线" panose="02010600030101010101" pitchFamily="2" charset="-122"/>
              </a:rPr>
              <a:t>到</a:t>
            </a:r>
            <a:r>
              <a:rPr lang="en-US" altLang="zh-CN" sz="2000">
                <a:latin typeface="微软雅黑" panose="020B0503020204020204" pitchFamily="34" charset="-122"/>
                <a:ea typeface="微软雅黑" panose="020B0503020204020204" pitchFamily="34" charset="-122"/>
                <a:cs typeface="等线" panose="02010600030101010101" pitchFamily="2" charset="-122"/>
              </a:rPr>
              <a:t>G20</a:t>
            </a:r>
            <a:r>
              <a:rPr lang="zh-CN" altLang="en-US" sz="2000">
                <a:latin typeface="微软雅黑" panose="020B0503020204020204" pitchFamily="34" charset="-122"/>
                <a:ea typeface="微软雅黑" panose="020B0503020204020204" pitchFamily="34" charset="-122"/>
                <a:cs typeface="等线" panose="02010600030101010101" pitchFamily="2" charset="-122"/>
              </a:rPr>
              <a:t>，世界抛弃了美国方案，选择了中国方案，说明世界选择方案的标准，不再看谁的体量大说话横，而是看谁的主张能够真正顺应世界发展的趋势，满足世界发展的需要，应对世界发展的挑战</a:t>
            </a:r>
            <a:endParaRPr lang="zh-CN" altLang="en-US" sz="2000">
              <a:latin typeface="微软雅黑" panose="020B0503020204020204" pitchFamily="34" charset="-122"/>
              <a:ea typeface="微软雅黑" panose="020B0503020204020204" pitchFamily="34" charset="-122"/>
            </a:endParaRPr>
          </a:p>
        </p:txBody>
      </p:sp>
      <p:sp>
        <p:nvSpPr>
          <p:cNvPr id="4" name="矩形 3"/>
          <p:cNvSpPr/>
          <p:nvPr/>
        </p:nvSpPr>
        <p:spPr>
          <a:xfrm>
            <a:off x="7366000" y="1974850"/>
            <a:ext cx="4397375" cy="3703638"/>
          </a:xfrm>
          <a:prstGeom prst="rect">
            <a:avLst/>
          </a:prstGeom>
          <a:noFill/>
          <a:ln w="41275">
            <a:solidFill>
              <a:srgbClr val="177C6D"/>
            </a:solidFill>
          </a:ln>
          <a:extLst>
            <a:ext uri="{909E8E84-426E-40DD-AFC4-6F175D3DCCD1}">
              <a14:hiddenFill xmlns:a14="http://schemas.microsoft.com/office/drawing/2010/main">
                <a:solidFill>
                  <a:srgbClr val="198577"/>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未标题-2"/>
          <p:cNvPicPr>
            <a:picLocks noChangeAspect="1"/>
          </p:cNvPicPr>
          <p:nvPr/>
        </p:nvPicPr>
        <p:blipFill>
          <a:blip r:embed="rId2"/>
          <a:stretch>
            <a:fillRect/>
          </a:stretch>
        </p:blipFill>
        <p:spPr>
          <a:xfrm>
            <a:off x="5469775" y="2762598"/>
            <a:ext cx="6284421" cy="2875269"/>
          </a:xfrm>
          <a:prstGeom prst="rect">
            <a:avLst/>
          </a:prstGeom>
          <a:effectLst>
            <a:glow rad="228600">
              <a:schemeClr val="accent3">
                <a:satMod val="175000"/>
                <a:alpha val="40000"/>
              </a:schemeClr>
            </a:glow>
          </a:effectLst>
        </p:spPr>
      </p:pic>
      <p:pic>
        <p:nvPicPr>
          <p:cNvPr id="20483" name="图片 2" descr="未标题-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289050"/>
            <a:ext cx="81819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直接连接符 37"/>
          <p:cNvCxnSpPr/>
          <p:nvPr/>
        </p:nvCxnSpPr>
        <p:spPr>
          <a:xfrm flipV="1">
            <a:off x="2119313" y="2314575"/>
            <a:ext cx="8074025" cy="22225"/>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070100" y="1293813"/>
            <a:ext cx="8116888" cy="4762"/>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sp>
        <p:nvSpPr>
          <p:cNvPr id="100" name="文本框 99"/>
          <p:cNvSpPr txBox="1">
            <a:spLocks noChangeArrowheads="1"/>
          </p:cNvSpPr>
          <p:nvPr/>
        </p:nvSpPr>
        <p:spPr bwMode="auto">
          <a:xfrm>
            <a:off x="5653088" y="2860675"/>
            <a:ext cx="5918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000">
                <a:solidFill>
                  <a:schemeClr val="bg1"/>
                </a:solidFill>
                <a:latin typeface="微软雅黑" panose="020B0503020204020204" pitchFamily="34" charset="-122"/>
                <a:ea typeface="微软雅黑" panose="020B0503020204020204" pitchFamily="34" charset="-122"/>
                <a:cs typeface="等线" panose="02010600030101010101" pitchFamily="2" charset="-122"/>
              </a:rPr>
              <a:t>金融危机爆发后，原有的发达经济体主导的全球治理机制难以为继，世界经济体制从</a:t>
            </a:r>
            <a:r>
              <a:rPr lang="zh-CN" altLang="en-US" sz="2400" b="1">
                <a:solidFill>
                  <a:schemeClr val="bg1"/>
                </a:solidFill>
                <a:latin typeface="微软雅黑" panose="020B0503020204020204" pitchFamily="34" charset="-122"/>
                <a:ea typeface="微软雅黑" panose="020B0503020204020204" pitchFamily="34" charset="-122"/>
                <a:cs typeface="等线" panose="02010600030101010101" pitchFamily="2" charset="-122"/>
              </a:rPr>
              <a:t>“西方治理”</a:t>
            </a:r>
            <a:r>
              <a:rPr lang="zh-CN" altLang="en-US" sz="2000">
                <a:solidFill>
                  <a:schemeClr val="bg1"/>
                </a:solidFill>
                <a:latin typeface="微软雅黑" panose="020B0503020204020204" pitchFamily="34" charset="-122"/>
                <a:ea typeface="微软雅黑" panose="020B0503020204020204" pitchFamily="34" charset="-122"/>
                <a:cs typeface="等线" panose="02010600030101010101" pitchFamily="2" charset="-122"/>
              </a:rPr>
              <a:t>向</a:t>
            </a:r>
            <a:r>
              <a:rPr lang="zh-CN" altLang="en-US" sz="2400" b="1">
                <a:solidFill>
                  <a:schemeClr val="bg1"/>
                </a:solidFill>
                <a:latin typeface="微软雅黑" panose="020B0503020204020204" pitchFamily="34" charset="-122"/>
                <a:ea typeface="微软雅黑" panose="020B0503020204020204" pitchFamily="34" charset="-122"/>
                <a:cs typeface="等线" panose="02010600030101010101" pitchFamily="2" charset="-122"/>
              </a:rPr>
              <a:t>“西方和非西方共同治理”</a:t>
            </a:r>
            <a:r>
              <a:rPr lang="zh-CN" altLang="en-US" sz="2000">
                <a:solidFill>
                  <a:schemeClr val="bg1"/>
                </a:solidFill>
                <a:latin typeface="微软雅黑" panose="020B0503020204020204" pitchFamily="34" charset="-122"/>
                <a:ea typeface="微软雅黑" panose="020B0503020204020204" pitchFamily="34" charset="-122"/>
                <a:cs typeface="等线" panose="02010600030101010101" pitchFamily="2" charset="-122"/>
              </a:rPr>
              <a:t>的趋势已经不可逆转。世界经济需要发展中国家和新兴经济体为全球治理注入</a:t>
            </a:r>
            <a:r>
              <a:rPr lang="zh-CN" altLang="en-US" sz="2400" b="1">
                <a:solidFill>
                  <a:schemeClr val="bg1"/>
                </a:solidFill>
                <a:latin typeface="微软雅黑" panose="020B0503020204020204" pitchFamily="34" charset="-122"/>
                <a:ea typeface="微软雅黑" panose="020B0503020204020204" pitchFamily="34" charset="-122"/>
                <a:cs typeface="等线" panose="02010600030101010101" pitchFamily="2" charset="-122"/>
              </a:rPr>
              <a:t>新思路、新能量</a:t>
            </a:r>
          </a:p>
        </p:txBody>
      </p:sp>
      <p:pic>
        <p:nvPicPr>
          <p:cNvPr id="5" name="图片 4"/>
          <p:cNvPicPr>
            <a:picLocks noChangeAspect="1"/>
          </p:cNvPicPr>
          <p:nvPr/>
        </p:nvPicPr>
        <p:blipFill>
          <a:blip r:embed="rId4"/>
          <a:stretch>
            <a:fillRect/>
          </a:stretch>
        </p:blipFill>
        <p:spPr>
          <a:xfrm>
            <a:off x="544513" y="2752725"/>
            <a:ext cx="4551362" cy="2874963"/>
          </a:xfrm>
          <a:prstGeom prst="rect">
            <a:avLst/>
          </a:prstGeom>
          <a:ln>
            <a:noFill/>
          </a:ln>
          <a:effectLst>
            <a:outerShdw blurRad="292100" dist="139700" dir="2700000" algn="tl" rotWithShape="0">
              <a:srgbClr val="333333">
                <a:alpha val="65000"/>
              </a:srgbClr>
            </a:outerShdw>
          </a:effectLst>
        </p:spPr>
      </p:pic>
      <p:pic>
        <p:nvPicPr>
          <p:cNvPr id="20488" name="그림 162" descr="선2.pn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0" y="2481263"/>
            <a:ext cx="9144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randombar(horizontal)">
                                      <p:cBhvr>
                                        <p:cTn id="14" dur="1000"/>
                                        <p:tgtEl>
                                          <p:spTgt spid="2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randombar(horizontal)">
                                      <p:cBhvr>
                                        <p:cTn id="1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 descr="未标题-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8488" y="2038350"/>
            <a:ext cx="6059487"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3" descr="未标题-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963" y="1347788"/>
            <a:ext cx="5734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그림 162" descr="선2.pn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014663"/>
            <a:ext cx="9144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直接连接符 37"/>
          <p:cNvCxnSpPr/>
          <p:nvPr/>
        </p:nvCxnSpPr>
        <p:spPr>
          <a:xfrm>
            <a:off x="3665538" y="2886075"/>
            <a:ext cx="5276850" cy="0"/>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644900" y="1447800"/>
            <a:ext cx="5257800" cy="0"/>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pic>
        <p:nvPicPr>
          <p:cNvPr id="27" name="图片 26" descr="未标题-2"/>
          <p:cNvPicPr>
            <a:picLocks noChangeAspect="1"/>
          </p:cNvPicPr>
          <p:nvPr/>
        </p:nvPicPr>
        <p:blipFill>
          <a:blip r:embed="rId5"/>
          <a:stretch>
            <a:fillRect/>
          </a:stretch>
        </p:blipFill>
        <p:spPr>
          <a:xfrm>
            <a:off x="794385" y="3285490"/>
            <a:ext cx="5041265" cy="2736850"/>
          </a:xfrm>
          <a:prstGeom prst="rect">
            <a:avLst/>
          </a:prstGeom>
          <a:effectLst>
            <a:glow rad="228600">
              <a:schemeClr val="accent3">
                <a:satMod val="175000"/>
                <a:alpha val="40000"/>
              </a:schemeClr>
            </a:glow>
          </a:effectLst>
        </p:spPr>
      </p:pic>
      <p:pic>
        <p:nvPicPr>
          <p:cNvPr id="6" name="图片 5" descr="未标题-2"/>
          <p:cNvPicPr>
            <a:picLocks noChangeAspect="1"/>
          </p:cNvPicPr>
          <p:nvPr/>
        </p:nvPicPr>
        <p:blipFill>
          <a:blip r:embed="rId5"/>
          <a:stretch>
            <a:fillRect/>
          </a:stretch>
        </p:blipFill>
        <p:spPr>
          <a:xfrm>
            <a:off x="6349365" y="3285490"/>
            <a:ext cx="5041265" cy="2736850"/>
          </a:xfrm>
          <a:prstGeom prst="rect">
            <a:avLst/>
          </a:prstGeom>
          <a:effectLst>
            <a:glow rad="228600">
              <a:schemeClr val="accent3">
                <a:satMod val="175000"/>
                <a:alpha val="40000"/>
              </a:schemeClr>
            </a:glow>
          </a:effectLst>
        </p:spPr>
      </p:pic>
      <p:sp>
        <p:nvSpPr>
          <p:cNvPr id="100" name="文本框 99"/>
          <p:cNvSpPr txBox="1">
            <a:spLocks noChangeArrowheads="1"/>
          </p:cNvSpPr>
          <p:nvPr/>
        </p:nvSpPr>
        <p:spPr bwMode="auto">
          <a:xfrm>
            <a:off x="1373188" y="3416300"/>
            <a:ext cx="3884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chemeClr val="bg1"/>
                </a:solidFill>
                <a:latin typeface="微软雅黑" panose="020B0503020204020204" pitchFamily="34" charset="-122"/>
                <a:ea typeface="微软雅黑" panose="020B0503020204020204" pitchFamily="34" charset="-122"/>
                <a:cs typeface="等线" panose="02010600030101010101" pitchFamily="2" charset="-122"/>
              </a:rPr>
              <a:t>●中国方案</a:t>
            </a:r>
            <a:r>
              <a:rPr lang="zh-CN" altLang="en-US" sz="2400">
                <a:solidFill>
                  <a:schemeClr val="bg1"/>
                </a:solidFill>
                <a:latin typeface="微软雅黑" panose="020B0503020204020204" pitchFamily="34" charset="-122"/>
                <a:ea typeface="微软雅黑" panose="020B0503020204020204" pitchFamily="34" charset="-122"/>
                <a:cs typeface="等线" panose="02010600030101010101" pitchFamily="2" charset="-122"/>
              </a:rPr>
              <a:t>是先进的</a:t>
            </a:r>
          </a:p>
        </p:txBody>
      </p:sp>
      <p:sp>
        <p:nvSpPr>
          <p:cNvPr id="7" name="文本框 6"/>
          <p:cNvSpPr txBox="1">
            <a:spLocks noChangeArrowheads="1"/>
          </p:cNvSpPr>
          <p:nvPr/>
        </p:nvSpPr>
        <p:spPr bwMode="auto">
          <a:xfrm>
            <a:off x="7046913" y="3416300"/>
            <a:ext cx="3884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chemeClr val="bg1"/>
                </a:solidFill>
                <a:latin typeface="微软雅黑" panose="020B0503020204020204" pitchFamily="34" charset="-122"/>
                <a:ea typeface="微软雅黑" panose="020B0503020204020204" pitchFamily="34" charset="-122"/>
                <a:cs typeface="等线" panose="02010600030101010101" pitchFamily="2" charset="-122"/>
              </a:rPr>
              <a:t>●</a:t>
            </a:r>
            <a:r>
              <a:rPr lang="zh-CN" sz="2800" b="1">
                <a:solidFill>
                  <a:schemeClr val="bg1"/>
                </a:solidFill>
                <a:latin typeface="微软雅黑" panose="020B0503020204020204" pitchFamily="34" charset="-122"/>
                <a:ea typeface="微软雅黑" panose="020B0503020204020204" pitchFamily="34" charset="-122"/>
                <a:cs typeface="等线" panose="02010600030101010101" pitchFamily="2" charset="-122"/>
              </a:rPr>
              <a:t>中国方案</a:t>
            </a:r>
            <a:r>
              <a:rPr lang="zh-CN" sz="2400">
                <a:solidFill>
                  <a:schemeClr val="bg1"/>
                </a:solidFill>
                <a:latin typeface="微软雅黑" panose="020B0503020204020204" pitchFamily="34" charset="-122"/>
                <a:ea typeface="微软雅黑" panose="020B0503020204020204" pitchFamily="34" charset="-122"/>
                <a:cs typeface="等线" panose="02010600030101010101" pitchFamily="2" charset="-122"/>
              </a:rPr>
              <a:t>是有效的</a:t>
            </a:r>
          </a:p>
        </p:txBody>
      </p:sp>
      <p:pic>
        <p:nvPicPr>
          <p:cNvPr id="8" name="그림 162" descr="선2.pn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3963988"/>
            <a:ext cx="49593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162" descr="선2.pn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3" y="3963988"/>
            <a:ext cx="49577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1160463" y="4235450"/>
            <a:ext cx="4325937" cy="1463675"/>
          </a:xfrm>
          <a:prstGeom prst="rect">
            <a:avLst/>
          </a:prstGeom>
          <a:noFill/>
        </p:spPr>
        <p:style>
          <a:lnRef idx="2">
            <a:schemeClr val="accent4"/>
          </a:lnRef>
          <a:fillRef idx="1">
            <a:schemeClr val="lt1"/>
          </a:fillRef>
          <a:effectRef idx="0">
            <a:schemeClr val="accent4"/>
          </a:effectRef>
          <a:fontRef idx="minor">
            <a:schemeClr val="dk1"/>
          </a:fontRef>
        </p:style>
        <p:txBody>
          <a:bodyPr>
            <a:spAutoFit/>
          </a:bodyPr>
          <a:lstStyle/>
          <a:p>
            <a:pPr eaLnBrk="1" fontAlgn="auto" hangingPunct="1">
              <a:lnSpc>
                <a:spcPct val="150000"/>
              </a:lnSpc>
              <a:spcBef>
                <a:spcPts val="0"/>
              </a:spcBef>
              <a:spcAft>
                <a:spcPts val="0"/>
              </a:spcAft>
              <a:defRPr/>
            </a:pPr>
            <a:r>
              <a:rPr lang="zh-CN" altLang="en-US" sz="2000" dirty="0">
                <a:solidFill>
                  <a:schemeClr val="bg1"/>
                </a:solidFill>
                <a:latin typeface="微软雅黑" charset="-122"/>
                <a:ea typeface="微软雅黑" charset="-122"/>
                <a:cs typeface="等线" charset="0"/>
              </a:rPr>
              <a:t>为世界经济发展和全球经济治理提供了突破现实主义国际社会修昔底德陷阱的</a:t>
            </a:r>
            <a:r>
              <a:rPr lang="zh-CN" altLang="en-US" sz="2000" b="1" dirty="0">
                <a:solidFill>
                  <a:schemeClr val="bg1"/>
                </a:solidFill>
                <a:latin typeface="微软雅黑" charset="-122"/>
                <a:ea typeface="微软雅黑" charset="-122"/>
                <a:cs typeface="等线" charset="0"/>
              </a:rPr>
              <a:t>新思路、新价值</a:t>
            </a:r>
          </a:p>
        </p:txBody>
      </p:sp>
      <p:sp>
        <p:nvSpPr>
          <p:cNvPr id="11" name="文本框 10"/>
          <p:cNvSpPr txBox="1"/>
          <p:nvPr/>
        </p:nvSpPr>
        <p:spPr>
          <a:xfrm>
            <a:off x="6696075" y="4235450"/>
            <a:ext cx="4346575" cy="1422400"/>
          </a:xfrm>
          <a:prstGeom prst="rect">
            <a:avLst/>
          </a:prstGeom>
          <a:noFill/>
        </p:spPr>
        <p:style>
          <a:lnRef idx="2">
            <a:schemeClr val="accent4"/>
          </a:lnRef>
          <a:fillRef idx="1">
            <a:schemeClr val="lt1"/>
          </a:fillRef>
          <a:effectRef idx="0">
            <a:schemeClr val="accent4"/>
          </a:effectRef>
          <a:fontRef idx="minor">
            <a:schemeClr val="dk1"/>
          </a:fontRef>
        </p:style>
        <p:txBody>
          <a:bodyPr>
            <a:spAutoFit/>
          </a:bodyPr>
          <a:lstStyle/>
          <a:p>
            <a:pPr eaLnBrk="1" fontAlgn="auto" hangingPunct="1">
              <a:lnSpc>
                <a:spcPct val="150000"/>
              </a:lnSpc>
              <a:spcBef>
                <a:spcPts val="0"/>
              </a:spcBef>
              <a:spcAft>
                <a:spcPts val="0"/>
              </a:spcAft>
              <a:defRPr/>
            </a:pPr>
            <a:r>
              <a:rPr lang="zh-CN" altLang="en-US" sz="2000" dirty="0">
                <a:solidFill>
                  <a:schemeClr val="bg1"/>
                </a:solidFill>
                <a:latin typeface="微软雅黑" charset="-122"/>
                <a:ea typeface="微软雅黑" charset="-122"/>
                <a:cs typeface="等线" charset="0"/>
              </a:rPr>
              <a:t>将G20从一个“危机应对”机制变成发挥治理实效的常态化机制</a:t>
            </a:r>
            <a:r>
              <a:rPr lang="zh-CN" altLang="en-US" sz="2000" b="1" dirty="0">
                <a:solidFill>
                  <a:schemeClr val="bg1"/>
                </a:solidFill>
                <a:latin typeface="微软雅黑" charset="-122"/>
                <a:ea typeface="微软雅黑" charset="-122"/>
                <a:cs typeface="等线" charset="0"/>
              </a:rPr>
              <a:t>“凡所承诺，定将落实”</a:t>
            </a:r>
            <a:endParaRPr lang="en-US" altLang="zh-CN" sz="2000" b="1" dirty="0">
              <a:solidFill>
                <a:schemeClr val="bg1"/>
              </a:solidFill>
              <a:latin typeface="微软雅黑" charset="-122"/>
              <a:ea typeface="微软雅黑" charset="-122"/>
              <a:cs typeface="等线"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7" grpId="0"/>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0288" y="842963"/>
            <a:ext cx="2886075"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411413" y="1968500"/>
            <a:ext cx="7789862" cy="3829050"/>
          </a:xfrm>
          <a:prstGeom prst="rect">
            <a:avLst/>
          </a:prstGeom>
          <a:noFill/>
          <a:ln w="57150">
            <a:solidFill>
              <a:srgbClr val="177C6D"/>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859" y="609889"/>
            <a:ext cx="2828631" cy="4089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文本框 3"/>
          <p:cNvSpPr txBox="1">
            <a:spLocks noChangeArrowheads="1"/>
          </p:cNvSpPr>
          <p:nvPr/>
        </p:nvSpPr>
        <p:spPr bwMode="auto">
          <a:xfrm>
            <a:off x="3519488" y="2544763"/>
            <a:ext cx="61658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800" b="1">
                <a:solidFill>
                  <a:srgbClr val="177C6D"/>
                </a:solidFill>
                <a:latin typeface="微软雅黑" panose="020B0503020204020204" pitchFamily="34" charset="-122"/>
                <a:ea typeface="微软雅黑" panose="020B0503020204020204" pitchFamily="34" charset="-122"/>
                <a:cs typeface="等线" panose="02010600030101010101" pitchFamily="2" charset="-122"/>
              </a:rPr>
              <a:t>习近平总书记将中国方案称为中国给世界开出的一剂“中国药方”，世界得了什么病？这剂药方是如何标本兼治、综合施策的？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15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1500"/>
                                        <p:tgtEl>
                                          <p:spTgt spid="3"/>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flipV="1">
            <a:off x="2373313" y="4718050"/>
            <a:ext cx="8074025" cy="22225"/>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373313" y="2393950"/>
            <a:ext cx="8066087" cy="4763"/>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pic>
        <p:nvPicPr>
          <p:cNvPr id="23556" name="图片 1" descr="未标题-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98713"/>
            <a:ext cx="10058400"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755650" y="-1357313"/>
            <a:ext cx="4502150" cy="832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36000">
                <a:latin typeface="微软雅黑" panose="020B0503020204020204" pitchFamily="34" charset="-122"/>
                <a:ea typeface="微软雅黑" panose="020B0503020204020204" pitchFamily="34" charset="-122"/>
              </a:rPr>
              <a:t>1</a:t>
            </a:r>
          </a:p>
        </p:txBody>
      </p:sp>
      <p:pic>
        <p:nvPicPr>
          <p:cNvPr id="4099" name="图片 7" descr="未标题-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675" y="2984500"/>
            <a:ext cx="53736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3"/>
          <a:stretch>
            <a:fillRect/>
          </a:stretch>
        </p:blipFill>
        <p:spPr>
          <a:xfrm>
            <a:off x="5817870" y="1746250"/>
            <a:ext cx="6045835" cy="3696335"/>
          </a:xfrm>
          <a:prstGeom prst="rect">
            <a:avLst/>
          </a:prstGeom>
          <a:effectLst>
            <a:glow rad="228600">
              <a:schemeClr val="accent3">
                <a:satMod val="175000"/>
                <a:alpha val="40000"/>
              </a:schemeClr>
            </a:glow>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未标题-3"/>
          <p:cNvPicPr>
            <a:picLocks noChangeAspect="1"/>
          </p:cNvPicPr>
          <p:nvPr/>
        </p:nvPicPr>
        <p:blipFill>
          <a:blip r:embed="rId2"/>
          <a:stretch>
            <a:fillRect/>
          </a:stretch>
        </p:blipFill>
        <p:spPr>
          <a:xfrm>
            <a:off x="4662488" y="1385888"/>
            <a:ext cx="7227887" cy="4087812"/>
          </a:xfrm>
          <a:prstGeom prst="rect">
            <a:avLst/>
          </a:prstGeom>
          <a:effectLst>
            <a:outerShdw blurRad="50800" dist="38100" dir="2700000" algn="tl" rotWithShape="0">
              <a:prstClr val="black">
                <a:alpha val="40000"/>
              </a:prstClr>
            </a:outerShdw>
          </a:effectLst>
        </p:spPr>
      </p:pic>
      <p:pic>
        <p:nvPicPr>
          <p:cNvPr id="7" name="图片 6" descr="未标题-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620713"/>
            <a:ext cx="3649662"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nvSpPr>
        <p:spPr bwMode="auto">
          <a:xfrm>
            <a:off x="3357563" y="2801938"/>
            <a:ext cx="1287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177C6D"/>
                </a:solidFill>
                <a:latin typeface="微软雅黑" panose="020B0503020204020204" pitchFamily="34" charset="-122"/>
                <a:ea typeface="微软雅黑" panose="020B0503020204020204" pitchFamily="34" charset="-122"/>
                <a:sym typeface="+mn-ea"/>
              </a:rPr>
              <a:t>605项</a:t>
            </a:r>
          </a:p>
        </p:txBody>
      </p:sp>
      <p:sp>
        <p:nvSpPr>
          <p:cNvPr id="9" name="文本框 8"/>
          <p:cNvSpPr txBox="1">
            <a:spLocks noChangeArrowheads="1"/>
          </p:cNvSpPr>
          <p:nvPr/>
        </p:nvSpPr>
        <p:spPr bwMode="auto">
          <a:xfrm>
            <a:off x="355600" y="2622550"/>
            <a:ext cx="171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177C6D"/>
                </a:solidFill>
                <a:latin typeface="微软雅黑" panose="020B0503020204020204" pitchFamily="34" charset="-122"/>
                <a:ea typeface="微软雅黑" panose="020B0503020204020204" pitchFamily="34" charset="-122"/>
                <a:sym typeface="+mn-ea"/>
              </a:rPr>
              <a:t>6</a:t>
            </a:r>
            <a:r>
              <a:rPr lang="en-US" altLang="zh-CN" sz="2800" b="1">
                <a:solidFill>
                  <a:srgbClr val="177C6D"/>
                </a:solidFill>
                <a:latin typeface="微软雅黑" panose="020B0503020204020204" pitchFamily="34" charset="-122"/>
                <a:ea typeface="微软雅黑" panose="020B0503020204020204" pitchFamily="34" charset="-122"/>
                <a:sym typeface="+mn-ea"/>
              </a:rPr>
              <a:t>6</a:t>
            </a:r>
            <a:r>
              <a:rPr lang="zh-CN" altLang="en-US" sz="2800" b="1">
                <a:solidFill>
                  <a:schemeClr val="bg1"/>
                </a:solidFill>
                <a:latin typeface="微软雅黑" panose="020B0503020204020204" pitchFamily="34" charset="-122"/>
                <a:ea typeface="微软雅黑" panose="020B0503020204020204" pitchFamily="34" charset="-122"/>
                <a:sym typeface="+mn-ea"/>
              </a:rPr>
              <a:t>场</a:t>
            </a:r>
          </a:p>
        </p:txBody>
      </p:sp>
      <p:sp>
        <p:nvSpPr>
          <p:cNvPr id="10" name="文本框 9"/>
          <p:cNvSpPr txBox="1">
            <a:spLocks noChangeArrowheads="1"/>
          </p:cNvSpPr>
          <p:nvPr/>
        </p:nvSpPr>
        <p:spPr bwMode="auto">
          <a:xfrm>
            <a:off x="2997200" y="1000125"/>
            <a:ext cx="1346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chemeClr val="bg1"/>
                </a:solidFill>
                <a:latin typeface="微软雅黑" panose="020B0503020204020204" pitchFamily="34" charset="-122"/>
                <a:ea typeface="微软雅黑" panose="020B0503020204020204" pitchFamily="34" charset="-122"/>
                <a:sym typeface="+mn-ea"/>
              </a:rPr>
              <a:t>数</a:t>
            </a:r>
            <a:r>
              <a:rPr lang="zh-CN" altLang="en-US" sz="2800" b="1">
                <a:solidFill>
                  <a:srgbClr val="177C6D"/>
                </a:solidFill>
                <a:latin typeface="微软雅黑" panose="020B0503020204020204" pitchFamily="34" charset="-122"/>
                <a:ea typeface="微软雅黑" panose="020B0503020204020204" pitchFamily="34" charset="-122"/>
                <a:sym typeface="+mn-ea"/>
              </a:rPr>
              <a:t>万人</a:t>
            </a:r>
          </a:p>
        </p:txBody>
      </p:sp>
      <p:pic>
        <p:nvPicPr>
          <p:cNvPr id="13" name="图片 12" descr="未标题-2"/>
          <p:cNvPicPr>
            <a:picLocks noChangeAspect="1"/>
          </p:cNvPicPr>
          <p:nvPr/>
        </p:nvPicPr>
        <p:blipFill>
          <a:blip r:embed="rId4"/>
          <a:stretch>
            <a:fillRect/>
          </a:stretch>
        </p:blipFill>
        <p:spPr>
          <a:xfrm>
            <a:off x="1614429" y="4109588"/>
            <a:ext cx="4112895" cy="1035050"/>
          </a:xfrm>
          <a:prstGeom prst="rect">
            <a:avLst/>
          </a:prstGeom>
          <a:scene3d>
            <a:camera prst="obliqueTopLef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grpId="1"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未标题-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08125"/>
            <a:ext cx="44751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a:spLocks noChangeArrowheads="1"/>
          </p:cNvSpPr>
          <p:nvPr/>
        </p:nvSpPr>
        <p:spPr bwMode="auto">
          <a:xfrm>
            <a:off x="808038" y="1608138"/>
            <a:ext cx="42354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微软雅黑" panose="020B0503020204020204" pitchFamily="34" charset="-122"/>
                <a:ea typeface="微软雅黑" panose="020B0503020204020204" pitchFamily="34" charset="-122"/>
              </a:rPr>
              <a:t>《二十国集团领导人杭州峰会公报》</a:t>
            </a:r>
          </a:p>
        </p:txBody>
      </p:sp>
      <p:pic>
        <p:nvPicPr>
          <p:cNvPr id="8" name="图片 7" descr="未标题-2"/>
          <p:cNvPicPr>
            <a:picLocks noChangeAspect="1"/>
          </p:cNvPicPr>
          <p:nvPr/>
        </p:nvPicPr>
        <p:blipFill>
          <a:blip r:embed="rId2"/>
          <a:stretch>
            <a:fillRect/>
          </a:stretch>
        </p:blipFill>
        <p:spPr>
          <a:xfrm>
            <a:off x="5863590" y="2567940"/>
            <a:ext cx="6011545" cy="2425065"/>
          </a:xfrm>
          <a:prstGeom prst="rect">
            <a:avLst/>
          </a:prstGeom>
          <a:effectLst>
            <a:glow rad="228600">
              <a:schemeClr val="accent3">
                <a:satMod val="175000"/>
                <a:alpha val="40000"/>
              </a:schemeClr>
            </a:glow>
          </a:effectLst>
        </p:spPr>
      </p:pic>
      <p:sp>
        <p:nvSpPr>
          <p:cNvPr id="5" name="文本框 4"/>
          <p:cNvSpPr txBox="1">
            <a:spLocks noChangeArrowheads="1"/>
          </p:cNvSpPr>
          <p:nvPr/>
        </p:nvSpPr>
        <p:spPr bwMode="auto">
          <a:xfrm>
            <a:off x="5864225" y="2800350"/>
            <a:ext cx="6010275" cy="19383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sz="2800" b="1">
                <a:solidFill>
                  <a:schemeClr val="bg1"/>
                </a:solidFill>
                <a:latin typeface="微软雅黑" panose="020B0503020204020204" pitchFamily="34" charset="-122"/>
                <a:ea typeface="微软雅黑" panose="020B0503020204020204" pitchFamily="34" charset="-122"/>
              </a:rPr>
              <a:t>中国方案</a:t>
            </a:r>
            <a:r>
              <a:rPr lang="en-US" sz="2400">
                <a:solidFill>
                  <a:schemeClr val="bg1"/>
                </a:solidFill>
                <a:latin typeface="微软雅黑" panose="020B0503020204020204" pitchFamily="34" charset="-122"/>
                <a:ea typeface="微软雅黑" panose="020B0503020204020204" pitchFamily="34" charset="-122"/>
              </a:rPr>
              <a:t> </a:t>
            </a:r>
            <a:r>
              <a:rPr lang="zh-CN" sz="2400">
                <a:solidFill>
                  <a:schemeClr val="bg1"/>
                </a:solidFill>
                <a:latin typeface="微软雅黑" panose="020B0503020204020204" pitchFamily="34" charset="-122"/>
                <a:ea typeface="微软雅黑" panose="020B0503020204020204" pitchFamily="34" charset="-122"/>
              </a:rPr>
              <a:t>中国作为全球治理体系当中的核心成员，面对全球治理的问题与挑战，为世界</a:t>
            </a:r>
            <a:r>
              <a:rPr lang="zh-CN" altLang="en-US" sz="2400">
                <a:solidFill>
                  <a:schemeClr val="bg1"/>
                </a:solidFill>
                <a:latin typeface="微软雅黑" panose="020B0503020204020204" pitchFamily="34" charset="-122"/>
                <a:ea typeface="微软雅黑" panose="020B0503020204020204" pitchFamily="34" charset="-122"/>
              </a:rPr>
              <a:t>作出</a:t>
            </a:r>
            <a:r>
              <a:rPr lang="zh-CN" sz="2400">
                <a:solidFill>
                  <a:schemeClr val="bg1"/>
                </a:solidFill>
                <a:latin typeface="微软雅黑" panose="020B0503020204020204" pitchFamily="34" charset="-122"/>
                <a:ea typeface="微软雅黑" panose="020B0503020204020204" pitchFamily="34" charset="-122"/>
              </a:rPr>
              <a:t>的具有中国智慧的</a:t>
            </a:r>
            <a:r>
              <a:rPr lang="zh-CN" sz="2800" b="1">
                <a:solidFill>
                  <a:schemeClr val="bg1"/>
                </a:solidFill>
                <a:latin typeface="微软雅黑" panose="020B0503020204020204" pitchFamily="34" charset="-122"/>
                <a:ea typeface="微软雅黑" panose="020B0503020204020204" pitchFamily="34" charset="-122"/>
              </a:rPr>
              <a:t>“顶层设计”</a:t>
            </a:r>
          </a:p>
        </p:txBody>
      </p:sp>
      <p:pic>
        <p:nvPicPr>
          <p:cNvPr id="7" name="图片 6"/>
          <p:cNvPicPr>
            <a:picLocks noChangeAspect="1"/>
          </p:cNvPicPr>
          <p:nvPr/>
        </p:nvPicPr>
        <p:blipFill>
          <a:blip r:embed="rId3"/>
          <a:stretch>
            <a:fillRect/>
          </a:stretch>
        </p:blipFill>
        <p:spPr>
          <a:xfrm rot="1620000">
            <a:off x="1819275" y="2708275"/>
            <a:ext cx="2368550" cy="3324225"/>
          </a:xfrm>
          <a:prstGeom prst="rect">
            <a:avLst/>
          </a:prstGeom>
          <a:effectLst>
            <a:outerShdw blurRad="50800" dist="38100" dir="2700000" algn="tl" rotWithShape="0">
              <a:prstClr val="black">
                <a:alpha val="40000"/>
              </a:prstClr>
            </a:outerShdw>
          </a:effectLst>
        </p:spPr>
      </p:pic>
      <p:pic>
        <p:nvPicPr>
          <p:cNvPr id="10" name="图片 9"/>
          <p:cNvPicPr>
            <a:picLocks noChangeAspect="1"/>
          </p:cNvPicPr>
          <p:nvPr/>
        </p:nvPicPr>
        <p:blipFill>
          <a:blip r:embed="rId3"/>
          <a:stretch>
            <a:fillRect/>
          </a:stretch>
        </p:blipFill>
        <p:spPr>
          <a:xfrm rot="660000">
            <a:off x="1819275" y="2627313"/>
            <a:ext cx="2368550" cy="3324225"/>
          </a:xfrm>
          <a:prstGeom prst="rect">
            <a:avLst/>
          </a:prstGeom>
          <a:effectLst>
            <a:outerShdw blurRad="50800" dist="38100" dir="2700000" algn="tl" rotWithShape="0">
              <a:prstClr val="black">
                <a:alpha val="40000"/>
              </a:prstClr>
            </a:outerShdw>
          </a:effectLst>
        </p:spPr>
      </p:pic>
      <p:pic>
        <p:nvPicPr>
          <p:cNvPr id="11" name="图片 10"/>
          <p:cNvPicPr>
            <a:picLocks noChangeAspect="1"/>
          </p:cNvPicPr>
          <p:nvPr/>
        </p:nvPicPr>
        <p:blipFill>
          <a:blip r:embed="rId4"/>
          <a:stretch>
            <a:fillRect/>
          </a:stretch>
        </p:blipFill>
        <p:spPr>
          <a:xfrm>
            <a:off x="1392238" y="2471738"/>
            <a:ext cx="2484437" cy="3513137"/>
          </a:xfrm>
          <a:prstGeom prst="rect">
            <a:avLst/>
          </a:prstGeom>
          <a:ln w="12700" cmpd="sng">
            <a:solidFill>
              <a:schemeClr val="bg1">
                <a:lumMod val="75000"/>
              </a:schemeClr>
            </a:solidFill>
            <a:prstDash val="solid"/>
          </a:ln>
          <a:effectLst>
            <a:outerShdw blurRad="50800" dist="38100" dir="2700000" algn="tl" rotWithShape="0">
              <a:prstClr val="black">
                <a:alpha val="40000"/>
              </a:prstClr>
            </a:outerShdw>
          </a:effectLst>
        </p:spPr>
      </p:pic>
      <p:cxnSp>
        <p:nvCxnSpPr>
          <p:cNvPr id="38" name="直接连接符 37"/>
          <p:cNvCxnSpPr/>
          <p:nvPr/>
        </p:nvCxnSpPr>
        <p:spPr>
          <a:xfrm>
            <a:off x="5857875" y="5311775"/>
            <a:ext cx="6015038" cy="1588"/>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857875" y="2351088"/>
            <a:ext cx="5991225" cy="1587"/>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par>
                                <p:cTn id="17" presetID="21"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22" presetClass="entr" presetSubtype="8"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par>
                                <p:cTn id="31" presetID="22" presetClass="entr" presetSubtype="8"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箭头连接符 1"/>
          <p:cNvCxnSpPr/>
          <p:nvPr/>
        </p:nvCxnSpPr>
        <p:spPr>
          <a:xfrm flipV="1">
            <a:off x="804863" y="3341688"/>
            <a:ext cx="9910762" cy="58737"/>
          </a:xfrm>
          <a:prstGeom prst="straightConnector1">
            <a:avLst/>
          </a:prstGeom>
          <a:ln w="28575">
            <a:solidFill>
              <a:srgbClr val="177C6D"/>
            </a:solidFill>
            <a:tailEnd type="arrow"/>
          </a:ln>
        </p:spPr>
        <p:style>
          <a:lnRef idx="1">
            <a:schemeClr val="accent1"/>
          </a:lnRef>
          <a:fillRef idx="0">
            <a:schemeClr val="accent1"/>
          </a:fillRef>
          <a:effectRef idx="0">
            <a:schemeClr val="accent1"/>
          </a:effectRef>
          <a:fontRef idx="minor">
            <a:schemeClr val="tx1"/>
          </a:fontRef>
        </p:style>
      </p:cxnSp>
      <p:sp>
        <p:nvSpPr>
          <p:cNvPr id="7" name="流程图: 联系 6"/>
          <p:cNvSpPr/>
          <p:nvPr/>
        </p:nvSpPr>
        <p:spPr>
          <a:xfrm>
            <a:off x="1477963" y="3344863"/>
            <a:ext cx="109537" cy="109537"/>
          </a:xfrm>
          <a:prstGeom prst="flowChartConnector">
            <a:avLst/>
          </a:prstGeom>
          <a:solidFill>
            <a:srgbClr val="177C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文本框 10"/>
          <p:cNvSpPr txBox="1">
            <a:spLocks noChangeArrowheads="1"/>
          </p:cNvSpPr>
          <p:nvPr/>
        </p:nvSpPr>
        <p:spPr bwMode="auto">
          <a:xfrm>
            <a:off x="928688" y="2835275"/>
            <a:ext cx="2662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latinLnBrk="1" hangingPunct="1"/>
            <a:r>
              <a:rPr lang="zh-CN" altLang="en-US" sz="2000" b="1">
                <a:solidFill>
                  <a:srgbClr val="177C6D"/>
                </a:solidFill>
                <a:latin typeface="微软雅黑" panose="020B0503020204020204" pitchFamily="34" charset="-122"/>
                <a:ea typeface="微软雅黑" panose="020B0503020204020204" pitchFamily="34" charset="-122"/>
              </a:rPr>
              <a:t>柏林会议</a:t>
            </a:r>
            <a:r>
              <a:rPr lang="en-US" altLang="zh-CN" sz="2000" b="1">
                <a:solidFill>
                  <a:srgbClr val="177C6D"/>
                </a:solidFill>
                <a:latin typeface="Times New Roman" panose="02020603050405020304" pitchFamily="18" charset="0"/>
                <a:ea typeface="微软雅黑" panose="020B0503020204020204" pitchFamily="34" charset="-122"/>
                <a:cs typeface="Times New Roman" panose="02020603050405020304" pitchFamily="18" charset="0"/>
              </a:rPr>
              <a:t>2014.3.29</a:t>
            </a:r>
            <a:endParaRPr lang="zh-CN" altLang="en-US" sz="2000" b="1">
              <a:solidFill>
                <a:srgbClr val="177C6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流程图: 联系 11"/>
          <p:cNvSpPr/>
          <p:nvPr/>
        </p:nvSpPr>
        <p:spPr>
          <a:xfrm>
            <a:off x="3684588" y="3341688"/>
            <a:ext cx="111125" cy="109537"/>
          </a:xfrm>
          <a:prstGeom prst="flowChartConnector">
            <a:avLst/>
          </a:prstGeom>
          <a:solidFill>
            <a:srgbClr val="177C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文本框 12"/>
          <p:cNvSpPr txBox="1">
            <a:spLocks noChangeArrowheads="1"/>
          </p:cNvSpPr>
          <p:nvPr/>
        </p:nvSpPr>
        <p:spPr bwMode="auto">
          <a:xfrm>
            <a:off x="1843088" y="3671888"/>
            <a:ext cx="4956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latinLnBrk="1" hangingPunct="1"/>
            <a:r>
              <a:rPr lang="zh-CN" altLang="en-US" sz="2000" b="1">
                <a:solidFill>
                  <a:srgbClr val="177C6D"/>
                </a:solidFill>
                <a:latin typeface="微软雅黑" panose="020B0503020204020204" pitchFamily="34" charset="-122"/>
                <a:ea typeface="微软雅黑" panose="020B0503020204020204" pitchFamily="34" charset="-122"/>
                <a:cs typeface="等线" panose="02010600030101010101" pitchFamily="2" charset="-122"/>
                <a:sym typeface="+mn-ea"/>
              </a:rPr>
              <a:t>联合国气候变化问题领导人会晤</a:t>
            </a:r>
            <a:r>
              <a:rPr lang="en-US" altLang="zh-CN" sz="2000" b="1">
                <a:solidFill>
                  <a:srgbClr val="177C6D"/>
                </a:solidFill>
                <a:latin typeface="Times New Roman" panose="02020603050405020304" pitchFamily="18" charset="0"/>
                <a:ea typeface="微软雅黑" panose="020B0503020204020204" pitchFamily="34" charset="-122"/>
                <a:cs typeface="Times New Roman" panose="02020603050405020304" pitchFamily="18" charset="0"/>
                <a:sym typeface="+mn-ea"/>
              </a:rPr>
              <a:t>2015.11.30</a:t>
            </a:r>
            <a:endParaRPr lang="zh-CN" altLang="en-US" sz="2000" b="1">
              <a:solidFill>
                <a:srgbClr val="177C6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流程图: 联系 13"/>
          <p:cNvSpPr/>
          <p:nvPr/>
        </p:nvSpPr>
        <p:spPr>
          <a:xfrm>
            <a:off x="6445250" y="3344863"/>
            <a:ext cx="109538" cy="109537"/>
          </a:xfrm>
          <a:prstGeom prst="flowChartConnector">
            <a:avLst/>
          </a:prstGeom>
          <a:solidFill>
            <a:srgbClr val="177C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文本框 14"/>
          <p:cNvSpPr txBox="1">
            <a:spLocks noChangeArrowheads="1"/>
          </p:cNvSpPr>
          <p:nvPr/>
        </p:nvSpPr>
        <p:spPr bwMode="auto">
          <a:xfrm>
            <a:off x="5411788" y="2835275"/>
            <a:ext cx="3367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latinLnBrk="1" hangingPunct="1"/>
            <a:r>
              <a:rPr lang="zh-CN" altLang="en-US" sz="2000" b="1">
                <a:solidFill>
                  <a:srgbClr val="177C6D"/>
                </a:solidFill>
                <a:latin typeface="微软雅黑" panose="020B0503020204020204" pitchFamily="34" charset="-122"/>
                <a:ea typeface="微软雅黑" panose="020B0503020204020204" pitchFamily="34" charset="-122"/>
                <a:cs typeface="等线" panose="02010600030101010101" pitchFamily="2" charset="-122"/>
                <a:sym typeface="+mn-ea"/>
              </a:rPr>
              <a:t>世界互联网大会</a:t>
            </a:r>
            <a:r>
              <a:rPr lang="en-US" altLang="zh-CN" sz="2000" b="1">
                <a:solidFill>
                  <a:srgbClr val="177C6D"/>
                </a:solidFill>
                <a:latin typeface="Times New Roman" panose="02020603050405020304" pitchFamily="18" charset="0"/>
                <a:ea typeface="微软雅黑" panose="020B0503020204020204" pitchFamily="34" charset="-122"/>
                <a:cs typeface="Times New Roman" panose="02020603050405020304" pitchFamily="18" charset="0"/>
                <a:sym typeface="+mn-ea"/>
              </a:rPr>
              <a:t>2015.12.16</a:t>
            </a:r>
            <a:endParaRPr lang="zh-CN" altLang="en-US" sz="2000" b="1">
              <a:solidFill>
                <a:srgbClr val="177C6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流程图: 联系 18"/>
          <p:cNvSpPr/>
          <p:nvPr/>
        </p:nvSpPr>
        <p:spPr>
          <a:xfrm>
            <a:off x="8591550" y="3344863"/>
            <a:ext cx="109538" cy="109537"/>
          </a:xfrm>
          <a:prstGeom prst="flowChartConnector">
            <a:avLst/>
          </a:prstGeom>
          <a:solidFill>
            <a:srgbClr val="177C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文本框 19"/>
          <p:cNvSpPr txBox="1">
            <a:spLocks noChangeArrowheads="1"/>
          </p:cNvSpPr>
          <p:nvPr/>
        </p:nvSpPr>
        <p:spPr bwMode="auto">
          <a:xfrm>
            <a:off x="7467600" y="3632200"/>
            <a:ext cx="2620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177C6D"/>
                </a:solidFill>
                <a:latin typeface="微软雅黑" panose="020B0503020204020204" pitchFamily="34" charset="-122"/>
                <a:ea typeface="微软雅黑" panose="020B0503020204020204" pitchFamily="34" charset="-122"/>
                <a:cs typeface="等线" panose="02010600030101010101" pitchFamily="2" charset="-122"/>
                <a:sym typeface="+mn-ea"/>
              </a:rPr>
              <a:t>“七一讲话”</a:t>
            </a:r>
            <a:r>
              <a:rPr lang="en-US" altLang="zh-CN" sz="2000" b="1">
                <a:solidFill>
                  <a:srgbClr val="177C6D"/>
                </a:solidFill>
                <a:latin typeface="Times New Roman" panose="02020603050405020304" pitchFamily="18" charset="0"/>
                <a:ea typeface="微软雅黑" panose="020B0503020204020204" pitchFamily="34" charset="-122"/>
                <a:cs typeface="Times New Roman" panose="02020603050405020304" pitchFamily="18" charset="0"/>
                <a:sym typeface="+mn-ea"/>
              </a:rPr>
              <a:t>2016.7.1</a:t>
            </a:r>
            <a:endParaRPr lang="zh-CN" altLang="en-US" sz="2000" b="1">
              <a:solidFill>
                <a:srgbClr val="177C6D"/>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1" name="矩形标注 20"/>
          <p:cNvSpPr/>
          <p:nvPr/>
        </p:nvSpPr>
        <p:spPr>
          <a:xfrm>
            <a:off x="854075" y="1463675"/>
            <a:ext cx="1897063" cy="1143000"/>
          </a:xfrm>
          <a:prstGeom prst="wedgeRectCallout">
            <a:avLst>
              <a:gd name="adj1" fmla="val 41800"/>
              <a:gd name="adj2" fmla="val 71868"/>
            </a:avLst>
          </a:prstGeom>
          <a:solidFill>
            <a:srgbClr val="177C6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矩形标注 21"/>
          <p:cNvSpPr/>
          <p:nvPr/>
        </p:nvSpPr>
        <p:spPr>
          <a:xfrm rot="10800000">
            <a:off x="7594600" y="4210050"/>
            <a:ext cx="2657475" cy="1470025"/>
          </a:xfrm>
          <a:prstGeom prst="wedgeRectCallout">
            <a:avLst>
              <a:gd name="adj1" fmla="val -1129"/>
              <a:gd name="adj2" fmla="val 65327"/>
            </a:avLst>
          </a:prstGeom>
          <a:solidFill>
            <a:srgbClr val="177C6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文本框 22"/>
          <p:cNvSpPr txBox="1">
            <a:spLocks noChangeArrowheads="1"/>
          </p:cNvSpPr>
          <p:nvPr/>
        </p:nvSpPr>
        <p:spPr bwMode="auto">
          <a:xfrm>
            <a:off x="931863" y="1498600"/>
            <a:ext cx="1822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a:solidFill>
                  <a:schemeClr val="bg1"/>
                </a:solidFill>
                <a:latin typeface="微软雅黑" panose="020B0503020204020204" pitchFamily="34" charset="-122"/>
                <a:ea typeface="微软雅黑" panose="020B0503020204020204" pitchFamily="34" charset="-122"/>
                <a:cs typeface="等线" panose="02010600030101010101" pitchFamily="2" charset="-122"/>
                <a:sym typeface="+mn-ea"/>
              </a:rPr>
              <a:t>贡献完善全球治理的</a:t>
            </a:r>
            <a:r>
              <a:rPr lang="zh-CN" altLang="en-US" sz="2000" b="1">
                <a:solidFill>
                  <a:schemeClr val="bg1"/>
                </a:solidFill>
                <a:latin typeface="微软雅黑" panose="020B0503020204020204" pitchFamily="34" charset="-122"/>
                <a:ea typeface="微软雅黑" panose="020B0503020204020204" pitchFamily="34" charset="-122"/>
                <a:cs typeface="等线" panose="02010600030101010101" pitchFamily="2" charset="-122"/>
                <a:sym typeface="+mn-ea"/>
              </a:rPr>
              <a:t>中国方案</a:t>
            </a:r>
          </a:p>
        </p:txBody>
      </p:sp>
      <p:sp>
        <p:nvSpPr>
          <p:cNvPr id="3" name="文本框 2"/>
          <p:cNvSpPr txBox="1">
            <a:spLocks noChangeArrowheads="1"/>
          </p:cNvSpPr>
          <p:nvPr/>
        </p:nvSpPr>
        <p:spPr bwMode="auto">
          <a:xfrm>
            <a:off x="7700963" y="4381500"/>
            <a:ext cx="25511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a:solidFill>
                  <a:schemeClr val="bg1"/>
                </a:solidFill>
                <a:latin typeface="微软雅黑" panose="020B0503020204020204" pitchFamily="34" charset="-122"/>
                <a:ea typeface="微软雅黑" panose="020B0503020204020204" pitchFamily="34" charset="-122"/>
                <a:cs typeface="等线" panose="02010600030101010101" pitchFamily="2" charset="-122"/>
                <a:sym typeface="+mn-ea"/>
              </a:rPr>
              <a:t>为人类对更好社会制度的探索提供</a:t>
            </a:r>
            <a:r>
              <a:rPr lang="zh-CN" altLang="en-US" sz="2000" b="1">
                <a:solidFill>
                  <a:schemeClr val="bg1"/>
                </a:solidFill>
                <a:latin typeface="微软雅黑" panose="020B0503020204020204" pitchFamily="34" charset="-122"/>
                <a:ea typeface="微软雅黑" panose="020B0503020204020204" pitchFamily="34" charset="-122"/>
                <a:cs typeface="等线" panose="02010600030101010101" pitchFamily="2" charset="-122"/>
                <a:sym typeface="+mn-ea"/>
              </a:rPr>
              <a:t>中国方案</a:t>
            </a:r>
          </a:p>
        </p:txBody>
      </p:sp>
      <p:sp>
        <p:nvSpPr>
          <p:cNvPr id="16" name="矩形标注 15"/>
          <p:cNvSpPr/>
          <p:nvPr/>
        </p:nvSpPr>
        <p:spPr>
          <a:xfrm rot="10800000">
            <a:off x="2341563" y="4251325"/>
            <a:ext cx="3070225" cy="1501775"/>
          </a:xfrm>
          <a:prstGeom prst="wedgeRectCallout">
            <a:avLst>
              <a:gd name="adj1" fmla="val -2692"/>
              <a:gd name="adj2" fmla="val 64715"/>
            </a:avLst>
          </a:prstGeom>
          <a:solidFill>
            <a:srgbClr val="177C6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a:spLocks noChangeArrowheads="1"/>
          </p:cNvSpPr>
          <p:nvPr/>
        </p:nvSpPr>
        <p:spPr bwMode="auto">
          <a:xfrm>
            <a:off x="2446338" y="4341813"/>
            <a:ext cx="2859087"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a:solidFill>
                  <a:schemeClr val="bg1"/>
                </a:solidFill>
                <a:latin typeface="微软雅黑" panose="020B0503020204020204" pitchFamily="34" charset="-122"/>
                <a:ea typeface="微软雅黑" panose="020B0503020204020204" pitchFamily="34" charset="-122"/>
                <a:cs typeface="等线" panose="02010600030101010101" pitchFamily="2" charset="-122"/>
              </a:rPr>
              <a:t>“巴黎协议应该有利于照顾各国国情，讲求务实有效”为目标的</a:t>
            </a:r>
            <a:r>
              <a:rPr lang="zh-CN" altLang="en-US" sz="2000" b="1">
                <a:solidFill>
                  <a:schemeClr val="bg1"/>
                </a:solidFill>
                <a:latin typeface="微软雅黑" panose="020B0503020204020204" pitchFamily="34" charset="-122"/>
                <a:ea typeface="微软雅黑" panose="020B0503020204020204" pitchFamily="34" charset="-122"/>
                <a:cs typeface="等线" panose="02010600030101010101" pitchFamily="2" charset="-122"/>
              </a:rPr>
              <a:t>中国方案</a:t>
            </a:r>
          </a:p>
        </p:txBody>
      </p:sp>
      <p:sp>
        <p:nvSpPr>
          <p:cNvPr id="17" name="矩形标注 16"/>
          <p:cNvSpPr/>
          <p:nvPr/>
        </p:nvSpPr>
        <p:spPr>
          <a:xfrm>
            <a:off x="5165725" y="1425575"/>
            <a:ext cx="2779713" cy="1143000"/>
          </a:xfrm>
          <a:prstGeom prst="wedgeRectCallout">
            <a:avLst>
              <a:gd name="adj1" fmla="val 37784"/>
              <a:gd name="adj2" fmla="val 75505"/>
            </a:avLst>
          </a:prstGeom>
          <a:solidFill>
            <a:srgbClr val="177C6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文本框 4"/>
          <p:cNvSpPr txBox="1">
            <a:spLocks noChangeArrowheads="1"/>
          </p:cNvSpPr>
          <p:nvPr/>
        </p:nvSpPr>
        <p:spPr bwMode="auto">
          <a:xfrm>
            <a:off x="5305425" y="1497013"/>
            <a:ext cx="2655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a:solidFill>
                  <a:schemeClr val="bg1"/>
                </a:solidFill>
                <a:latin typeface="微软雅黑" panose="020B0503020204020204" pitchFamily="34" charset="-122"/>
                <a:ea typeface="微软雅黑" panose="020B0503020204020204" pitchFamily="34" charset="-122"/>
                <a:cs typeface="等线" panose="02010600030101010101" pitchFamily="2" charset="-122"/>
              </a:rPr>
              <a:t>共同构建网络空间命运共同体提出</a:t>
            </a:r>
            <a:r>
              <a:rPr lang="zh-CN" altLang="en-US" sz="2000" b="1">
                <a:solidFill>
                  <a:schemeClr val="bg1"/>
                </a:solidFill>
                <a:latin typeface="微软雅黑" panose="020B0503020204020204" pitchFamily="34" charset="-122"/>
                <a:ea typeface="微软雅黑" panose="020B0503020204020204" pitchFamily="34" charset="-122"/>
                <a:cs typeface="等线" panose="02010600030101010101" pitchFamily="2" charset="-122"/>
              </a:rPr>
              <a:t>中国方案</a:t>
            </a:r>
          </a:p>
        </p:txBody>
      </p:sp>
      <p:sp>
        <p:nvSpPr>
          <p:cNvPr id="26" name="文本框 25"/>
          <p:cNvSpPr txBox="1">
            <a:spLocks noChangeArrowheads="1"/>
          </p:cNvSpPr>
          <p:nvPr/>
        </p:nvSpPr>
        <p:spPr bwMode="auto">
          <a:xfrm>
            <a:off x="9821863" y="2806700"/>
            <a:ext cx="221773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latinLnBrk="1" hangingPunct="1">
              <a:lnSpc>
                <a:spcPct val="150000"/>
              </a:lnSpc>
            </a:pPr>
            <a:r>
              <a:rPr lang="en-US" altLang="zh-CN" sz="2000" b="1">
                <a:solidFill>
                  <a:srgbClr val="177C6D"/>
                </a:solidFill>
                <a:latin typeface="微软雅黑" panose="020B0503020204020204" pitchFamily="34" charset="-122"/>
                <a:ea typeface="微软雅黑" panose="020B0503020204020204" pitchFamily="34" charset="-122"/>
                <a:cs typeface="Times New Roman" panose="02020603050405020304" pitchFamily="18" charset="0"/>
                <a:sym typeface="+mn-ea"/>
              </a:rPr>
              <a:t>G20</a:t>
            </a:r>
            <a:r>
              <a:rPr lang="zh-CN" altLang="en-US" sz="2000" b="1">
                <a:solidFill>
                  <a:srgbClr val="177C6D"/>
                </a:solidFill>
                <a:latin typeface="微软雅黑" panose="020B0503020204020204" pitchFamily="34" charset="-122"/>
                <a:ea typeface="微软雅黑" panose="020B0503020204020204" pitchFamily="34" charset="-122"/>
                <a:cs typeface="Times New Roman" panose="02020603050405020304" pitchFamily="18" charset="0"/>
                <a:sym typeface="+mn-ea"/>
              </a:rPr>
              <a:t>杭州峰会公报</a:t>
            </a:r>
            <a:endParaRPr lang="en-US" altLang="zh-CN" sz="2000" b="1">
              <a:solidFill>
                <a:srgbClr val="177C6D"/>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eaLnBrk="1" latinLnBrk="1" hangingPunct="1">
              <a:lnSpc>
                <a:spcPct val="150000"/>
              </a:lnSpc>
            </a:pPr>
            <a:r>
              <a:rPr lang="en-US" altLang="zh-CN" sz="2000" b="1">
                <a:solidFill>
                  <a:srgbClr val="177C6D"/>
                </a:solidFill>
                <a:latin typeface="微软雅黑" panose="020B0503020204020204" pitchFamily="34" charset="-122"/>
                <a:ea typeface="微软雅黑" panose="020B0503020204020204" pitchFamily="34" charset="-122"/>
                <a:cs typeface="Times New Roman" panose="02020603050405020304" pitchFamily="18" charset="0"/>
                <a:sym typeface="+mn-ea"/>
              </a:rPr>
              <a:t>     2016.9.4</a:t>
            </a:r>
            <a:endParaRPr lang="zh-CN" altLang="en-US" sz="2000" b="1">
              <a:solidFill>
                <a:srgbClr val="177C6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标注 8"/>
          <p:cNvSpPr/>
          <p:nvPr/>
        </p:nvSpPr>
        <p:spPr>
          <a:xfrm>
            <a:off x="9177338" y="1425575"/>
            <a:ext cx="2133600" cy="1143000"/>
          </a:xfrm>
          <a:prstGeom prst="wedgeRectCallout">
            <a:avLst>
              <a:gd name="adj1" fmla="val 13691"/>
              <a:gd name="adj2" fmla="val 83240"/>
            </a:avLst>
          </a:prstGeom>
          <a:noFill/>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endParaRPr lang="zh-CN" altLang="en-US"/>
          </a:p>
        </p:txBody>
      </p:sp>
      <p:sp>
        <p:nvSpPr>
          <p:cNvPr id="10" name="文本框 9"/>
          <p:cNvSpPr txBox="1">
            <a:spLocks noChangeArrowheads="1"/>
          </p:cNvSpPr>
          <p:nvPr/>
        </p:nvSpPr>
        <p:spPr bwMode="auto">
          <a:xfrm>
            <a:off x="9253538" y="1470025"/>
            <a:ext cx="20574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a:latin typeface="微软雅黑" panose="020B0503020204020204" pitchFamily="34" charset="-122"/>
                <a:ea typeface="微软雅黑" panose="020B0503020204020204" pitchFamily="34" charset="-122"/>
                <a:cs typeface="等线" panose="02010600030101010101" pitchFamily="2" charset="-122"/>
              </a:rPr>
              <a:t>美好愿景和理论构想的现实文本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25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125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25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250"/>
                                        <p:tgtEl>
                                          <p:spTgt spid="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25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125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1250"/>
                                        <p:tgtEl>
                                          <p:spTgt spid="1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1250"/>
                                        <p:tgtEl>
                                          <p:spTgt spid="2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1250"/>
                                        <p:tgtEl>
                                          <p:spTgt spid="2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1250"/>
                                        <p:tgtEl>
                                          <p:spTgt spid="2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1250"/>
                                        <p:tgtEl>
                                          <p:spTgt spid="2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1250"/>
                                        <p:tgtEl>
                                          <p:spTgt spid="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1250"/>
                                        <p:tgtEl>
                                          <p:spTgt spid="1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1250"/>
                                        <p:tgtEl>
                                          <p:spTgt spid="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1250"/>
                                        <p:tgtEl>
                                          <p:spTgt spid="1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1250"/>
                                        <p:tgtEl>
                                          <p:spTgt spid="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1250"/>
                                        <p:tgtEl>
                                          <p:spTgt spid="2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1250"/>
                                        <p:tgtEl>
                                          <p:spTgt spid="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left)">
                                      <p:cBhvr>
                                        <p:cTn id="64"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animBg="1"/>
      <p:bldP spid="13" grpId="0"/>
      <p:bldP spid="14" grpId="0" animBg="1"/>
      <p:bldP spid="15" grpId="0"/>
      <p:bldP spid="19" grpId="0" animBg="1"/>
      <p:bldP spid="20" grpId="0"/>
      <p:bldP spid="21" grpId="0" animBg="1"/>
      <p:bldP spid="22" grpId="0" animBg="1"/>
      <p:bldP spid="23" grpId="0"/>
      <p:bldP spid="3" grpId="0"/>
      <p:bldP spid="16" grpId="0" animBg="1"/>
      <p:bldP spid="4" grpId="0"/>
      <p:bldP spid="17" grpId="0" animBg="1"/>
      <p:bldP spid="5" grpId="0"/>
      <p:bldP spid="26" grpId="0"/>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等腰三角形 32"/>
          <p:cNvSpPr/>
          <p:nvPr/>
        </p:nvSpPr>
        <p:spPr>
          <a:xfrm rot="5400000">
            <a:off x="3653631" y="3128169"/>
            <a:ext cx="557213" cy="333375"/>
          </a:xfrm>
          <a:prstGeom prst="triangle">
            <a:avLst/>
          </a:prstGeom>
          <a:gradFill>
            <a:gsLst>
              <a:gs pos="0">
                <a:srgbClr val="14CD68"/>
              </a:gs>
              <a:gs pos="61000">
                <a:srgbClr val="035C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文本框 3"/>
          <p:cNvSpPr txBox="1">
            <a:spLocks noChangeArrowheads="1"/>
          </p:cNvSpPr>
          <p:nvPr/>
        </p:nvSpPr>
        <p:spPr bwMode="auto">
          <a:xfrm>
            <a:off x="415925" y="3016250"/>
            <a:ext cx="3257550" cy="523875"/>
          </a:xfrm>
          <a:prstGeom prst="rect">
            <a:avLst/>
          </a:prstGeom>
          <a:solidFill>
            <a:srgbClr val="18749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bg1"/>
                </a:solidFill>
                <a:latin typeface="微软雅黑" panose="020B0503020204020204" pitchFamily="34" charset="-122"/>
                <a:ea typeface="微软雅黑" panose="020B0503020204020204" pitchFamily="34" charset="-122"/>
                <a:sym typeface="+mn-ea"/>
              </a:rPr>
              <a:t>中国方案大数据</a:t>
            </a:r>
          </a:p>
        </p:txBody>
      </p:sp>
      <p:graphicFrame>
        <p:nvGraphicFramePr>
          <p:cNvPr id="10" name="图示 9"/>
          <p:cNvGraphicFramePr/>
          <p:nvPr/>
        </p:nvGraphicFramePr>
        <p:xfrm>
          <a:off x="3674075" y="93385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8)">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Graphic spid="1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3213100" y="1371600"/>
            <a:ext cx="1588" cy="4610100"/>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213100" y="1673225"/>
            <a:ext cx="941388" cy="11113"/>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213100" y="2724150"/>
            <a:ext cx="941388" cy="11113"/>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213100" y="3775075"/>
            <a:ext cx="941388" cy="11113"/>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213100" y="4826000"/>
            <a:ext cx="941388" cy="11113"/>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sp>
        <p:nvSpPr>
          <p:cNvPr id="9223" name="文本框 12"/>
          <p:cNvSpPr txBox="1">
            <a:spLocks noChangeArrowheads="1"/>
          </p:cNvSpPr>
          <p:nvPr/>
        </p:nvSpPr>
        <p:spPr bwMode="auto">
          <a:xfrm>
            <a:off x="5662613" y="2027238"/>
            <a:ext cx="7540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18749A"/>
                </a:solidFill>
                <a:latin typeface="微软雅黑" panose="020B0503020204020204" pitchFamily="34" charset="-122"/>
                <a:ea typeface="微软雅黑" panose="020B0503020204020204" pitchFamily="34" charset="-122"/>
                <a:sym typeface="+mn-ea"/>
              </a:rPr>
              <a:t>4个 I</a:t>
            </a:r>
          </a:p>
        </p:txBody>
      </p:sp>
      <p:sp>
        <p:nvSpPr>
          <p:cNvPr id="9224" name="文本框 14"/>
          <p:cNvSpPr txBox="1">
            <a:spLocks noChangeArrowheads="1"/>
          </p:cNvSpPr>
          <p:nvPr/>
        </p:nvSpPr>
        <p:spPr bwMode="auto">
          <a:xfrm>
            <a:off x="4402138" y="3586163"/>
            <a:ext cx="16097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18749A"/>
                </a:solidFill>
                <a:latin typeface="微软雅黑" panose="020B0503020204020204" pitchFamily="34" charset="-122"/>
                <a:ea typeface="微软雅黑" panose="020B0503020204020204" pitchFamily="34" charset="-122"/>
                <a:sym typeface="+mn-ea"/>
              </a:rPr>
              <a:t>9大优先领域</a:t>
            </a:r>
            <a:endParaRPr lang="zh-CN" altLang="en-US" sz="2000" b="1">
              <a:solidFill>
                <a:srgbClr val="18749A"/>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V="1">
            <a:off x="3222625" y="5302250"/>
            <a:ext cx="2290763" cy="6350"/>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sp>
        <p:nvSpPr>
          <p:cNvPr id="9226" name="文本框 22"/>
          <p:cNvSpPr txBox="1">
            <a:spLocks noChangeArrowheads="1"/>
          </p:cNvSpPr>
          <p:nvPr/>
        </p:nvSpPr>
        <p:spPr bwMode="auto">
          <a:xfrm>
            <a:off x="4283075" y="1438275"/>
            <a:ext cx="19970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18749A"/>
                </a:solidFill>
                <a:latin typeface="微软雅黑" panose="020B0503020204020204" pitchFamily="34" charset="-122"/>
                <a:ea typeface="微软雅黑" panose="020B0503020204020204" pitchFamily="34" charset="-122"/>
              </a:rPr>
              <a:t>1</a:t>
            </a:r>
            <a:r>
              <a:rPr lang="zh-CN" altLang="en-US" sz="2000" b="1">
                <a:solidFill>
                  <a:srgbClr val="18749A"/>
                </a:solidFill>
                <a:latin typeface="微软雅黑" panose="020B0503020204020204" pitchFamily="34" charset="-122"/>
                <a:ea typeface="微软雅黑" panose="020B0503020204020204" pitchFamily="34" charset="-122"/>
              </a:rPr>
              <a:t>个共识</a:t>
            </a:r>
          </a:p>
        </p:txBody>
      </p:sp>
      <p:sp>
        <p:nvSpPr>
          <p:cNvPr id="9227" name="文本框 24"/>
          <p:cNvSpPr txBox="1">
            <a:spLocks noChangeArrowheads="1"/>
          </p:cNvSpPr>
          <p:nvPr/>
        </p:nvSpPr>
        <p:spPr bwMode="auto">
          <a:xfrm>
            <a:off x="4351338" y="2571750"/>
            <a:ext cx="16097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18749A"/>
                </a:solidFill>
                <a:latin typeface="微软雅黑" panose="020B0503020204020204" pitchFamily="34" charset="-122"/>
                <a:ea typeface="微软雅黑" panose="020B0503020204020204" pitchFamily="34" charset="-122"/>
                <a:sym typeface="+mn-ea"/>
              </a:rPr>
              <a:t>4大议题版块</a:t>
            </a:r>
            <a:endParaRPr lang="zh-CN" altLang="en-US" sz="2000" b="1">
              <a:solidFill>
                <a:srgbClr val="18749A"/>
              </a:solidFill>
              <a:latin typeface="微软雅黑" panose="020B0503020204020204" pitchFamily="34" charset="-122"/>
              <a:ea typeface="微软雅黑" panose="020B0503020204020204" pitchFamily="34" charset="-122"/>
            </a:endParaRPr>
          </a:p>
        </p:txBody>
      </p:sp>
      <p:sp>
        <p:nvSpPr>
          <p:cNvPr id="33" name="等腰三角形 32"/>
          <p:cNvSpPr/>
          <p:nvPr/>
        </p:nvSpPr>
        <p:spPr>
          <a:xfrm rot="5400000">
            <a:off x="2657475" y="3176588"/>
            <a:ext cx="557213" cy="331787"/>
          </a:xfrm>
          <a:prstGeom prst="triangle">
            <a:avLst/>
          </a:prstGeom>
          <a:gradFill>
            <a:gsLst>
              <a:gs pos="0">
                <a:srgbClr val="14CD68"/>
              </a:gs>
              <a:gs pos="61000">
                <a:srgbClr val="035C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229" name="文本框 3"/>
          <p:cNvSpPr txBox="1">
            <a:spLocks noChangeArrowheads="1"/>
          </p:cNvSpPr>
          <p:nvPr/>
        </p:nvSpPr>
        <p:spPr bwMode="auto">
          <a:xfrm>
            <a:off x="382588" y="3057525"/>
            <a:ext cx="2286000" cy="523875"/>
          </a:xfrm>
          <a:prstGeom prst="rect">
            <a:avLst/>
          </a:prstGeom>
          <a:solidFill>
            <a:srgbClr val="18749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bg1"/>
                </a:solidFill>
                <a:latin typeface="微软雅黑" panose="020B0503020204020204" pitchFamily="34" charset="-122"/>
                <a:ea typeface="微软雅黑" panose="020B0503020204020204" pitchFamily="34" charset="-122"/>
                <a:sym typeface="+mn-ea"/>
              </a:rPr>
              <a:t>中国方案</a:t>
            </a:r>
          </a:p>
        </p:txBody>
      </p:sp>
      <p:cxnSp>
        <p:nvCxnSpPr>
          <p:cNvPr id="28" name="直接连接符 27"/>
          <p:cNvCxnSpPr/>
          <p:nvPr/>
        </p:nvCxnSpPr>
        <p:spPr>
          <a:xfrm flipV="1">
            <a:off x="3222625" y="4294188"/>
            <a:ext cx="2290763" cy="476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3206750" y="3228975"/>
            <a:ext cx="2290763" cy="6350"/>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3222625" y="2241550"/>
            <a:ext cx="2290763" cy="4763"/>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pic>
        <p:nvPicPr>
          <p:cNvPr id="9233" name="图片 35" descr="未标题-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0200" y="1136650"/>
            <a:ext cx="356076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直接连接符 36"/>
          <p:cNvCxnSpPr/>
          <p:nvPr/>
        </p:nvCxnSpPr>
        <p:spPr>
          <a:xfrm>
            <a:off x="7937500" y="1141413"/>
            <a:ext cx="3683000" cy="0"/>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7966075" y="2241550"/>
            <a:ext cx="3683000" cy="0"/>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pic>
        <p:nvPicPr>
          <p:cNvPr id="9236" name="그림 162" descr="선2.png"/>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8625" y="2224088"/>
            <a:ext cx="33623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未标题-2"/>
          <p:cNvPicPr>
            <a:picLocks noChangeAspect="1"/>
          </p:cNvPicPr>
          <p:nvPr/>
        </p:nvPicPr>
        <p:blipFill>
          <a:blip r:embed="rId4"/>
          <a:stretch>
            <a:fillRect/>
          </a:stretch>
        </p:blipFill>
        <p:spPr>
          <a:xfrm>
            <a:off x="7949565" y="2357120"/>
            <a:ext cx="3691890" cy="3455670"/>
          </a:xfrm>
          <a:prstGeom prst="rect">
            <a:avLst/>
          </a:prstGeom>
          <a:effectLst>
            <a:glow rad="228600">
              <a:schemeClr val="accent3">
                <a:satMod val="175000"/>
                <a:alpha val="40000"/>
              </a:schemeClr>
            </a:glow>
          </a:effectLst>
        </p:spPr>
      </p:pic>
      <p:sp>
        <p:nvSpPr>
          <p:cNvPr id="9238" name="文本框 31"/>
          <p:cNvSpPr txBox="1">
            <a:spLocks noChangeArrowheads="1"/>
          </p:cNvSpPr>
          <p:nvPr/>
        </p:nvSpPr>
        <p:spPr bwMode="auto">
          <a:xfrm>
            <a:off x="8356600" y="3730625"/>
            <a:ext cx="2868613"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即“放眼长远、综合施策、扩大开放、包容发展”</a:t>
            </a:r>
          </a:p>
        </p:txBody>
      </p:sp>
      <p:sp>
        <p:nvSpPr>
          <p:cNvPr id="9239" name="文本框 34"/>
          <p:cNvSpPr txBox="1">
            <a:spLocks noChangeArrowheads="1"/>
          </p:cNvSpPr>
          <p:nvPr/>
        </p:nvSpPr>
        <p:spPr bwMode="auto">
          <a:xfrm>
            <a:off x="8078788" y="2608263"/>
            <a:ext cx="34321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mn-ea"/>
              </a:rPr>
              <a:t>“杭州共识”</a:t>
            </a:r>
            <a:endParaRPr lang="zh-CN" altLang="en-US" sz="4000"/>
          </a:p>
        </p:txBody>
      </p:sp>
      <p:pic>
        <p:nvPicPr>
          <p:cNvPr id="9240" name="그림 162" descr="선2.png"/>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788" y="3459163"/>
            <a:ext cx="33607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1" name="文本框 10"/>
          <p:cNvSpPr txBox="1">
            <a:spLocks noChangeArrowheads="1"/>
          </p:cNvSpPr>
          <p:nvPr/>
        </p:nvSpPr>
        <p:spPr bwMode="auto">
          <a:xfrm>
            <a:off x="4451350" y="4584700"/>
            <a:ext cx="11017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18749A"/>
                </a:solidFill>
                <a:latin typeface="微软雅黑" panose="020B0503020204020204" pitchFamily="34" charset="-122"/>
                <a:ea typeface="微软雅黑" panose="020B0503020204020204" pitchFamily="34" charset="-122"/>
              </a:rPr>
              <a:t>1</a:t>
            </a:r>
            <a:r>
              <a:rPr lang="zh-CN" altLang="en-US" sz="2000" b="1">
                <a:solidFill>
                  <a:srgbClr val="18749A"/>
                </a:solidFill>
                <a:latin typeface="微软雅黑" panose="020B0503020204020204" pitchFamily="34" charset="-122"/>
                <a:ea typeface="微软雅黑" panose="020B0503020204020204" pitchFamily="34" charset="-122"/>
              </a:rPr>
              <a:t>个蓝图</a:t>
            </a:r>
          </a:p>
        </p:txBody>
      </p:sp>
      <p:sp>
        <p:nvSpPr>
          <p:cNvPr id="9242" name="文本框 11"/>
          <p:cNvSpPr txBox="1">
            <a:spLocks noChangeArrowheads="1"/>
          </p:cNvSpPr>
          <p:nvPr/>
        </p:nvSpPr>
        <p:spPr bwMode="auto">
          <a:xfrm>
            <a:off x="4422775" y="5564188"/>
            <a:ext cx="16097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18749A"/>
                </a:solidFill>
                <a:latin typeface="微软雅黑" panose="020B0503020204020204" pitchFamily="34" charset="-122"/>
                <a:ea typeface="微软雅黑" panose="020B0503020204020204" pitchFamily="34" charset="-122"/>
              </a:rPr>
              <a:t>1</a:t>
            </a:r>
            <a:r>
              <a:rPr lang="zh-CN" altLang="en-US" sz="2000" b="1">
                <a:solidFill>
                  <a:srgbClr val="18749A"/>
                </a:solidFill>
                <a:latin typeface="微软雅黑" panose="020B0503020204020204" pitchFamily="34" charset="-122"/>
                <a:ea typeface="微软雅黑" panose="020B0503020204020204" pitchFamily="34" charset="-122"/>
              </a:rPr>
              <a:t>套指标体系</a:t>
            </a:r>
          </a:p>
        </p:txBody>
      </p:sp>
      <p:sp>
        <p:nvSpPr>
          <p:cNvPr id="9243" name="文本框 13"/>
          <p:cNvSpPr txBox="1">
            <a:spLocks noChangeArrowheads="1"/>
          </p:cNvSpPr>
          <p:nvPr/>
        </p:nvSpPr>
        <p:spPr bwMode="auto">
          <a:xfrm>
            <a:off x="5616575" y="5081588"/>
            <a:ext cx="13557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18749A"/>
                </a:solidFill>
                <a:latin typeface="微软雅黑" panose="020B0503020204020204" pitchFamily="34" charset="-122"/>
                <a:ea typeface="微软雅黑" panose="020B0503020204020204" pitchFamily="34" charset="-122"/>
              </a:rPr>
              <a:t>2</a:t>
            </a:r>
            <a:r>
              <a:rPr lang="zh-CN" altLang="en-US" sz="2000" b="1">
                <a:solidFill>
                  <a:srgbClr val="18749A"/>
                </a:solidFill>
                <a:latin typeface="微软雅黑" panose="020B0503020204020204" pitchFamily="34" charset="-122"/>
                <a:ea typeface="微软雅黑" panose="020B0503020204020204" pitchFamily="34" charset="-122"/>
              </a:rPr>
              <a:t>个时间表</a:t>
            </a:r>
          </a:p>
        </p:txBody>
      </p:sp>
      <p:sp>
        <p:nvSpPr>
          <p:cNvPr id="9244" name="文本框 15"/>
          <p:cNvSpPr txBox="1">
            <a:spLocks noChangeArrowheads="1"/>
          </p:cNvSpPr>
          <p:nvPr/>
        </p:nvSpPr>
        <p:spPr bwMode="auto">
          <a:xfrm>
            <a:off x="5584825" y="4090988"/>
            <a:ext cx="17668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18749A"/>
                </a:solidFill>
                <a:latin typeface="微软雅黑" panose="020B0503020204020204" pitchFamily="34" charset="-122"/>
                <a:ea typeface="微软雅黑" panose="020B0503020204020204" pitchFamily="34" charset="-122"/>
              </a:rPr>
              <a:t>48</a:t>
            </a:r>
            <a:r>
              <a:rPr lang="zh-CN" altLang="en-US" sz="2000" b="1">
                <a:solidFill>
                  <a:srgbClr val="18749A"/>
                </a:solidFill>
                <a:latin typeface="微软雅黑" panose="020B0503020204020204" pitchFamily="34" charset="-122"/>
                <a:ea typeface="微软雅黑" panose="020B0503020204020204" pitchFamily="34" charset="-122"/>
              </a:rPr>
              <a:t>个行动指南</a:t>
            </a:r>
          </a:p>
        </p:txBody>
      </p:sp>
      <p:cxnSp>
        <p:nvCxnSpPr>
          <p:cNvPr id="17" name="直接连接符 16"/>
          <p:cNvCxnSpPr/>
          <p:nvPr/>
        </p:nvCxnSpPr>
        <p:spPr>
          <a:xfrm flipV="1">
            <a:off x="3232150" y="5718175"/>
            <a:ext cx="942975" cy="12700"/>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lide(from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3213100" y="1487488"/>
            <a:ext cx="0" cy="4325937"/>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213100" y="1789113"/>
            <a:ext cx="941388" cy="1111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213100" y="2840038"/>
            <a:ext cx="941388" cy="1111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213100" y="3890963"/>
            <a:ext cx="941388" cy="1111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213100" y="4941888"/>
            <a:ext cx="941388" cy="1111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sp>
        <p:nvSpPr>
          <p:cNvPr id="10247" name="文本框 12"/>
          <p:cNvSpPr txBox="1">
            <a:spLocks noChangeArrowheads="1"/>
          </p:cNvSpPr>
          <p:nvPr/>
        </p:nvSpPr>
        <p:spPr bwMode="auto">
          <a:xfrm>
            <a:off x="4343400" y="2646363"/>
            <a:ext cx="6794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18749A"/>
                </a:solidFill>
                <a:latin typeface="微软雅黑" panose="020B0503020204020204" pitchFamily="34" charset="-122"/>
                <a:ea typeface="微软雅黑" panose="020B0503020204020204" pitchFamily="34" charset="-122"/>
                <a:sym typeface="+mn-ea"/>
              </a:rPr>
              <a:t>4个I</a:t>
            </a:r>
          </a:p>
        </p:txBody>
      </p:sp>
      <p:sp>
        <p:nvSpPr>
          <p:cNvPr id="10248" name="文本框 14"/>
          <p:cNvSpPr txBox="1">
            <a:spLocks noChangeArrowheads="1"/>
          </p:cNvSpPr>
          <p:nvPr/>
        </p:nvSpPr>
        <p:spPr bwMode="auto">
          <a:xfrm>
            <a:off x="4343400" y="4738688"/>
            <a:ext cx="16097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18749A"/>
                </a:solidFill>
                <a:latin typeface="微软雅黑" panose="020B0503020204020204" pitchFamily="34" charset="-122"/>
                <a:ea typeface="微软雅黑" panose="020B0503020204020204" pitchFamily="34" charset="-122"/>
                <a:sym typeface="+mn-ea"/>
              </a:rPr>
              <a:t>9大优先领域</a:t>
            </a:r>
            <a:endParaRPr lang="zh-CN" altLang="en-US" sz="2000" b="1">
              <a:solidFill>
                <a:srgbClr val="18749A"/>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V="1">
            <a:off x="3222625" y="5419725"/>
            <a:ext cx="2290763" cy="4763"/>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sp>
        <p:nvSpPr>
          <p:cNvPr id="10250" name="文本框 22"/>
          <p:cNvSpPr txBox="1">
            <a:spLocks noChangeArrowheads="1"/>
          </p:cNvSpPr>
          <p:nvPr/>
        </p:nvSpPr>
        <p:spPr bwMode="auto">
          <a:xfrm>
            <a:off x="4264025" y="1603375"/>
            <a:ext cx="19970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18749A"/>
                </a:solidFill>
                <a:latin typeface="微软雅黑" panose="020B0503020204020204" pitchFamily="34" charset="-122"/>
                <a:ea typeface="微软雅黑" panose="020B0503020204020204" pitchFamily="34" charset="-122"/>
              </a:rPr>
              <a:t>一个共识</a:t>
            </a:r>
          </a:p>
        </p:txBody>
      </p:sp>
      <p:sp>
        <p:nvSpPr>
          <p:cNvPr id="10251" name="文本框 24"/>
          <p:cNvSpPr txBox="1">
            <a:spLocks noChangeArrowheads="1"/>
          </p:cNvSpPr>
          <p:nvPr/>
        </p:nvSpPr>
        <p:spPr bwMode="auto">
          <a:xfrm>
            <a:off x="4264025" y="3665538"/>
            <a:ext cx="16097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18749A"/>
                </a:solidFill>
                <a:latin typeface="微软雅黑" panose="020B0503020204020204" pitchFamily="34" charset="-122"/>
                <a:ea typeface="微软雅黑" panose="020B0503020204020204" pitchFamily="34" charset="-122"/>
                <a:sym typeface="+mn-ea"/>
              </a:rPr>
              <a:t>4大议题版块</a:t>
            </a:r>
            <a:endParaRPr lang="zh-CN" altLang="en-US" sz="2000" b="1">
              <a:solidFill>
                <a:srgbClr val="18749A"/>
              </a:solidFill>
              <a:latin typeface="微软雅黑" panose="020B0503020204020204" pitchFamily="34" charset="-122"/>
              <a:ea typeface="微软雅黑" panose="020B0503020204020204" pitchFamily="34" charset="-122"/>
            </a:endParaRPr>
          </a:p>
        </p:txBody>
      </p:sp>
      <p:sp>
        <p:nvSpPr>
          <p:cNvPr id="33" name="等腰三角形 32"/>
          <p:cNvSpPr/>
          <p:nvPr/>
        </p:nvSpPr>
        <p:spPr>
          <a:xfrm rot="5400000">
            <a:off x="2657475" y="3176588"/>
            <a:ext cx="557213" cy="331787"/>
          </a:xfrm>
          <a:prstGeom prst="triangle">
            <a:avLst/>
          </a:prstGeom>
          <a:gradFill>
            <a:gsLst>
              <a:gs pos="0">
                <a:srgbClr val="14CD68"/>
              </a:gs>
              <a:gs pos="61000">
                <a:srgbClr val="035C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253" name="文本框 3"/>
          <p:cNvSpPr txBox="1">
            <a:spLocks noChangeArrowheads="1"/>
          </p:cNvSpPr>
          <p:nvPr/>
        </p:nvSpPr>
        <p:spPr bwMode="auto">
          <a:xfrm>
            <a:off x="382588" y="3057525"/>
            <a:ext cx="2286000" cy="523875"/>
          </a:xfrm>
          <a:prstGeom prst="rect">
            <a:avLst/>
          </a:prstGeom>
          <a:solidFill>
            <a:srgbClr val="18749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bg1"/>
                </a:solidFill>
                <a:latin typeface="微软雅黑" panose="020B0503020204020204" pitchFamily="34" charset="-122"/>
                <a:ea typeface="微软雅黑" panose="020B0503020204020204" pitchFamily="34" charset="-122"/>
                <a:sym typeface="+mn-ea"/>
              </a:rPr>
              <a:t>中国方案</a:t>
            </a:r>
          </a:p>
        </p:txBody>
      </p:sp>
      <p:cxnSp>
        <p:nvCxnSpPr>
          <p:cNvPr id="28" name="直接连接符 27"/>
          <p:cNvCxnSpPr/>
          <p:nvPr/>
        </p:nvCxnSpPr>
        <p:spPr>
          <a:xfrm flipV="1">
            <a:off x="3222625" y="4410075"/>
            <a:ext cx="2290763" cy="6350"/>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3206750" y="3346450"/>
            <a:ext cx="2290763" cy="4763"/>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3222625" y="2357438"/>
            <a:ext cx="2290763" cy="4762"/>
          </a:xfrm>
          <a:prstGeom prst="line">
            <a:avLst/>
          </a:prstGeom>
          <a:ln w="38100">
            <a:solidFill>
              <a:schemeClr val="bg2">
                <a:lumMod val="2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7004050" y="1203325"/>
            <a:ext cx="4622800" cy="3175"/>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7004050" y="2238375"/>
            <a:ext cx="4622800" cy="3175"/>
          </a:xfrm>
          <a:prstGeom prst="line">
            <a:avLst/>
          </a:prstGeom>
          <a:ln w="25400" cap="rnd" cmpd="sng">
            <a:solidFill>
              <a:srgbClr val="24C0AC"/>
            </a:solidFill>
            <a:bevel/>
          </a:ln>
        </p:spPr>
        <p:style>
          <a:lnRef idx="1">
            <a:schemeClr val="accent1"/>
          </a:lnRef>
          <a:fillRef idx="0">
            <a:schemeClr val="accent1"/>
          </a:fillRef>
          <a:effectRef idx="0">
            <a:schemeClr val="accent1"/>
          </a:effectRef>
          <a:fontRef idx="minor">
            <a:schemeClr val="tx1"/>
          </a:fontRef>
        </p:style>
      </p:cxnSp>
      <p:pic>
        <p:nvPicPr>
          <p:cNvPr id="2" name="图片 1" descr="未标题-2"/>
          <p:cNvPicPr>
            <a:picLocks noChangeAspect="1"/>
          </p:cNvPicPr>
          <p:nvPr/>
        </p:nvPicPr>
        <p:blipFill>
          <a:blip r:embed="rId2"/>
          <a:stretch>
            <a:fillRect/>
          </a:stretch>
        </p:blipFill>
        <p:spPr>
          <a:xfrm>
            <a:off x="7004050" y="2357120"/>
            <a:ext cx="4637405" cy="3455670"/>
          </a:xfrm>
          <a:prstGeom prst="rect">
            <a:avLst/>
          </a:prstGeom>
          <a:effectLst>
            <a:glow rad="228600">
              <a:schemeClr val="accent3">
                <a:satMod val="175000"/>
                <a:alpha val="40000"/>
              </a:schemeClr>
            </a:glow>
          </a:effectLst>
        </p:spPr>
      </p:pic>
      <p:sp>
        <p:nvSpPr>
          <p:cNvPr id="10260" name="文本框 31"/>
          <p:cNvSpPr txBox="1">
            <a:spLocks noChangeArrowheads="1"/>
          </p:cNvSpPr>
          <p:nvPr/>
        </p:nvSpPr>
        <p:spPr bwMode="auto">
          <a:xfrm>
            <a:off x="7127875" y="2422525"/>
            <a:ext cx="44069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4个</a:t>
            </a:r>
            <a:r>
              <a:rPr lang="zh-CN" altLang="en-US" sz="2400" b="1">
                <a:solidFill>
                  <a:srgbClr val="FF0000"/>
                </a:solidFill>
                <a:latin typeface="微软雅黑" panose="020B0503020204020204" pitchFamily="34" charset="-122"/>
                <a:ea typeface="微软雅黑" panose="020B0503020204020204" pitchFamily="34" charset="-122"/>
              </a:rPr>
              <a:t>I</a:t>
            </a:r>
            <a:r>
              <a:rPr lang="zh-CN" altLang="en-US" sz="2400" b="1">
                <a:solidFill>
                  <a:schemeClr val="bg1"/>
                </a:solidFill>
                <a:latin typeface="微软雅黑" panose="020B0503020204020204" pitchFamily="34" charset="-122"/>
                <a:ea typeface="微软雅黑" panose="020B0503020204020204" pitchFamily="34" charset="-122"/>
              </a:rPr>
              <a:t>是指峰会主题</a:t>
            </a:r>
          </a:p>
          <a:p>
            <a:pPr eaLnBrk="1" hangingPunct="1">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创新（</a:t>
            </a:r>
            <a:r>
              <a:rPr lang="zh-CN" altLang="en-US" sz="2400" b="1">
                <a:solidFill>
                  <a:srgbClr val="FF0000"/>
                </a:solidFill>
                <a:latin typeface="微软雅黑" panose="020B0503020204020204" pitchFamily="34" charset="-122"/>
                <a:ea typeface="微软雅黑" panose="020B0503020204020204" pitchFamily="34" charset="-122"/>
              </a:rPr>
              <a:t>I</a:t>
            </a:r>
            <a:r>
              <a:rPr lang="zh-CN" altLang="en-US" sz="2400" b="1">
                <a:solidFill>
                  <a:schemeClr val="bg1"/>
                </a:solidFill>
                <a:latin typeface="微软雅黑" panose="020B0503020204020204" pitchFamily="34" charset="-122"/>
                <a:ea typeface="微软雅黑" panose="020B0503020204020204" pitchFamily="34" charset="-122"/>
              </a:rPr>
              <a:t>nnovative）</a:t>
            </a:r>
          </a:p>
          <a:p>
            <a:pPr eaLnBrk="1" hangingPunct="1">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活力（</a:t>
            </a:r>
            <a:r>
              <a:rPr lang="zh-CN" altLang="en-US" sz="2400" b="1">
                <a:solidFill>
                  <a:srgbClr val="FF0000"/>
                </a:solidFill>
                <a:latin typeface="微软雅黑" panose="020B0503020204020204" pitchFamily="34" charset="-122"/>
                <a:ea typeface="微软雅黑" panose="020B0503020204020204" pitchFamily="34" charset="-122"/>
              </a:rPr>
              <a:t>I</a:t>
            </a:r>
            <a:r>
              <a:rPr lang="zh-CN" altLang="en-US" sz="2400" b="1">
                <a:solidFill>
                  <a:schemeClr val="bg1"/>
                </a:solidFill>
                <a:latin typeface="微软雅黑" panose="020B0503020204020204" pitchFamily="34" charset="-122"/>
                <a:ea typeface="微软雅黑" panose="020B0503020204020204" pitchFamily="34" charset="-122"/>
              </a:rPr>
              <a:t>nvigorated）</a:t>
            </a:r>
          </a:p>
          <a:p>
            <a:pPr eaLnBrk="1" hangingPunct="1">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联动（</a:t>
            </a:r>
            <a:r>
              <a:rPr lang="zh-CN" altLang="en-US" sz="2400" b="1">
                <a:solidFill>
                  <a:srgbClr val="FF0000"/>
                </a:solidFill>
                <a:latin typeface="微软雅黑" panose="020B0503020204020204" pitchFamily="34" charset="-122"/>
                <a:ea typeface="微软雅黑" panose="020B0503020204020204" pitchFamily="34" charset="-122"/>
              </a:rPr>
              <a:t>I</a:t>
            </a:r>
            <a:r>
              <a:rPr lang="zh-CN" altLang="en-US" sz="2400" b="1">
                <a:solidFill>
                  <a:schemeClr val="bg1"/>
                </a:solidFill>
                <a:latin typeface="微软雅黑" panose="020B0503020204020204" pitchFamily="34" charset="-122"/>
                <a:ea typeface="微软雅黑" panose="020B0503020204020204" pitchFamily="34" charset="-122"/>
              </a:rPr>
              <a:t>nterconnected）</a:t>
            </a:r>
          </a:p>
          <a:p>
            <a:pPr eaLnBrk="1" hangingPunct="1">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包容（</a:t>
            </a:r>
            <a:r>
              <a:rPr lang="zh-CN" altLang="en-US" sz="2400" b="1">
                <a:solidFill>
                  <a:srgbClr val="FF0000"/>
                </a:solidFill>
                <a:latin typeface="微软雅黑" panose="020B0503020204020204" pitchFamily="34" charset="-122"/>
                <a:ea typeface="微软雅黑" panose="020B0503020204020204" pitchFamily="34" charset="-122"/>
              </a:rPr>
              <a:t>I</a:t>
            </a:r>
            <a:r>
              <a:rPr lang="zh-CN" altLang="en-US" sz="2400" b="1">
                <a:solidFill>
                  <a:schemeClr val="bg1"/>
                </a:solidFill>
                <a:latin typeface="微软雅黑" panose="020B0503020204020204" pitchFamily="34" charset="-122"/>
                <a:ea typeface="微软雅黑" panose="020B0503020204020204" pitchFamily="34" charset="-122"/>
              </a:rPr>
              <a:t>nclusive）</a:t>
            </a:r>
          </a:p>
        </p:txBody>
      </p:sp>
      <p:pic>
        <p:nvPicPr>
          <p:cNvPr id="10261" name="图片 9" descr="未标题-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2888" y="1123950"/>
            <a:ext cx="275748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그림 162" descr="선2.png"/>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9675" y="2224088"/>
            <a:ext cx="33623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图片 11" descr="未标题-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9600" y="5424488"/>
            <a:ext cx="9032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图片 13" descr="未标题-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5625" y="5408613"/>
            <a:ext cx="91916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图片 15" descr="未标题-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71175" y="5360988"/>
            <a:ext cx="969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图片 16" descr="未标题-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09125" y="5330825"/>
            <a:ext cx="10017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lide(from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944</Words>
  <Application>Microsoft Office PowerPoint</Application>
  <PresentationFormat>宽屏</PresentationFormat>
  <Paragraphs>183</Paragraphs>
  <Slides>24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等线</vt:lpstr>
      <vt:lpstr>方正大标宋简体</vt:lpstr>
      <vt:lpstr>黑体</vt:lpstr>
      <vt:lpstr>华文楷体</vt:lpstr>
      <vt:lpstr>宋体</vt:lpstr>
      <vt:lpstr>微软雅黑</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lxm</cp:lastModifiedBy>
  <cp:revision>155</cp:revision>
  <dcterms:created xsi:type="dcterms:W3CDTF">2016-11-01T05:33:00Z</dcterms:created>
  <dcterms:modified xsi:type="dcterms:W3CDTF">2016-11-17T01:43:40Z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2052-10.1.0.5457</vt:lpwstr>
  </property>
</Properties>
</file>