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5"/>
  </p:notesMasterIdLst>
  <p:sldIdLst>
    <p:sldId id="256" r:id="rId5"/>
    <p:sldId id="257" r:id="rId6"/>
    <p:sldId id="333" r:id="rId7"/>
    <p:sldId id="258" r:id="rId8"/>
    <p:sldId id="259" r:id="rId9"/>
    <p:sldId id="260" r:id="rId10"/>
    <p:sldId id="261" r:id="rId11"/>
    <p:sldId id="334" r:id="rId12"/>
    <p:sldId id="262" r:id="rId13"/>
    <p:sldId id="335" r:id="rId1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25B5"/>
    <a:srgbClr val="9132CC"/>
    <a:srgbClr val="721E94"/>
    <a:srgbClr val="695185"/>
    <a:srgbClr val="9943A7"/>
    <a:srgbClr val="8035B9"/>
    <a:srgbClr val="000000"/>
    <a:srgbClr val="A591BD"/>
    <a:srgbClr val="F5090F"/>
    <a:srgbClr val="DF080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4" autoAdjust="0"/>
    <p:restoredTop sz="94659" autoAdjust="0"/>
  </p:normalViewPr>
  <p:slideViewPr>
    <p:cSldViewPr>
      <p:cViewPr>
        <p:scale>
          <a:sx n="70" d="100"/>
          <a:sy n="70" d="100"/>
        </p:scale>
        <p:origin x="-2814" y="-936"/>
      </p:cViewPr>
      <p:guideLst>
        <p:guide orient="horz" pos="2160"/>
        <p:guide pos="2880"/>
      </p:guideLst>
    </p:cSldViewPr>
  </p:slideViewPr>
  <p:outlineViewPr>
    <p:cViewPr>
      <p:scale>
        <a:sx n="33" d="100"/>
        <a:sy n="33" d="100"/>
      </p:scale>
      <p:origin x="0" y="183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style val="31"/>
  <c:chart>
    <c:title>
      <c:tx>
        <c:rich>
          <a:bodyPr/>
          <a:lstStyle/>
          <a:p>
            <a:pPr>
              <a:defRPr/>
            </a:pPr>
            <a:r>
              <a:rPr lang="zh-CN" dirty="0" smtClean="0"/>
              <a:t>中国</a:t>
            </a:r>
            <a:r>
              <a:rPr lang="zh-CN" altLang="en-US" dirty="0" smtClean="0"/>
              <a:t>下调</a:t>
            </a:r>
            <a:r>
              <a:rPr lang="en-US" dirty="0" smtClean="0"/>
              <a:t>GDP</a:t>
            </a:r>
            <a:r>
              <a:rPr lang="zh-CN" dirty="0"/>
              <a:t>增长率</a:t>
            </a:r>
          </a:p>
        </c:rich>
      </c:tx>
      <c:layout/>
    </c:title>
    <c:plotArea>
      <c:layout/>
      <c:lineChart>
        <c:grouping val="standard"/>
        <c:ser>
          <c:idx val="0"/>
          <c:order val="0"/>
          <c:tx>
            <c:strRef>
              <c:f>Sheet1!$B$1</c:f>
              <c:strCache>
                <c:ptCount val="1"/>
                <c:pt idx="0">
                  <c:v>增长率</c:v>
                </c:pt>
              </c:strCache>
            </c:strRef>
          </c:tx>
          <c:dLbls>
            <c:dLbl>
              <c:idx val="0"/>
              <c:layout>
                <c:manualLayout>
                  <c:x val="-2.7849851145835005E-3"/>
                  <c:y val="-5.0662306605620169E-2"/>
                </c:manualLayout>
              </c:layout>
              <c:tx>
                <c:rich>
                  <a:bodyPr/>
                  <a:lstStyle/>
                  <a:p>
                    <a:r>
                      <a:rPr lang="en-US" altLang="en-US" dirty="0" smtClean="0"/>
                      <a:t>10.3%</a:t>
                    </a:r>
                    <a:endParaRPr lang="en-US" altLang="en-US" dirty="0"/>
                  </a:p>
                </c:rich>
              </c:tx>
              <c:showVal val="1"/>
            </c:dLbl>
            <c:dLbl>
              <c:idx val="1"/>
              <c:layout>
                <c:manualLayout>
                  <c:x val="0"/>
                  <c:y val="-7.092722924786822E-2"/>
                </c:manualLayout>
              </c:layout>
              <c:tx>
                <c:rich>
                  <a:bodyPr/>
                  <a:lstStyle/>
                  <a:p>
                    <a:r>
                      <a:rPr lang="en-US" altLang="en-US" dirty="0" smtClean="0"/>
                      <a:t>9.3%</a:t>
                    </a:r>
                    <a:endParaRPr lang="en-US" altLang="en-US" dirty="0"/>
                  </a:p>
                </c:rich>
              </c:tx>
              <c:showVal val="1"/>
            </c:dLbl>
            <c:dLbl>
              <c:idx val="2"/>
              <c:layout>
                <c:manualLayout>
                  <c:x val="-1.3924925572917503E-2"/>
                  <c:y val="-8.4437177676033551E-2"/>
                </c:manualLayout>
              </c:layout>
              <c:tx>
                <c:rich>
                  <a:bodyPr/>
                  <a:lstStyle/>
                  <a:p>
                    <a:r>
                      <a:rPr lang="en-US" altLang="en-US" dirty="0" smtClean="0"/>
                      <a:t>7.8%</a:t>
                    </a:r>
                    <a:endParaRPr lang="en-US" altLang="en-US" dirty="0"/>
                  </a:p>
                </c:rich>
              </c:tx>
              <c:showVal val="1"/>
            </c:dLbl>
            <c:dLbl>
              <c:idx val="3"/>
              <c:layout>
                <c:manualLayout>
                  <c:x val="-2.22798809166679E-2"/>
                  <c:y val="-0.10132461321124037"/>
                </c:manualLayout>
              </c:layout>
              <c:tx>
                <c:rich>
                  <a:bodyPr/>
                  <a:lstStyle/>
                  <a:p>
                    <a:r>
                      <a:rPr lang="en-US" altLang="en-US" dirty="0" smtClean="0"/>
                      <a:t>7.7%</a:t>
                    </a:r>
                    <a:endParaRPr lang="en-US" altLang="en-US" dirty="0"/>
                  </a:p>
                </c:rich>
              </c:tx>
              <c:showVal val="1"/>
            </c:dLbl>
            <c:showVal val="1"/>
          </c:dLbls>
          <c:cat>
            <c:strRef>
              <c:f>Sheet1!$A$2:$A$5</c:f>
              <c:strCache>
                <c:ptCount val="4"/>
                <c:pt idx="0">
                  <c:v>2010年</c:v>
                </c:pt>
                <c:pt idx="1">
                  <c:v>2011年</c:v>
                </c:pt>
                <c:pt idx="2">
                  <c:v>2012年</c:v>
                </c:pt>
                <c:pt idx="3">
                  <c:v>2013年</c:v>
                </c:pt>
              </c:strCache>
            </c:strRef>
          </c:cat>
          <c:val>
            <c:numRef>
              <c:f>Sheet1!$B$2:$B$5</c:f>
              <c:numCache>
                <c:formatCode>0.00%</c:formatCode>
                <c:ptCount val="4"/>
                <c:pt idx="0">
                  <c:v>0.10299999999999998</c:v>
                </c:pt>
                <c:pt idx="1">
                  <c:v>9.300000000000011E-2</c:v>
                </c:pt>
                <c:pt idx="2">
                  <c:v>7.8000000000000028E-2</c:v>
                </c:pt>
                <c:pt idx="3">
                  <c:v>7.7000000000000013E-2</c:v>
                </c:pt>
              </c:numCache>
            </c:numRef>
          </c:val>
        </c:ser>
        <c:dLbls>
          <c:showVal val="1"/>
        </c:dLbls>
        <c:marker val="1"/>
        <c:axId val="97686272"/>
        <c:axId val="97687808"/>
      </c:lineChart>
      <c:catAx>
        <c:axId val="97686272"/>
        <c:scaling>
          <c:orientation val="minMax"/>
        </c:scaling>
        <c:axPos val="b"/>
        <c:majorTickMark val="none"/>
        <c:tickLblPos val="nextTo"/>
        <c:crossAx val="97687808"/>
        <c:crosses val="autoZero"/>
        <c:auto val="1"/>
        <c:lblAlgn val="ctr"/>
        <c:lblOffset val="100"/>
      </c:catAx>
      <c:valAx>
        <c:axId val="97687808"/>
        <c:scaling>
          <c:orientation val="minMax"/>
          <c:min val="7.0000000000000034E-2"/>
        </c:scaling>
        <c:delete val="1"/>
        <c:axPos val="l"/>
        <c:numFmt formatCode="0.00%" sourceLinked="1"/>
        <c:majorTickMark val="none"/>
        <c:tickLblPos val="none"/>
        <c:crossAx val="97686272"/>
        <c:crosses val="autoZero"/>
        <c:crossBetween val="between"/>
        <c:majorUnit val="1.0000000000000007E-2"/>
      </c:valAx>
    </c:plotArea>
    <c:plotVisOnly val="1"/>
  </c:chart>
  <c:txPr>
    <a:bodyPr/>
    <a:lstStyle/>
    <a:p>
      <a:pPr>
        <a:defRPr sz="1800"/>
      </a:pPr>
      <a:endParaRPr lang="zh-CN"/>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EF3845-1719-468C-929C-D304F200659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C335EF10-EFB5-4010-A0C7-22CB67F3E878}">
      <dgm:prSet phldrT="[文本]" custT="1">
        <dgm:style>
          <a:lnRef idx="1">
            <a:schemeClr val="accent3"/>
          </a:lnRef>
          <a:fillRef idx="3">
            <a:schemeClr val="accent3"/>
          </a:fillRef>
          <a:effectRef idx="2">
            <a:schemeClr val="accent3"/>
          </a:effectRef>
          <a:fontRef idx="minor">
            <a:schemeClr val="lt1"/>
          </a:fontRef>
        </dgm:style>
      </dgm:prSet>
      <dgm:spPr/>
      <dgm:t>
        <a:bodyPr/>
        <a:lstStyle/>
        <a:p>
          <a:r>
            <a:rPr lang="zh-CN" altLang="en-US" sz="2800" dirty="0" smtClean="0">
              <a:solidFill>
                <a:schemeClr val="bg1"/>
              </a:solidFill>
              <a:latin typeface="黑体" pitchFamily="49" charset="-122"/>
              <a:ea typeface="黑体" pitchFamily="49" charset="-122"/>
            </a:rPr>
            <a:t>第一章  稳中有为保就业</a:t>
          </a:r>
          <a:endParaRPr lang="zh-CN" altLang="en-US" sz="2800" b="0" dirty="0">
            <a:solidFill>
              <a:schemeClr val="bg1"/>
            </a:solidFill>
            <a:latin typeface="黑体" pitchFamily="49" charset="-122"/>
            <a:ea typeface="黑体" pitchFamily="49" charset="-122"/>
          </a:endParaRPr>
        </a:p>
      </dgm:t>
    </dgm:pt>
    <dgm:pt modelId="{2ED07FDB-2CE9-4E5F-8AB6-D41D270EA46F}" type="parTrans" cxnId="{0E94C40E-D953-46B1-889E-F38F08A9CD0A}">
      <dgm:prSet/>
      <dgm:spPr/>
      <dgm:t>
        <a:bodyPr/>
        <a:lstStyle/>
        <a:p>
          <a:endParaRPr lang="zh-CN" altLang="en-US" sz="2400"/>
        </a:p>
      </dgm:t>
    </dgm:pt>
    <dgm:pt modelId="{B1987AE2-4FBA-4222-9567-1B0681351BF9}" type="sibTrans" cxnId="{0E94C40E-D953-46B1-889E-F38F08A9CD0A}">
      <dgm:prSet/>
      <dgm:spPr/>
      <dgm:t>
        <a:bodyPr/>
        <a:lstStyle/>
        <a:p>
          <a:endParaRPr lang="zh-CN" altLang="en-US" sz="2400"/>
        </a:p>
      </dgm:t>
    </dgm:pt>
    <dgm:pt modelId="{C45210AF-8329-4FFF-A210-026BC5F58E09}">
      <dgm:prSet phldrT="[文本]" custT="1">
        <dgm:style>
          <a:lnRef idx="1">
            <a:schemeClr val="accent2"/>
          </a:lnRef>
          <a:fillRef idx="3">
            <a:schemeClr val="accent2"/>
          </a:fillRef>
          <a:effectRef idx="2">
            <a:schemeClr val="accent2"/>
          </a:effectRef>
          <a:fontRef idx="minor">
            <a:schemeClr val="lt1"/>
          </a:fontRef>
        </dgm:style>
      </dgm:prSet>
      <dgm:spPr/>
      <dgm:t>
        <a:bodyPr/>
        <a:lstStyle/>
        <a:p>
          <a:r>
            <a:rPr lang="zh-CN" altLang="en-US" sz="2800" dirty="0" smtClean="0">
              <a:solidFill>
                <a:schemeClr val="bg1"/>
              </a:solidFill>
              <a:latin typeface="黑体" pitchFamily="49" charset="-122"/>
              <a:ea typeface="黑体" pitchFamily="49" charset="-122"/>
            </a:rPr>
            <a:t>第二章  管好政府、市场“两只手”</a:t>
          </a:r>
          <a:endParaRPr lang="zh-CN" altLang="en-US" sz="2800" dirty="0">
            <a:solidFill>
              <a:schemeClr val="bg1"/>
            </a:solidFill>
            <a:latin typeface="黑体" pitchFamily="49" charset="-122"/>
            <a:ea typeface="黑体" pitchFamily="49" charset="-122"/>
          </a:endParaRPr>
        </a:p>
      </dgm:t>
    </dgm:pt>
    <dgm:pt modelId="{4F31173A-C4BB-454B-87E7-1A7807F6BFF0}" type="parTrans" cxnId="{5D2D21FD-F9F2-46A5-B25F-AA168711BC6E}">
      <dgm:prSet/>
      <dgm:spPr/>
      <dgm:t>
        <a:bodyPr/>
        <a:lstStyle/>
        <a:p>
          <a:endParaRPr lang="zh-CN" altLang="en-US" sz="2400"/>
        </a:p>
      </dgm:t>
    </dgm:pt>
    <dgm:pt modelId="{D9F2587E-E112-4F99-AA83-F294FC81C954}" type="sibTrans" cxnId="{5D2D21FD-F9F2-46A5-B25F-AA168711BC6E}">
      <dgm:prSet/>
      <dgm:spPr/>
      <dgm:t>
        <a:bodyPr/>
        <a:lstStyle/>
        <a:p>
          <a:endParaRPr lang="zh-CN" altLang="en-US" sz="2400"/>
        </a:p>
      </dgm:t>
    </dgm:pt>
    <dgm:pt modelId="{D068BC10-13A5-4AC2-85BB-6011242F50FD}">
      <dgm:prSet phldrT="[文本]" custT="1">
        <dgm:style>
          <a:lnRef idx="0">
            <a:schemeClr val="accent5"/>
          </a:lnRef>
          <a:fillRef idx="3">
            <a:schemeClr val="accent5"/>
          </a:fillRef>
          <a:effectRef idx="3">
            <a:schemeClr val="accent5"/>
          </a:effectRef>
          <a:fontRef idx="minor">
            <a:schemeClr val="lt1"/>
          </a:fontRef>
        </dgm:style>
      </dgm:prSet>
      <dgm:spPr/>
      <dgm:t>
        <a:bodyPr/>
        <a:lstStyle/>
        <a:p>
          <a:r>
            <a:rPr lang="zh-CN" altLang="en-US" sz="2800" dirty="0" smtClean="0">
              <a:solidFill>
                <a:schemeClr val="bg1"/>
              </a:solidFill>
              <a:latin typeface="黑体" pitchFamily="49" charset="-122"/>
              <a:ea typeface="黑体" pitchFamily="49" charset="-122"/>
            </a:rPr>
            <a:t>第三</a:t>
          </a:r>
          <a:r>
            <a:rPr lang="zh-CN" altLang="en-US" sz="2800" smtClean="0">
              <a:solidFill>
                <a:schemeClr val="bg1"/>
              </a:solidFill>
              <a:latin typeface="黑体" pitchFamily="49" charset="-122"/>
              <a:ea typeface="黑体" pitchFamily="49" charset="-122"/>
            </a:rPr>
            <a:t>章  信心来自中国工人的勤劳智慧</a:t>
          </a:r>
          <a:endParaRPr lang="zh-CN" altLang="en-US" sz="2800" dirty="0">
            <a:solidFill>
              <a:schemeClr val="bg1"/>
            </a:solidFill>
            <a:latin typeface="黑体" pitchFamily="49" charset="-122"/>
            <a:ea typeface="黑体" pitchFamily="49" charset="-122"/>
          </a:endParaRPr>
        </a:p>
      </dgm:t>
    </dgm:pt>
    <dgm:pt modelId="{E892FE32-ABB6-454B-8A12-E74976E2E76B}" type="parTrans" cxnId="{6993257A-2863-4300-B18A-DD485B4F01A3}">
      <dgm:prSet/>
      <dgm:spPr/>
      <dgm:t>
        <a:bodyPr/>
        <a:lstStyle/>
        <a:p>
          <a:endParaRPr lang="zh-CN" altLang="en-US" sz="2400"/>
        </a:p>
      </dgm:t>
    </dgm:pt>
    <dgm:pt modelId="{F20A5765-31B6-47E1-9C62-AA6DBF8A741E}" type="sibTrans" cxnId="{6993257A-2863-4300-B18A-DD485B4F01A3}">
      <dgm:prSet/>
      <dgm:spPr/>
      <dgm:t>
        <a:bodyPr/>
        <a:lstStyle/>
        <a:p>
          <a:endParaRPr lang="zh-CN" altLang="en-US" sz="2400"/>
        </a:p>
      </dgm:t>
    </dgm:pt>
    <dgm:pt modelId="{4F19C77E-53C3-41F6-BF30-EF5A49A3878F}" type="pres">
      <dgm:prSet presAssocID="{00EF3845-1719-468C-929C-D304F2006597}" presName="linear" presStyleCnt="0">
        <dgm:presLayoutVars>
          <dgm:dir/>
          <dgm:animLvl val="lvl"/>
          <dgm:resizeHandles val="exact"/>
        </dgm:presLayoutVars>
      </dgm:prSet>
      <dgm:spPr/>
      <dgm:t>
        <a:bodyPr/>
        <a:lstStyle/>
        <a:p>
          <a:endParaRPr lang="zh-CN" altLang="en-US"/>
        </a:p>
      </dgm:t>
    </dgm:pt>
    <dgm:pt modelId="{47F74238-ADEF-4B5A-97F7-BD65C48C26A4}" type="pres">
      <dgm:prSet presAssocID="{C335EF10-EFB5-4010-A0C7-22CB67F3E878}" presName="parentLin" presStyleCnt="0"/>
      <dgm:spPr/>
    </dgm:pt>
    <dgm:pt modelId="{92BE0C53-BF09-4B32-B4CD-D9DF01532615}" type="pres">
      <dgm:prSet presAssocID="{C335EF10-EFB5-4010-A0C7-22CB67F3E878}" presName="parentLeftMargin" presStyleLbl="node1" presStyleIdx="0" presStyleCnt="3"/>
      <dgm:spPr/>
      <dgm:t>
        <a:bodyPr/>
        <a:lstStyle/>
        <a:p>
          <a:endParaRPr lang="zh-CN" altLang="en-US"/>
        </a:p>
      </dgm:t>
    </dgm:pt>
    <dgm:pt modelId="{A2DD1080-EC14-477E-B0BD-DDBAE63B42A5}" type="pres">
      <dgm:prSet presAssocID="{C335EF10-EFB5-4010-A0C7-22CB67F3E878}" presName="parentText" presStyleLbl="node1" presStyleIdx="0" presStyleCnt="3" custScaleX="140004">
        <dgm:presLayoutVars>
          <dgm:chMax val="0"/>
          <dgm:bulletEnabled val="1"/>
        </dgm:presLayoutVars>
      </dgm:prSet>
      <dgm:spPr/>
      <dgm:t>
        <a:bodyPr/>
        <a:lstStyle/>
        <a:p>
          <a:endParaRPr lang="zh-CN" altLang="en-US"/>
        </a:p>
      </dgm:t>
    </dgm:pt>
    <dgm:pt modelId="{23AACB01-5FAD-48BD-99C9-89F0070BB8DC}" type="pres">
      <dgm:prSet presAssocID="{C335EF10-EFB5-4010-A0C7-22CB67F3E878}" presName="negativeSpace" presStyleCnt="0"/>
      <dgm:spPr/>
    </dgm:pt>
    <dgm:pt modelId="{1AA24BC8-DC76-4DB7-9A22-6B7D2187ECBD}" type="pres">
      <dgm:prSet presAssocID="{C335EF10-EFB5-4010-A0C7-22CB67F3E878}" presName="childText" presStyleLbl="conFgAcc1" presStyleIdx="0" presStyleCnt="3">
        <dgm:presLayoutVars>
          <dgm:bulletEnabled val="1"/>
        </dgm:presLayoutVars>
      </dgm:prSet>
      <dgm:spPr/>
    </dgm:pt>
    <dgm:pt modelId="{3CD4F91E-D1B9-4DC9-8F71-987446486264}" type="pres">
      <dgm:prSet presAssocID="{B1987AE2-4FBA-4222-9567-1B0681351BF9}" presName="spaceBetweenRectangles" presStyleCnt="0"/>
      <dgm:spPr/>
    </dgm:pt>
    <dgm:pt modelId="{AED38C49-875B-4D82-BE57-4D8232B3F538}" type="pres">
      <dgm:prSet presAssocID="{C45210AF-8329-4FFF-A210-026BC5F58E09}" presName="parentLin" presStyleCnt="0"/>
      <dgm:spPr/>
    </dgm:pt>
    <dgm:pt modelId="{08786C43-C552-416C-B1F6-BB38A401AFB1}" type="pres">
      <dgm:prSet presAssocID="{C45210AF-8329-4FFF-A210-026BC5F58E09}" presName="parentLeftMargin" presStyleLbl="node1" presStyleIdx="0" presStyleCnt="3"/>
      <dgm:spPr/>
      <dgm:t>
        <a:bodyPr/>
        <a:lstStyle/>
        <a:p>
          <a:endParaRPr lang="zh-CN" altLang="en-US"/>
        </a:p>
      </dgm:t>
    </dgm:pt>
    <dgm:pt modelId="{5B228530-6292-48B0-A3B5-8EC1A749C68D}" type="pres">
      <dgm:prSet presAssocID="{C45210AF-8329-4FFF-A210-026BC5F58E09}" presName="parentText" presStyleLbl="node1" presStyleIdx="1" presStyleCnt="3" custScaleX="140004">
        <dgm:presLayoutVars>
          <dgm:chMax val="0"/>
          <dgm:bulletEnabled val="1"/>
        </dgm:presLayoutVars>
      </dgm:prSet>
      <dgm:spPr/>
      <dgm:t>
        <a:bodyPr/>
        <a:lstStyle/>
        <a:p>
          <a:endParaRPr lang="zh-CN" altLang="en-US"/>
        </a:p>
      </dgm:t>
    </dgm:pt>
    <dgm:pt modelId="{4608EBD7-5FE2-4668-AB2C-5486DF3D0002}" type="pres">
      <dgm:prSet presAssocID="{C45210AF-8329-4FFF-A210-026BC5F58E09}" presName="negativeSpace" presStyleCnt="0"/>
      <dgm:spPr/>
    </dgm:pt>
    <dgm:pt modelId="{CB6E080F-05DD-497E-9EDF-A7268874E58B}" type="pres">
      <dgm:prSet presAssocID="{C45210AF-8329-4FFF-A210-026BC5F58E09}" presName="childText" presStyleLbl="conFgAcc1" presStyleIdx="1" presStyleCnt="3">
        <dgm:presLayoutVars>
          <dgm:bulletEnabled val="1"/>
        </dgm:presLayoutVars>
      </dgm:prSet>
      <dgm:spPr/>
    </dgm:pt>
    <dgm:pt modelId="{BA6C7330-C106-4DE6-A601-0E03E2F59100}" type="pres">
      <dgm:prSet presAssocID="{D9F2587E-E112-4F99-AA83-F294FC81C954}" presName="spaceBetweenRectangles" presStyleCnt="0"/>
      <dgm:spPr/>
    </dgm:pt>
    <dgm:pt modelId="{231E4671-B4E3-4EE2-9A7F-9701C902A0BC}" type="pres">
      <dgm:prSet presAssocID="{D068BC10-13A5-4AC2-85BB-6011242F50FD}" presName="parentLin" presStyleCnt="0"/>
      <dgm:spPr/>
    </dgm:pt>
    <dgm:pt modelId="{13F67AB7-B1B5-46FD-8B5E-BA685C0CE3EA}" type="pres">
      <dgm:prSet presAssocID="{D068BC10-13A5-4AC2-85BB-6011242F50FD}" presName="parentLeftMargin" presStyleLbl="node1" presStyleIdx="1" presStyleCnt="3"/>
      <dgm:spPr/>
      <dgm:t>
        <a:bodyPr/>
        <a:lstStyle/>
        <a:p>
          <a:endParaRPr lang="zh-CN" altLang="en-US"/>
        </a:p>
      </dgm:t>
    </dgm:pt>
    <dgm:pt modelId="{E044255F-650F-46CA-87F0-8F56A6FFF1B0}" type="pres">
      <dgm:prSet presAssocID="{D068BC10-13A5-4AC2-85BB-6011242F50FD}" presName="parentText" presStyleLbl="node1" presStyleIdx="2" presStyleCnt="3" custScaleX="140004">
        <dgm:presLayoutVars>
          <dgm:chMax val="0"/>
          <dgm:bulletEnabled val="1"/>
        </dgm:presLayoutVars>
      </dgm:prSet>
      <dgm:spPr/>
      <dgm:t>
        <a:bodyPr/>
        <a:lstStyle/>
        <a:p>
          <a:endParaRPr lang="zh-CN" altLang="en-US"/>
        </a:p>
      </dgm:t>
    </dgm:pt>
    <dgm:pt modelId="{169BF0FF-54BC-4F61-9A5B-4B3EBA251694}" type="pres">
      <dgm:prSet presAssocID="{D068BC10-13A5-4AC2-85BB-6011242F50FD}" presName="negativeSpace" presStyleCnt="0"/>
      <dgm:spPr/>
    </dgm:pt>
    <dgm:pt modelId="{00DF504C-D384-43D5-B480-BD946E6870B6}" type="pres">
      <dgm:prSet presAssocID="{D068BC10-13A5-4AC2-85BB-6011242F50FD}" presName="childText" presStyleLbl="conFgAcc1" presStyleIdx="2" presStyleCnt="3">
        <dgm:presLayoutVars>
          <dgm:bulletEnabled val="1"/>
        </dgm:presLayoutVars>
      </dgm:prSet>
      <dgm:spPr/>
      <dgm:t>
        <a:bodyPr/>
        <a:lstStyle/>
        <a:p>
          <a:endParaRPr lang="zh-CN" altLang="en-US"/>
        </a:p>
      </dgm:t>
    </dgm:pt>
  </dgm:ptLst>
  <dgm:cxnLst>
    <dgm:cxn modelId="{63A5725A-6B20-4301-8898-C3D608FEF9C5}" type="presOf" srcId="{D068BC10-13A5-4AC2-85BB-6011242F50FD}" destId="{13F67AB7-B1B5-46FD-8B5E-BA685C0CE3EA}" srcOrd="0" destOrd="0" presId="urn:microsoft.com/office/officeart/2005/8/layout/list1"/>
    <dgm:cxn modelId="{9F99DF3F-9B38-4F6B-B600-C43CD0A3F97B}" type="presOf" srcId="{D068BC10-13A5-4AC2-85BB-6011242F50FD}" destId="{E044255F-650F-46CA-87F0-8F56A6FFF1B0}" srcOrd="1" destOrd="0" presId="urn:microsoft.com/office/officeart/2005/8/layout/list1"/>
    <dgm:cxn modelId="{0879E0B3-A3DF-49E5-892A-99396F0B3AB7}" type="presOf" srcId="{00EF3845-1719-468C-929C-D304F2006597}" destId="{4F19C77E-53C3-41F6-BF30-EF5A49A3878F}" srcOrd="0" destOrd="0" presId="urn:microsoft.com/office/officeart/2005/8/layout/list1"/>
    <dgm:cxn modelId="{5D2D21FD-F9F2-46A5-B25F-AA168711BC6E}" srcId="{00EF3845-1719-468C-929C-D304F2006597}" destId="{C45210AF-8329-4FFF-A210-026BC5F58E09}" srcOrd="1" destOrd="0" parTransId="{4F31173A-C4BB-454B-87E7-1A7807F6BFF0}" sibTransId="{D9F2587E-E112-4F99-AA83-F294FC81C954}"/>
    <dgm:cxn modelId="{A05E91B2-AE87-4667-A893-B31F626B5620}" type="presOf" srcId="{C45210AF-8329-4FFF-A210-026BC5F58E09}" destId="{5B228530-6292-48B0-A3B5-8EC1A749C68D}" srcOrd="1" destOrd="0" presId="urn:microsoft.com/office/officeart/2005/8/layout/list1"/>
    <dgm:cxn modelId="{5F6400B8-8865-4A52-A375-E79A1263631E}" type="presOf" srcId="{C335EF10-EFB5-4010-A0C7-22CB67F3E878}" destId="{92BE0C53-BF09-4B32-B4CD-D9DF01532615}" srcOrd="0" destOrd="0" presId="urn:microsoft.com/office/officeart/2005/8/layout/list1"/>
    <dgm:cxn modelId="{6993257A-2863-4300-B18A-DD485B4F01A3}" srcId="{00EF3845-1719-468C-929C-D304F2006597}" destId="{D068BC10-13A5-4AC2-85BB-6011242F50FD}" srcOrd="2" destOrd="0" parTransId="{E892FE32-ABB6-454B-8A12-E74976E2E76B}" sibTransId="{F20A5765-31B6-47E1-9C62-AA6DBF8A741E}"/>
    <dgm:cxn modelId="{0E94C40E-D953-46B1-889E-F38F08A9CD0A}" srcId="{00EF3845-1719-468C-929C-D304F2006597}" destId="{C335EF10-EFB5-4010-A0C7-22CB67F3E878}" srcOrd="0" destOrd="0" parTransId="{2ED07FDB-2CE9-4E5F-8AB6-D41D270EA46F}" sibTransId="{B1987AE2-4FBA-4222-9567-1B0681351BF9}"/>
    <dgm:cxn modelId="{0F359B4D-F58B-47B4-9E32-4BF6D4D731C1}" type="presOf" srcId="{C335EF10-EFB5-4010-A0C7-22CB67F3E878}" destId="{A2DD1080-EC14-477E-B0BD-DDBAE63B42A5}" srcOrd="1" destOrd="0" presId="urn:microsoft.com/office/officeart/2005/8/layout/list1"/>
    <dgm:cxn modelId="{7052EDD9-9977-455A-9C7A-CF0D2370234F}" type="presOf" srcId="{C45210AF-8329-4FFF-A210-026BC5F58E09}" destId="{08786C43-C552-416C-B1F6-BB38A401AFB1}" srcOrd="0" destOrd="0" presId="urn:microsoft.com/office/officeart/2005/8/layout/list1"/>
    <dgm:cxn modelId="{40B8DA80-E41D-410F-B3FB-9970B1F85AA8}" type="presParOf" srcId="{4F19C77E-53C3-41F6-BF30-EF5A49A3878F}" destId="{47F74238-ADEF-4B5A-97F7-BD65C48C26A4}" srcOrd="0" destOrd="0" presId="urn:microsoft.com/office/officeart/2005/8/layout/list1"/>
    <dgm:cxn modelId="{42648B31-573B-4E4C-A8FC-CC77F450ECC9}" type="presParOf" srcId="{47F74238-ADEF-4B5A-97F7-BD65C48C26A4}" destId="{92BE0C53-BF09-4B32-B4CD-D9DF01532615}" srcOrd="0" destOrd="0" presId="urn:microsoft.com/office/officeart/2005/8/layout/list1"/>
    <dgm:cxn modelId="{F071FBA8-3642-41EB-B1FD-C2BA68E96D2B}" type="presParOf" srcId="{47F74238-ADEF-4B5A-97F7-BD65C48C26A4}" destId="{A2DD1080-EC14-477E-B0BD-DDBAE63B42A5}" srcOrd="1" destOrd="0" presId="urn:microsoft.com/office/officeart/2005/8/layout/list1"/>
    <dgm:cxn modelId="{F0A1107C-06AB-4745-8226-9F250FE26FE1}" type="presParOf" srcId="{4F19C77E-53C3-41F6-BF30-EF5A49A3878F}" destId="{23AACB01-5FAD-48BD-99C9-89F0070BB8DC}" srcOrd="1" destOrd="0" presId="urn:microsoft.com/office/officeart/2005/8/layout/list1"/>
    <dgm:cxn modelId="{FE271BCB-9A40-416D-81AA-6A1417D67521}" type="presParOf" srcId="{4F19C77E-53C3-41F6-BF30-EF5A49A3878F}" destId="{1AA24BC8-DC76-4DB7-9A22-6B7D2187ECBD}" srcOrd="2" destOrd="0" presId="urn:microsoft.com/office/officeart/2005/8/layout/list1"/>
    <dgm:cxn modelId="{F18AC4D5-7815-4A85-9494-B51774240DD5}" type="presParOf" srcId="{4F19C77E-53C3-41F6-BF30-EF5A49A3878F}" destId="{3CD4F91E-D1B9-4DC9-8F71-987446486264}" srcOrd="3" destOrd="0" presId="urn:microsoft.com/office/officeart/2005/8/layout/list1"/>
    <dgm:cxn modelId="{64EBE174-8460-4876-B97E-34A4E43F174B}" type="presParOf" srcId="{4F19C77E-53C3-41F6-BF30-EF5A49A3878F}" destId="{AED38C49-875B-4D82-BE57-4D8232B3F538}" srcOrd="4" destOrd="0" presId="urn:microsoft.com/office/officeart/2005/8/layout/list1"/>
    <dgm:cxn modelId="{A9F182B0-D68C-491B-9F0B-615C00CE6081}" type="presParOf" srcId="{AED38C49-875B-4D82-BE57-4D8232B3F538}" destId="{08786C43-C552-416C-B1F6-BB38A401AFB1}" srcOrd="0" destOrd="0" presId="urn:microsoft.com/office/officeart/2005/8/layout/list1"/>
    <dgm:cxn modelId="{60A799A6-A241-47E0-9BF8-E3B53A105A8C}" type="presParOf" srcId="{AED38C49-875B-4D82-BE57-4D8232B3F538}" destId="{5B228530-6292-48B0-A3B5-8EC1A749C68D}" srcOrd="1" destOrd="0" presId="urn:microsoft.com/office/officeart/2005/8/layout/list1"/>
    <dgm:cxn modelId="{DC1B0ECC-85F5-4871-93AA-CEB95323332B}" type="presParOf" srcId="{4F19C77E-53C3-41F6-BF30-EF5A49A3878F}" destId="{4608EBD7-5FE2-4668-AB2C-5486DF3D0002}" srcOrd="5" destOrd="0" presId="urn:microsoft.com/office/officeart/2005/8/layout/list1"/>
    <dgm:cxn modelId="{9B3C7217-1617-47B8-BD94-2A33023F160B}" type="presParOf" srcId="{4F19C77E-53C3-41F6-BF30-EF5A49A3878F}" destId="{CB6E080F-05DD-497E-9EDF-A7268874E58B}" srcOrd="6" destOrd="0" presId="urn:microsoft.com/office/officeart/2005/8/layout/list1"/>
    <dgm:cxn modelId="{0C2F580F-C8DA-4345-9281-48565A26C761}" type="presParOf" srcId="{4F19C77E-53C3-41F6-BF30-EF5A49A3878F}" destId="{BA6C7330-C106-4DE6-A601-0E03E2F59100}" srcOrd="7" destOrd="0" presId="urn:microsoft.com/office/officeart/2005/8/layout/list1"/>
    <dgm:cxn modelId="{B5C36F13-3063-442F-BD37-67391C344A00}" type="presParOf" srcId="{4F19C77E-53C3-41F6-BF30-EF5A49A3878F}" destId="{231E4671-B4E3-4EE2-9A7F-9701C902A0BC}" srcOrd="8" destOrd="0" presId="urn:microsoft.com/office/officeart/2005/8/layout/list1"/>
    <dgm:cxn modelId="{D656B3DC-ED83-4E88-83F9-A234DFB78E81}" type="presParOf" srcId="{231E4671-B4E3-4EE2-9A7F-9701C902A0BC}" destId="{13F67AB7-B1B5-46FD-8B5E-BA685C0CE3EA}" srcOrd="0" destOrd="0" presId="urn:microsoft.com/office/officeart/2005/8/layout/list1"/>
    <dgm:cxn modelId="{CC42FF6B-9760-46D8-8297-C187A1614FA4}" type="presParOf" srcId="{231E4671-B4E3-4EE2-9A7F-9701C902A0BC}" destId="{E044255F-650F-46CA-87F0-8F56A6FFF1B0}" srcOrd="1" destOrd="0" presId="urn:microsoft.com/office/officeart/2005/8/layout/list1"/>
    <dgm:cxn modelId="{D6631130-8220-42BB-93A8-DAE73FDAB7C8}" type="presParOf" srcId="{4F19C77E-53C3-41F6-BF30-EF5A49A3878F}" destId="{169BF0FF-54BC-4F61-9A5B-4B3EBA251694}" srcOrd="9" destOrd="0" presId="urn:microsoft.com/office/officeart/2005/8/layout/list1"/>
    <dgm:cxn modelId="{B6C276FB-F55B-4DAF-9AD0-D638A8BCAC34}" type="presParOf" srcId="{4F19C77E-53C3-41F6-BF30-EF5A49A3878F}" destId="{00DF504C-D384-43D5-B480-BD946E6870B6}"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A24BC8-DC76-4DB7-9A22-6B7D2187ECBD}">
      <dsp:nvSpPr>
        <dsp:cNvPr id="0" name=""/>
        <dsp:cNvSpPr/>
      </dsp:nvSpPr>
      <dsp:spPr>
        <a:xfrm>
          <a:off x="0" y="512528"/>
          <a:ext cx="889248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DD1080-EC14-477E-B0BD-DDBAE63B42A5}">
      <dsp:nvSpPr>
        <dsp:cNvPr id="0" name=""/>
        <dsp:cNvSpPr/>
      </dsp:nvSpPr>
      <dsp:spPr>
        <a:xfrm>
          <a:off x="431597" y="10687"/>
          <a:ext cx="8459560" cy="1003680"/>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235280" tIns="0" rIns="235280" bIns="0" numCol="1" spcCol="1270" anchor="ctr" anchorCtr="0">
          <a:noAutofit/>
        </a:bodyPr>
        <a:lstStyle/>
        <a:p>
          <a:pPr lvl="0" algn="l" defTabSz="1244600">
            <a:lnSpc>
              <a:spcPct val="90000"/>
            </a:lnSpc>
            <a:spcBef>
              <a:spcPct val="0"/>
            </a:spcBef>
            <a:spcAft>
              <a:spcPct val="35000"/>
            </a:spcAft>
          </a:pPr>
          <a:r>
            <a:rPr lang="zh-CN" altLang="en-US" sz="2800" kern="1200" dirty="0" smtClean="0">
              <a:solidFill>
                <a:schemeClr val="bg1"/>
              </a:solidFill>
              <a:latin typeface="黑体" pitchFamily="49" charset="-122"/>
              <a:ea typeface="黑体" pitchFamily="49" charset="-122"/>
            </a:rPr>
            <a:t>第一章  稳中有为保就业</a:t>
          </a:r>
          <a:endParaRPr lang="zh-CN" altLang="en-US" sz="2800" b="0" kern="1200" dirty="0">
            <a:solidFill>
              <a:schemeClr val="bg1"/>
            </a:solidFill>
            <a:latin typeface="黑体" pitchFamily="49" charset="-122"/>
            <a:ea typeface="黑体" pitchFamily="49" charset="-122"/>
          </a:endParaRPr>
        </a:p>
      </dsp:txBody>
      <dsp:txXfrm>
        <a:off x="431597" y="10687"/>
        <a:ext cx="8459560" cy="1003680"/>
      </dsp:txXfrm>
    </dsp:sp>
    <dsp:sp modelId="{CB6E080F-05DD-497E-9EDF-A7268874E58B}">
      <dsp:nvSpPr>
        <dsp:cNvPr id="0" name=""/>
        <dsp:cNvSpPr/>
      </dsp:nvSpPr>
      <dsp:spPr>
        <a:xfrm>
          <a:off x="0" y="2054768"/>
          <a:ext cx="889248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228530-6292-48B0-A3B5-8EC1A749C68D}">
      <dsp:nvSpPr>
        <dsp:cNvPr id="0" name=""/>
        <dsp:cNvSpPr/>
      </dsp:nvSpPr>
      <dsp:spPr>
        <a:xfrm>
          <a:off x="431597" y="1552928"/>
          <a:ext cx="8459560" cy="100368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35280" tIns="0" rIns="235280" bIns="0" numCol="1" spcCol="1270" anchor="ctr" anchorCtr="0">
          <a:noAutofit/>
        </a:bodyPr>
        <a:lstStyle/>
        <a:p>
          <a:pPr lvl="0" algn="l" defTabSz="1244600">
            <a:lnSpc>
              <a:spcPct val="90000"/>
            </a:lnSpc>
            <a:spcBef>
              <a:spcPct val="0"/>
            </a:spcBef>
            <a:spcAft>
              <a:spcPct val="35000"/>
            </a:spcAft>
          </a:pPr>
          <a:r>
            <a:rPr lang="zh-CN" altLang="en-US" sz="2800" kern="1200" dirty="0" smtClean="0">
              <a:solidFill>
                <a:schemeClr val="bg1"/>
              </a:solidFill>
              <a:latin typeface="黑体" pitchFamily="49" charset="-122"/>
              <a:ea typeface="黑体" pitchFamily="49" charset="-122"/>
            </a:rPr>
            <a:t>第二章  管好政府、市场“两只手”</a:t>
          </a:r>
          <a:endParaRPr lang="zh-CN" altLang="en-US" sz="2800" kern="1200" dirty="0">
            <a:solidFill>
              <a:schemeClr val="bg1"/>
            </a:solidFill>
            <a:latin typeface="黑体" pitchFamily="49" charset="-122"/>
            <a:ea typeface="黑体" pitchFamily="49" charset="-122"/>
          </a:endParaRPr>
        </a:p>
      </dsp:txBody>
      <dsp:txXfrm>
        <a:off x="431597" y="1552928"/>
        <a:ext cx="8459560" cy="1003680"/>
      </dsp:txXfrm>
    </dsp:sp>
    <dsp:sp modelId="{00DF504C-D384-43D5-B480-BD946E6870B6}">
      <dsp:nvSpPr>
        <dsp:cNvPr id="0" name=""/>
        <dsp:cNvSpPr/>
      </dsp:nvSpPr>
      <dsp:spPr>
        <a:xfrm>
          <a:off x="0" y="3597008"/>
          <a:ext cx="8892480" cy="85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44255F-650F-46CA-87F0-8F56A6FFF1B0}">
      <dsp:nvSpPr>
        <dsp:cNvPr id="0" name=""/>
        <dsp:cNvSpPr/>
      </dsp:nvSpPr>
      <dsp:spPr>
        <a:xfrm>
          <a:off x="431597" y="3095167"/>
          <a:ext cx="8459560" cy="1003680"/>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35280" tIns="0" rIns="235280" bIns="0" numCol="1" spcCol="1270" anchor="ctr" anchorCtr="0">
          <a:noAutofit/>
        </a:bodyPr>
        <a:lstStyle/>
        <a:p>
          <a:pPr lvl="0" algn="l" defTabSz="1244600">
            <a:lnSpc>
              <a:spcPct val="90000"/>
            </a:lnSpc>
            <a:spcBef>
              <a:spcPct val="0"/>
            </a:spcBef>
            <a:spcAft>
              <a:spcPct val="35000"/>
            </a:spcAft>
          </a:pPr>
          <a:r>
            <a:rPr lang="zh-CN" altLang="en-US" sz="2800" kern="1200" dirty="0" smtClean="0">
              <a:solidFill>
                <a:schemeClr val="bg1"/>
              </a:solidFill>
              <a:latin typeface="黑体" pitchFamily="49" charset="-122"/>
              <a:ea typeface="黑体" pitchFamily="49" charset="-122"/>
            </a:rPr>
            <a:t>第三</a:t>
          </a:r>
          <a:r>
            <a:rPr lang="zh-CN" altLang="en-US" sz="2800" kern="1200" smtClean="0">
              <a:solidFill>
                <a:schemeClr val="bg1"/>
              </a:solidFill>
              <a:latin typeface="黑体" pitchFamily="49" charset="-122"/>
              <a:ea typeface="黑体" pitchFamily="49" charset="-122"/>
            </a:rPr>
            <a:t>章  信心来自中国工人的勤劳智慧</a:t>
          </a:r>
          <a:endParaRPr lang="zh-CN" altLang="en-US" sz="2800" kern="1200" dirty="0">
            <a:solidFill>
              <a:schemeClr val="bg1"/>
            </a:solidFill>
            <a:latin typeface="黑体" pitchFamily="49" charset="-122"/>
            <a:ea typeface="黑体" pitchFamily="49" charset="-122"/>
          </a:endParaRPr>
        </a:p>
      </dsp:txBody>
      <dsp:txXfrm>
        <a:off x="431597" y="3095167"/>
        <a:ext cx="8459560" cy="10036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DEF796-137C-4BA2-B8CA-6D1FD561B4B2}" type="datetimeFigureOut">
              <a:rPr lang="zh-CN" altLang="en-US" smtClean="0"/>
              <a:pPr/>
              <a:t>2015-3-2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776C8-DDF0-4EF5-9E0A-C2B16B044CD8}" type="slidenum">
              <a:rPr lang="zh-CN" altLang="en-US" smtClean="0"/>
              <a:pPr/>
              <a:t>‹#›</a:t>
            </a:fld>
            <a:endParaRPr lang="zh-CN" altLang="en-US"/>
          </a:p>
        </p:txBody>
      </p:sp>
    </p:spTree>
    <p:extLst>
      <p:ext uri="{BB962C8B-B14F-4D97-AF65-F5344CB8AC3E}">
        <p14:creationId xmlns:p14="http://schemas.microsoft.com/office/powerpoint/2010/main" xmlns="" val="177805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矩形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Arial" charset="0"/>
                <a:ea typeface="宋体" charset="-122"/>
              </a:defRPr>
            </a:lvl1pPr>
            <a:lvl2pPr marL="742950" indent="-285750">
              <a:defRPr sz="3600">
                <a:solidFill>
                  <a:schemeClr val="tx1"/>
                </a:solidFill>
                <a:latin typeface="Arial" charset="0"/>
                <a:ea typeface="宋体" charset="-122"/>
              </a:defRPr>
            </a:lvl2pPr>
            <a:lvl3pPr marL="1143000" indent="-228600">
              <a:defRPr sz="3600">
                <a:solidFill>
                  <a:schemeClr val="tx1"/>
                </a:solidFill>
                <a:latin typeface="Arial" charset="0"/>
                <a:ea typeface="宋体" charset="-122"/>
              </a:defRPr>
            </a:lvl3pPr>
            <a:lvl4pPr marL="1600200" indent="-228600">
              <a:defRPr sz="3600">
                <a:solidFill>
                  <a:schemeClr val="tx1"/>
                </a:solidFill>
                <a:latin typeface="Arial" charset="0"/>
                <a:ea typeface="宋体" charset="-122"/>
              </a:defRPr>
            </a:lvl4pPr>
            <a:lvl5pPr marL="2057400" indent="-228600">
              <a:defRPr sz="3600">
                <a:solidFill>
                  <a:schemeClr val="tx1"/>
                </a:solidFill>
                <a:latin typeface="Arial" charset="0"/>
                <a:ea typeface="宋体" charset="-122"/>
              </a:defRPr>
            </a:lvl5pPr>
            <a:lvl6pPr marL="2514600" indent="-228600" eaLnBrk="0" fontAlgn="base" hangingPunct="0">
              <a:spcBef>
                <a:spcPct val="0"/>
              </a:spcBef>
              <a:spcAft>
                <a:spcPct val="0"/>
              </a:spcAft>
              <a:buSzPct val="100000"/>
              <a:buFont typeface="Times New Roman" pitchFamily="18" charset="0"/>
              <a:defRPr sz="3600">
                <a:solidFill>
                  <a:schemeClr val="tx1"/>
                </a:solidFill>
                <a:latin typeface="Arial" charset="0"/>
                <a:ea typeface="宋体" charset="-122"/>
              </a:defRPr>
            </a:lvl6pPr>
            <a:lvl7pPr marL="2971800" indent="-228600" eaLnBrk="0" fontAlgn="base" hangingPunct="0">
              <a:spcBef>
                <a:spcPct val="0"/>
              </a:spcBef>
              <a:spcAft>
                <a:spcPct val="0"/>
              </a:spcAft>
              <a:buSzPct val="100000"/>
              <a:buFont typeface="Times New Roman" pitchFamily="18" charset="0"/>
              <a:defRPr sz="3600">
                <a:solidFill>
                  <a:schemeClr val="tx1"/>
                </a:solidFill>
                <a:latin typeface="Arial" charset="0"/>
                <a:ea typeface="宋体" charset="-122"/>
              </a:defRPr>
            </a:lvl7pPr>
            <a:lvl8pPr marL="3429000" indent="-228600" eaLnBrk="0" fontAlgn="base" hangingPunct="0">
              <a:spcBef>
                <a:spcPct val="0"/>
              </a:spcBef>
              <a:spcAft>
                <a:spcPct val="0"/>
              </a:spcAft>
              <a:buSzPct val="100000"/>
              <a:buFont typeface="Times New Roman" pitchFamily="18" charset="0"/>
              <a:defRPr sz="3600">
                <a:solidFill>
                  <a:schemeClr val="tx1"/>
                </a:solidFill>
                <a:latin typeface="Arial" charset="0"/>
                <a:ea typeface="宋体" charset="-122"/>
              </a:defRPr>
            </a:lvl8pPr>
            <a:lvl9pPr marL="3886200" indent="-228600" eaLnBrk="0" fontAlgn="base" hangingPunct="0">
              <a:spcBef>
                <a:spcPct val="0"/>
              </a:spcBef>
              <a:spcAft>
                <a:spcPct val="0"/>
              </a:spcAft>
              <a:buSzPct val="100000"/>
              <a:buFont typeface="Times New Roman" pitchFamily="18" charset="0"/>
              <a:defRPr sz="3600">
                <a:solidFill>
                  <a:schemeClr val="tx1"/>
                </a:solidFill>
                <a:latin typeface="Arial" charset="0"/>
                <a:ea typeface="宋体" charset="-122"/>
              </a:defRPr>
            </a:lvl9pPr>
          </a:lstStyle>
          <a:p>
            <a:fld id="{DD1CF414-9AF4-45EA-9995-43F056FC2C4C}" type="slidenum">
              <a:rPr lang="en-US" altLang="zh-CN" sz="1200">
                <a:solidFill>
                  <a:prstClr val="black"/>
                </a:solidFill>
              </a:rPr>
              <a:pPr/>
              <a:t>1</a:t>
            </a:fld>
            <a:endParaRPr lang="en-US" altLang="zh-CN" sz="1200">
              <a:solidFill>
                <a:prstClr val="black"/>
              </a:solidFill>
            </a:endParaRPr>
          </a:p>
        </p:txBody>
      </p:sp>
      <p:sp>
        <p:nvSpPr>
          <p:cNvPr id="64515" name="幻灯片图像占位符 1"/>
          <p:cNvSpPr>
            <a:spLocks noGrp="1" noRot="1" noChangeAspect="1" noTextEdit="1"/>
          </p:cNvSpPr>
          <p:nvPr>
            <p:ph type="sldImg"/>
          </p:nvPr>
        </p:nvSpPr>
        <p:spPr>
          <a:ln/>
        </p:spPr>
      </p:sp>
      <p:sp>
        <p:nvSpPr>
          <p:cNvPr id="64516" name="备注占位符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zh-CN" smtClean="0">
              <a:latin typeface="Arial" charset="0"/>
              <a:ea typeface="宋体" charset="-122"/>
            </a:endParaRPr>
          </a:p>
        </p:txBody>
      </p:sp>
      <p:sp>
        <p:nvSpPr>
          <p:cNvPr id="15363" name="灯片编号占位符 3"/>
          <p:cNvSpPr txBox="1">
            <a:spLocks noGrp="1"/>
          </p:cNvSpPr>
          <p:nvPr/>
        </p:nvSpPr>
        <p:spPr bwMode="auto">
          <a:xfrm>
            <a:off x="3883852" y="8684826"/>
            <a:ext cx="2972547" cy="457711"/>
          </a:xfrm>
          <a:prstGeom prst="rect">
            <a:avLst/>
          </a:prstGeom>
          <a:noFill/>
          <a:ln>
            <a:miter lim="800000"/>
            <a:headEnd/>
            <a:tailEnd/>
          </a:ln>
        </p:spPr>
        <p:txBody>
          <a:bodyPr anchor="b"/>
          <a:lstStyle/>
          <a:p>
            <a:pPr algn="r" eaLnBrk="0" fontAlgn="base" hangingPunct="0">
              <a:spcBef>
                <a:spcPct val="0"/>
              </a:spcBef>
              <a:spcAft>
                <a:spcPct val="0"/>
              </a:spcAft>
              <a:buSzPct val="100000"/>
              <a:buFont typeface="Times New Roman" pitchFamily="18" charset="0"/>
              <a:buNone/>
              <a:defRPr/>
            </a:pPr>
            <a:fld id="{E5F14649-6C5A-47F9-8D18-923A04BA12EF}" type="slidenum">
              <a:rPr lang="zh-CN" altLang="en-US" sz="1200">
                <a:solidFill>
                  <a:srgbClr val="000000"/>
                </a:solidFill>
              </a:rPr>
              <a:pPr algn="r" eaLnBrk="0" fontAlgn="base" hangingPunct="0">
                <a:spcBef>
                  <a:spcPct val="0"/>
                </a:spcBef>
                <a:spcAft>
                  <a:spcPct val="0"/>
                </a:spcAft>
                <a:buSzPct val="100000"/>
                <a:buFont typeface="Times New Roman" pitchFamily="18" charset="0"/>
                <a:buNone/>
                <a:defRPr/>
              </a:pPr>
              <a:t>1</a:t>
            </a:fld>
            <a:endParaRPr lang="en-US" altLang="zh-CN"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2015-3-2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2015-3-2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2015-3-2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1084194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90607399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xmlns="" val="694855420"/>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1044193395"/>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154156277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xmlns="" val="3406542824"/>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0981498"/>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xmlns="" val="234167011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2015-3-2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xmlns="" val="2336360086"/>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3547998809"/>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2738424748"/>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2015-3-2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849954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2015-3-2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316985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2015-3-2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411918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2015-3-2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271375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2015-3-2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813141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2015-3-2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6153613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2015-3-2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97917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2015-3-2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2015-3-2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28805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2015-3-2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41831262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2015-3-2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48150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2015-3-2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5490357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图片 11" descr="杂志社logo网址   单.pn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750050" y="6310313"/>
            <a:ext cx="1955800" cy="45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35867196"/>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3069666450"/>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xmlns="" val="2845597876"/>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386153764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2805630003"/>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xmlns="" val="127243126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2015-3-2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36110749"/>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xmlns="" val="2481569607"/>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xmlns="" val="4044938590"/>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2682225896"/>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946224839"/>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xmlns="" val="173087539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2015-3-2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2015-3-2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2015-3-2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2015-3-2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2015-3-2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6.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2015-3-2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026" name="图片 5" descr="杂志社logo 新.png"/>
          <p:cNvPicPr>
            <a:picLocks noChangeAspect="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7435850" y="6375400"/>
            <a:ext cx="1546225" cy="38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29170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iming>
    <p:tnLst>
      <p:par>
        <p:cTn id="1" dur="indefinite" restart="never" nodeType="tmRoot"/>
      </p:par>
    </p:tnLst>
  </p:timing>
  <p:txStyles>
    <p:titleStyle>
      <a:lvl1pPr algn="l" rtl="0" eaLnBrk="0" fontAlgn="base" hangingPunct="0">
        <a:lnSpc>
          <a:spcPct val="80000"/>
        </a:lnSpc>
        <a:spcBef>
          <a:spcPct val="0"/>
        </a:spcBef>
        <a:spcAft>
          <a:spcPct val="0"/>
        </a:spcAft>
        <a:buSzPct val="100000"/>
        <a:buFont typeface="Times New Roman" pitchFamily="18" charset="0"/>
        <a:defRPr sz="3200" b="1">
          <a:solidFill>
            <a:srgbClr val="093A80"/>
          </a:solidFill>
          <a:latin typeface="+mj-lt"/>
          <a:ea typeface="+mj-ea"/>
          <a:cs typeface="+mj-cs"/>
        </a:defRPr>
      </a:lvl1pPr>
      <a:lvl2pPr algn="l" rtl="0" eaLnBrk="0" fontAlgn="base" hangingPunct="0">
        <a:lnSpc>
          <a:spcPct val="80000"/>
        </a:lnSpc>
        <a:spcBef>
          <a:spcPct val="0"/>
        </a:spcBef>
        <a:spcAft>
          <a:spcPct val="0"/>
        </a:spcAft>
        <a:buSzPct val="100000"/>
        <a:buFont typeface="Times New Roman" pitchFamily="18" charset="0"/>
        <a:defRPr sz="3200" b="1">
          <a:solidFill>
            <a:srgbClr val="093A80"/>
          </a:solidFill>
          <a:latin typeface="Arial" charset="0"/>
          <a:ea typeface="楷体" pitchFamily="49" charset="-122"/>
        </a:defRPr>
      </a:lvl2pPr>
      <a:lvl3pPr algn="l" rtl="0" eaLnBrk="0" fontAlgn="base" hangingPunct="0">
        <a:lnSpc>
          <a:spcPct val="80000"/>
        </a:lnSpc>
        <a:spcBef>
          <a:spcPct val="0"/>
        </a:spcBef>
        <a:spcAft>
          <a:spcPct val="0"/>
        </a:spcAft>
        <a:buSzPct val="100000"/>
        <a:buFont typeface="Times New Roman" pitchFamily="18" charset="0"/>
        <a:defRPr sz="3200" b="1">
          <a:solidFill>
            <a:srgbClr val="093A80"/>
          </a:solidFill>
          <a:latin typeface="Arial" charset="0"/>
          <a:ea typeface="楷体" pitchFamily="49" charset="-122"/>
        </a:defRPr>
      </a:lvl3pPr>
      <a:lvl4pPr algn="l" rtl="0" eaLnBrk="0" fontAlgn="base" hangingPunct="0">
        <a:lnSpc>
          <a:spcPct val="80000"/>
        </a:lnSpc>
        <a:spcBef>
          <a:spcPct val="0"/>
        </a:spcBef>
        <a:spcAft>
          <a:spcPct val="0"/>
        </a:spcAft>
        <a:buSzPct val="100000"/>
        <a:buFont typeface="Times New Roman" pitchFamily="18" charset="0"/>
        <a:defRPr sz="3200" b="1">
          <a:solidFill>
            <a:srgbClr val="093A80"/>
          </a:solidFill>
          <a:latin typeface="Arial" charset="0"/>
          <a:ea typeface="楷体" pitchFamily="49" charset="-122"/>
        </a:defRPr>
      </a:lvl4pPr>
      <a:lvl5pPr algn="l" rtl="0" eaLnBrk="0" fontAlgn="base" hangingPunct="0">
        <a:lnSpc>
          <a:spcPct val="80000"/>
        </a:lnSpc>
        <a:spcBef>
          <a:spcPct val="0"/>
        </a:spcBef>
        <a:spcAft>
          <a:spcPct val="0"/>
        </a:spcAft>
        <a:buSzPct val="100000"/>
        <a:buFont typeface="Times New Roman" pitchFamily="18" charset="0"/>
        <a:defRPr sz="3200" b="1">
          <a:solidFill>
            <a:srgbClr val="093A80"/>
          </a:solidFill>
          <a:latin typeface="Arial" charset="0"/>
          <a:ea typeface="楷体" pitchFamily="49" charset="-122"/>
        </a:defRPr>
      </a:lvl5pPr>
      <a:lvl6pPr marL="457200" algn="l" rtl="0" eaLnBrk="0" fontAlgn="base" hangingPunct="0">
        <a:lnSpc>
          <a:spcPct val="80000"/>
        </a:lnSpc>
        <a:spcBef>
          <a:spcPct val="0"/>
        </a:spcBef>
        <a:spcAft>
          <a:spcPct val="0"/>
        </a:spcAft>
        <a:buSzPct val="100000"/>
        <a:buFont typeface="Times New Roman" pitchFamily="18" charset="0"/>
        <a:defRPr sz="3200" b="1">
          <a:solidFill>
            <a:srgbClr val="093A80"/>
          </a:solidFill>
          <a:latin typeface="Arial" charset="0"/>
          <a:ea typeface="楷体" pitchFamily="49" charset="-122"/>
        </a:defRPr>
      </a:lvl6pPr>
      <a:lvl7pPr marL="914400" algn="l" rtl="0" eaLnBrk="0" fontAlgn="base" hangingPunct="0">
        <a:lnSpc>
          <a:spcPct val="80000"/>
        </a:lnSpc>
        <a:spcBef>
          <a:spcPct val="0"/>
        </a:spcBef>
        <a:spcAft>
          <a:spcPct val="0"/>
        </a:spcAft>
        <a:buSzPct val="100000"/>
        <a:buFont typeface="Times New Roman" pitchFamily="18" charset="0"/>
        <a:defRPr sz="3200" b="1">
          <a:solidFill>
            <a:srgbClr val="093A80"/>
          </a:solidFill>
          <a:latin typeface="Arial" charset="0"/>
          <a:ea typeface="楷体" pitchFamily="49" charset="-122"/>
        </a:defRPr>
      </a:lvl7pPr>
      <a:lvl8pPr marL="1371600" algn="l" rtl="0" eaLnBrk="0" fontAlgn="base" hangingPunct="0">
        <a:lnSpc>
          <a:spcPct val="80000"/>
        </a:lnSpc>
        <a:spcBef>
          <a:spcPct val="0"/>
        </a:spcBef>
        <a:spcAft>
          <a:spcPct val="0"/>
        </a:spcAft>
        <a:buSzPct val="100000"/>
        <a:buFont typeface="Times New Roman" pitchFamily="18" charset="0"/>
        <a:defRPr sz="3200" b="1">
          <a:solidFill>
            <a:srgbClr val="093A80"/>
          </a:solidFill>
          <a:latin typeface="Arial" charset="0"/>
          <a:ea typeface="楷体" pitchFamily="49" charset="-122"/>
        </a:defRPr>
      </a:lvl8pPr>
      <a:lvl9pPr marL="1828800" algn="l" rtl="0" eaLnBrk="0" fontAlgn="base" hangingPunct="0">
        <a:lnSpc>
          <a:spcPct val="80000"/>
        </a:lnSpc>
        <a:spcBef>
          <a:spcPct val="0"/>
        </a:spcBef>
        <a:spcAft>
          <a:spcPct val="0"/>
        </a:spcAft>
        <a:buSzPct val="100000"/>
        <a:buFont typeface="Times New Roman" pitchFamily="18" charset="0"/>
        <a:defRPr sz="3200" b="1">
          <a:solidFill>
            <a:srgbClr val="093A80"/>
          </a:solidFill>
          <a:latin typeface="Arial" charset="0"/>
          <a:ea typeface="楷体" pitchFamily="49" charset="-122"/>
        </a:defRPr>
      </a:lvl9pPr>
    </p:titleStyle>
    <p:bodyStyle>
      <a:lvl1pPr marL="228600" indent="-228600" algn="l" rtl="0" eaLnBrk="0" fontAlgn="base" hangingPunct="0">
        <a:lnSpc>
          <a:spcPct val="95000"/>
        </a:lnSpc>
        <a:spcBef>
          <a:spcPct val="50000"/>
        </a:spcBef>
        <a:spcAft>
          <a:spcPct val="0"/>
        </a:spcAft>
        <a:buClr>
          <a:srgbClr val="093A80"/>
        </a:buClr>
        <a:buSzPct val="75000"/>
        <a:buFont typeface="Wingdings" pitchFamily="2" charset="2"/>
        <a:buChar char="l"/>
        <a:defRPr sz="2000">
          <a:solidFill>
            <a:schemeClr val="tx1"/>
          </a:solidFill>
          <a:latin typeface="+mn-lt"/>
          <a:ea typeface="+mn-ea"/>
          <a:cs typeface="+mn-cs"/>
        </a:defRPr>
      </a:lvl1pPr>
      <a:lvl2pPr marL="568325" indent="-225425" algn="l" rtl="0" eaLnBrk="0" fontAlgn="base" hangingPunct="0">
        <a:spcBef>
          <a:spcPct val="25000"/>
        </a:spcBef>
        <a:spcAft>
          <a:spcPct val="0"/>
        </a:spcAft>
        <a:buClr>
          <a:schemeClr val="tx1"/>
        </a:buClr>
        <a:buSzPct val="75000"/>
        <a:buFont typeface="Wingdings" pitchFamily="2" charset="2"/>
        <a:buChar char="–"/>
        <a:defRPr>
          <a:solidFill>
            <a:schemeClr val="tx1"/>
          </a:solidFill>
          <a:latin typeface="+mn-lt"/>
          <a:ea typeface="+mn-ea"/>
        </a:defRPr>
      </a:lvl2pPr>
      <a:lvl3pPr marL="796925" indent="-114300" algn="l" rtl="0" eaLnBrk="0" fontAlgn="base" hangingPunct="0">
        <a:spcBef>
          <a:spcPct val="20000"/>
        </a:spcBef>
        <a:spcAft>
          <a:spcPct val="0"/>
        </a:spcAft>
        <a:buClr>
          <a:srgbClr val="093A80"/>
        </a:buClr>
        <a:buSzPct val="75000"/>
        <a:buFont typeface="Wingdings" pitchFamily="2" charset="2"/>
        <a:buChar char=""/>
        <a:defRPr sz="1400">
          <a:solidFill>
            <a:schemeClr val="tx1"/>
          </a:solidFill>
          <a:latin typeface="+mn-lt"/>
          <a:ea typeface="+mn-ea"/>
        </a:defRPr>
      </a:lvl3pPr>
      <a:lvl4pPr marL="1025525" indent="-114300" algn="l" rtl="0" eaLnBrk="0" fontAlgn="base" hangingPunct="0">
        <a:spcBef>
          <a:spcPct val="20000"/>
        </a:spcBef>
        <a:spcAft>
          <a:spcPct val="0"/>
        </a:spcAft>
        <a:buClr>
          <a:srgbClr val="093A80"/>
        </a:buClr>
        <a:buSzPct val="75000"/>
        <a:buFont typeface="Wingdings" pitchFamily="2" charset="2"/>
        <a:buChar char="–"/>
        <a:defRPr sz="1000">
          <a:solidFill>
            <a:schemeClr val="tx1"/>
          </a:solidFill>
          <a:latin typeface="+mn-lt"/>
          <a:ea typeface="+mn-ea"/>
        </a:defRPr>
      </a:lvl4pPr>
      <a:lvl5pPr marL="1254125" indent="-114300" algn="l" rtl="0" eaLnBrk="0" fontAlgn="base" hangingPunct="0">
        <a:spcBef>
          <a:spcPct val="20000"/>
        </a:spcBef>
        <a:spcAft>
          <a:spcPct val="0"/>
        </a:spcAft>
        <a:buClr>
          <a:srgbClr val="093A80"/>
        </a:buClr>
        <a:buSzPct val="75000"/>
        <a:buFont typeface="Wingdings" pitchFamily="2" charset="2"/>
        <a:buChar char="l"/>
        <a:defRPr sz="900">
          <a:solidFill>
            <a:schemeClr val="tx1"/>
          </a:solidFill>
          <a:latin typeface="+mn-lt"/>
          <a:ea typeface="+mn-ea"/>
        </a:defRPr>
      </a:lvl5pPr>
      <a:lvl6pPr marL="1711325" indent="-114300" algn="l" rtl="0" eaLnBrk="0" fontAlgn="base" hangingPunct="0">
        <a:spcBef>
          <a:spcPct val="20000"/>
        </a:spcBef>
        <a:spcAft>
          <a:spcPct val="0"/>
        </a:spcAft>
        <a:buClr>
          <a:srgbClr val="093A80"/>
        </a:buClr>
        <a:buSzPct val="75000"/>
        <a:buFont typeface="Wingdings" pitchFamily="2" charset="2"/>
        <a:buChar char="l"/>
        <a:defRPr sz="900">
          <a:solidFill>
            <a:schemeClr val="tx1"/>
          </a:solidFill>
          <a:latin typeface="+mn-lt"/>
          <a:ea typeface="+mn-ea"/>
        </a:defRPr>
      </a:lvl6pPr>
      <a:lvl7pPr marL="2168525" indent="-114300" algn="l" rtl="0" eaLnBrk="0" fontAlgn="base" hangingPunct="0">
        <a:spcBef>
          <a:spcPct val="20000"/>
        </a:spcBef>
        <a:spcAft>
          <a:spcPct val="0"/>
        </a:spcAft>
        <a:buClr>
          <a:srgbClr val="093A80"/>
        </a:buClr>
        <a:buSzPct val="75000"/>
        <a:buFont typeface="Wingdings" pitchFamily="2" charset="2"/>
        <a:buChar char="l"/>
        <a:defRPr sz="900">
          <a:solidFill>
            <a:schemeClr val="tx1"/>
          </a:solidFill>
          <a:latin typeface="+mn-lt"/>
          <a:ea typeface="+mn-ea"/>
        </a:defRPr>
      </a:lvl7pPr>
      <a:lvl8pPr marL="2625725" indent="-114300" algn="l" rtl="0" eaLnBrk="0" fontAlgn="base" hangingPunct="0">
        <a:spcBef>
          <a:spcPct val="20000"/>
        </a:spcBef>
        <a:spcAft>
          <a:spcPct val="0"/>
        </a:spcAft>
        <a:buClr>
          <a:srgbClr val="093A80"/>
        </a:buClr>
        <a:buSzPct val="75000"/>
        <a:buFont typeface="Wingdings" pitchFamily="2" charset="2"/>
        <a:buChar char="l"/>
        <a:defRPr sz="900">
          <a:solidFill>
            <a:schemeClr val="tx1"/>
          </a:solidFill>
          <a:latin typeface="+mn-lt"/>
          <a:ea typeface="+mn-ea"/>
        </a:defRPr>
      </a:lvl8pPr>
      <a:lvl9pPr marL="3082925" indent="-114300" algn="l" rtl="0" eaLnBrk="0" fontAlgn="base" hangingPunct="0">
        <a:spcBef>
          <a:spcPct val="20000"/>
        </a:spcBef>
        <a:spcAft>
          <a:spcPct val="0"/>
        </a:spcAft>
        <a:buClr>
          <a:srgbClr val="093A80"/>
        </a:buClr>
        <a:buSzPct val="75000"/>
        <a:buFont typeface="Wingdings" pitchFamily="2" charset="2"/>
        <a:buChar char="l"/>
        <a:defRPr sz="9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pPr/>
              <a:t>2015-3-2</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4773708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pic>
        <p:nvPicPr>
          <p:cNvPr id="2050" name="图片 7" descr="杂志社logo 新.png"/>
          <p:cNvPicPr>
            <a:picLocks noChangeAspect="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7165975" y="6308725"/>
            <a:ext cx="1816100" cy="45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86870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ea typeface="宋体" pitchFamily="2" charset="-122"/>
        </a:defRPr>
      </a:lvl2pPr>
      <a:lvl3pPr algn="ctr" rtl="0" eaLnBrk="0" fontAlgn="base" hangingPunct="0">
        <a:spcBef>
          <a:spcPct val="0"/>
        </a:spcBef>
        <a:spcAft>
          <a:spcPct val="0"/>
        </a:spcAft>
        <a:defRPr sz="4000">
          <a:solidFill>
            <a:schemeClr val="tx2"/>
          </a:solidFill>
          <a:latin typeface="Arial" charset="0"/>
          <a:ea typeface="宋体" pitchFamily="2" charset="-122"/>
        </a:defRPr>
      </a:lvl3pPr>
      <a:lvl4pPr algn="ctr" rtl="0" eaLnBrk="0" fontAlgn="base" hangingPunct="0">
        <a:spcBef>
          <a:spcPct val="0"/>
        </a:spcBef>
        <a:spcAft>
          <a:spcPct val="0"/>
        </a:spcAft>
        <a:defRPr sz="4000">
          <a:solidFill>
            <a:schemeClr val="tx2"/>
          </a:solidFill>
          <a:latin typeface="Arial" charset="0"/>
          <a:ea typeface="宋体" pitchFamily="2" charset="-122"/>
        </a:defRPr>
      </a:lvl4pPr>
      <a:lvl5pPr algn="ctr" rtl="0" eaLnBrk="0" fontAlgn="base" hangingPunct="0">
        <a:spcBef>
          <a:spcPct val="0"/>
        </a:spcBef>
        <a:spcAft>
          <a:spcPct val="0"/>
        </a:spcAft>
        <a:defRPr sz="4000">
          <a:solidFill>
            <a:schemeClr val="tx2"/>
          </a:solidFill>
          <a:latin typeface="Arial" charset="0"/>
          <a:ea typeface="宋体" pitchFamily="2" charset="-122"/>
        </a:defRPr>
      </a:lvl5pPr>
      <a:lvl6pPr marL="457200" algn="ctr" rtl="0" fontAlgn="base">
        <a:spcBef>
          <a:spcPct val="0"/>
        </a:spcBef>
        <a:spcAft>
          <a:spcPct val="0"/>
        </a:spcAft>
        <a:defRPr sz="4000">
          <a:solidFill>
            <a:schemeClr val="tx2"/>
          </a:solidFill>
          <a:latin typeface="Arial" charset="0"/>
          <a:ea typeface="宋体" pitchFamily="2" charset="-122"/>
        </a:defRPr>
      </a:lvl6pPr>
      <a:lvl7pPr marL="914400" algn="ctr" rtl="0" fontAlgn="base">
        <a:spcBef>
          <a:spcPct val="0"/>
        </a:spcBef>
        <a:spcAft>
          <a:spcPct val="0"/>
        </a:spcAft>
        <a:defRPr sz="4000">
          <a:solidFill>
            <a:schemeClr val="tx2"/>
          </a:solidFill>
          <a:latin typeface="Arial" charset="0"/>
          <a:ea typeface="宋体" pitchFamily="2" charset="-122"/>
        </a:defRPr>
      </a:lvl7pPr>
      <a:lvl8pPr marL="1371600" algn="ctr" rtl="0" fontAlgn="base">
        <a:spcBef>
          <a:spcPct val="0"/>
        </a:spcBef>
        <a:spcAft>
          <a:spcPct val="0"/>
        </a:spcAft>
        <a:defRPr sz="4000">
          <a:solidFill>
            <a:schemeClr val="tx2"/>
          </a:solidFill>
          <a:latin typeface="Arial" charset="0"/>
          <a:ea typeface="宋体" pitchFamily="2" charset="-122"/>
        </a:defRPr>
      </a:lvl8pPr>
      <a:lvl9pPr marL="1828800" algn="ctr" rtl="0" fontAlgn="base">
        <a:spcBef>
          <a:spcPct val="0"/>
        </a:spcBef>
        <a:spcAft>
          <a:spcPct val="0"/>
        </a:spcAft>
        <a:defRPr sz="40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29.xml"/><Relationship Id="rId5" Type="http://schemas.openxmlformats.org/officeDocument/2006/relationships/image" Target="../media/image30.jpeg"/><Relationship Id="rId4" Type="http://schemas.openxmlformats.org/officeDocument/2006/relationships/image" Target="../media/image29.gif"/></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slideLayout" Target="../slideLayouts/slideLayout29.xml"/><Relationship Id="rId1" Type="http://schemas.openxmlformats.org/officeDocument/2006/relationships/video" Target="file:///F:\ppt\&#32844;&#25945;&#29256;\2013-2014\02\&#35838;&#20214;\&#24635;&#29702;&#20844;&#24320;&#35838;\%5b&#36130;&#32463;&#26089;&#29677;&#36710;%5d&#26446;&#20811;&#24378;-&#8220;&#19979;&#38480;&#8221;&#22312;&#31283;&#22686;&#38271;&#20445;&#23601;&#19994;_&#8220;&#19978;&#38480;&#8221;&#26159;&#38450;&#36890;&#32960;_20130717.mp4" TargetMode="Externa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Content Placeholder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288" y="-3175"/>
            <a:ext cx="5005388"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图片 8" descr="1-补.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700" y="-26988"/>
            <a:ext cx="4681538" cy="6911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0" name="图片 3" descr="1.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10100" y="-26988"/>
            <a:ext cx="4568825" cy="6911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014471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8" fill="hold"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0-ppt_w/2"/>
                                          </p:val>
                                        </p:tav>
                                      </p:tavLst>
                                    </p:anim>
                                    <p:anim calcmode="lin" valueType="num">
                                      <p:cBhvr additive="base">
                                        <p:cTn id="7" dur="500"/>
                                        <p:tgtEl>
                                          <p:spTgt spid="9"/>
                                        </p:tgtEl>
                                        <p:attrNameLst>
                                          <p:attrName>ppt_y</p:attrName>
                                        </p:attrNameLst>
                                      </p:cBhvr>
                                      <p:tavLst>
                                        <p:tav tm="0">
                                          <p:val>
                                            <p:strVal val="ppt_y"/>
                                          </p:val>
                                        </p:tav>
                                        <p:tav tm="100000">
                                          <p:val>
                                            <p:strVal val="ppt_y"/>
                                          </p:val>
                                        </p:tav>
                                      </p:tavLst>
                                    </p:anim>
                                    <p:set>
                                      <p:cBhvr>
                                        <p:cTn id="8" dur="1" fill="hold">
                                          <p:stCondLst>
                                            <p:cond delay="499"/>
                                          </p:stCondLst>
                                        </p:cTn>
                                        <p:tgtEl>
                                          <p:spTgt spid="9"/>
                                        </p:tgtEl>
                                        <p:attrNameLst>
                                          <p:attrName>style.visibility</p:attrName>
                                        </p:attrNameLst>
                                      </p:cBhvr>
                                      <p:to>
                                        <p:strVal val="hidden"/>
                                      </p:to>
                                    </p:set>
                                  </p:childTnLst>
                                </p:cTn>
                              </p:par>
                            </p:childTnLst>
                          </p:cTn>
                        </p:par>
                        <p:par>
                          <p:cTn id="9" fill="hold" nodeType="afterGroup">
                            <p:stCondLst>
                              <p:cond delay="500"/>
                            </p:stCondLst>
                            <p:childTnLst>
                              <p:par>
                                <p:cTn id="10" presetID="2" presetClass="entr" presetSubtype="8" fill="hold" nodeType="afterEffect">
                                  <p:stCondLst>
                                    <p:cond delay="2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12"/>
          <p:cNvSpPr/>
          <p:nvPr/>
        </p:nvSpPr>
        <p:spPr>
          <a:xfrm rot="16200000">
            <a:off x="496627" y="3577561"/>
            <a:ext cx="2792895" cy="3071834"/>
          </a:xfrm>
          <a:custGeom>
            <a:avLst/>
            <a:gdLst>
              <a:gd name="connsiteX0" fmla="*/ 2763078 w 2792895"/>
              <a:gd name="connsiteY0" fmla="*/ 914400 h 3120887"/>
              <a:gd name="connsiteX1" fmla="*/ 0 w 2792895"/>
              <a:gd name="connsiteY1" fmla="*/ 0 h 3120887"/>
              <a:gd name="connsiteX2" fmla="*/ 0 w 2792895"/>
              <a:gd name="connsiteY2" fmla="*/ 3120887 h 3120887"/>
              <a:gd name="connsiteX3" fmla="*/ 2792895 w 2792895"/>
              <a:gd name="connsiteY3" fmla="*/ 1987826 h 3120887"/>
              <a:gd name="connsiteX4" fmla="*/ 2753139 w 2792895"/>
              <a:gd name="connsiteY4" fmla="*/ 1868557 h 3120887"/>
              <a:gd name="connsiteX5" fmla="*/ 2723322 w 2792895"/>
              <a:gd name="connsiteY5" fmla="*/ 1540565 h 3120887"/>
              <a:gd name="connsiteX6" fmla="*/ 2723322 w 2792895"/>
              <a:gd name="connsiteY6" fmla="*/ 1331844 h 3120887"/>
              <a:gd name="connsiteX7" fmla="*/ 2733261 w 2792895"/>
              <a:gd name="connsiteY7" fmla="*/ 1162878 h 3120887"/>
              <a:gd name="connsiteX8" fmla="*/ 2753139 w 2792895"/>
              <a:gd name="connsiteY8" fmla="*/ 1013791 h 3120887"/>
              <a:gd name="connsiteX9" fmla="*/ 2763078 w 2792895"/>
              <a:gd name="connsiteY9" fmla="*/ 914400 h 312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2895" h="3120887">
                <a:moveTo>
                  <a:pt x="2763078" y="914400"/>
                </a:moveTo>
                <a:lnTo>
                  <a:pt x="0" y="0"/>
                </a:lnTo>
                <a:lnTo>
                  <a:pt x="0" y="3120887"/>
                </a:lnTo>
                <a:lnTo>
                  <a:pt x="2792895" y="1987826"/>
                </a:lnTo>
                <a:lnTo>
                  <a:pt x="2753139" y="1868557"/>
                </a:lnTo>
                <a:lnTo>
                  <a:pt x="2723322" y="1540565"/>
                </a:lnTo>
                <a:lnTo>
                  <a:pt x="2723322" y="1331844"/>
                </a:lnTo>
                <a:lnTo>
                  <a:pt x="2733261" y="1162878"/>
                </a:lnTo>
                <a:lnTo>
                  <a:pt x="2753139" y="1013791"/>
                </a:lnTo>
                <a:lnTo>
                  <a:pt x="2763078" y="914400"/>
                </a:lnTo>
                <a:close/>
              </a:path>
            </a:pathLst>
          </a:custGeom>
          <a:gradFill flip="none" rotWithShape="1">
            <a:gsLst>
              <a:gs pos="24000">
                <a:srgbClr val="DF8045">
                  <a:lumMod val="50000"/>
                  <a:alpha val="70000"/>
                </a:srgbClr>
              </a:gs>
              <a:gs pos="45000">
                <a:srgbClr val="DF8045">
                  <a:lumMod val="75000"/>
                  <a:alpha val="43000"/>
                </a:srgbClr>
              </a:gs>
              <a:gs pos="100000">
                <a:srgbClr val="DF8045">
                  <a:lumMod val="60000"/>
                  <a:lumOff val="40000"/>
                  <a:alpha val="0"/>
                </a:srgbClr>
              </a:gs>
            </a:gsLst>
            <a:lin ang="10800000" scaled="0"/>
            <a:tileRect/>
          </a:gradFill>
          <a:ln w="38100" cap="flat" cmpd="thickThin" algn="ctr">
            <a:noFill/>
            <a:prstDash val="solid"/>
          </a:ln>
          <a:effectLst/>
          <a:scene3d>
            <a:camera prst="orthographicFront"/>
            <a:lightRig rig="flat" dir="t">
              <a:rot lat="0" lon="0" rev="5400000"/>
            </a:lightRig>
          </a:scene3d>
          <a:sp3d>
            <a:bevelB w="38100" h="38100"/>
          </a:sp3d>
        </p:spPr>
        <p:txBody>
          <a:bodyPr anchor="ctr"/>
          <a:lstStyle/>
          <a:p>
            <a:pPr algn="ctr">
              <a:defRPr/>
            </a:pPr>
            <a:endParaRPr lang="zh-CN" altLang="en-US" kern="0">
              <a:solidFill>
                <a:srgbClr val="080808"/>
              </a:solidFill>
              <a:latin typeface="Segoe"/>
            </a:endParaRPr>
          </a:p>
        </p:txBody>
      </p:sp>
      <p:sp>
        <p:nvSpPr>
          <p:cNvPr id="2" name="TextBox 1"/>
          <p:cNvSpPr txBox="1"/>
          <p:nvPr/>
        </p:nvSpPr>
        <p:spPr>
          <a:xfrm>
            <a:off x="1784876" y="188640"/>
            <a:ext cx="5216493" cy="492443"/>
          </a:xfrm>
          <a:prstGeom prst="rect">
            <a:avLst/>
          </a:prstGeom>
          <a:noFill/>
        </p:spPr>
        <p:txBody>
          <a:bodyPr wrap="none">
            <a:spAutoFit/>
          </a:bodyPr>
          <a:lstStyle>
            <a:defPPr>
              <a:defRPr lang="zh-CN"/>
            </a:defPPr>
            <a:lvl1pPr fontAlgn="auto">
              <a:spcBef>
                <a:spcPts val="0"/>
              </a:spcBef>
              <a:spcAft>
                <a:spcPts val="0"/>
              </a:spcAft>
              <a:defRPr sz="3200" b="1">
                <a:ln w="19050">
                  <a:solidFill>
                    <a:schemeClr val="bg1"/>
                  </a:solidFill>
                </a:ln>
                <a:latin typeface="黑体" pitchFamily="2" charset="-122"/>
                <a:ea typeface="黑体" pitchFamily="2" charset="-122"/>
              </a:defRPr>
            </a:lvl1pPr>
          </a:lstStyle>
          <a:p>
            <a:r>
              <a:rPr lang="en-US" altLang="zh-CN" sz="2600" dirty="0" smtClean="0">
                <a:ln w="19050">
                  <a:solidFill>
                    <a:prstClr val="white"/>
                  </a:solidFill>
                </a:ln>
                <a:solidFill>
                  <a:prstClr val="black"/>
                </a:solidFill>
                <a:effectLst>
                  <a:outerShdw blurRad="50800" dist="38100" dir="5400000" algn="t" rotWithShape="0">
                    <a:prstClr val="black">
                      <a:alpha val="40000"/>
                    </a:prstClr>
                  </a:outerShdw>
                </a:effectLst>
              </a:rPr>
              <a:t>GDP</a:t>
            </a:r>
            <a:r>
              <a:rPr lang="zh-CN" altLang="en-US" sz="2600" dirty="0" smtClean="0">
                <a:ln w="19050">
                  <a:solidFill>
                    <a:prstClr val="white"/>
                  </a:solidFill>
                </a:ln>
                <a:solidFill>
                  <a:prstClr val="black"/>
                </a:solidFill>
                <a:effectLst>
                  <a:outerShdw blurRad="50800" dist="38100" dir="5400000" algn="t" rotWithShape="0">
                    <a:prstClr val="black">
                      <a:alpha val="40000"/>
                    </a:prstClr>
                  </a:outerShdw>
                </a:effectLst>
              </a:rPr>
              <a:t>增长</a:t>
            </a:r>
            <a:r>
              <a:rPr lang="en-US" altLang="zh-CN" sz="2600" dirty="0" smtClean="0">
                <a:ln w="19050">
                  <a:solidFill>
                    <a:prstClr val="white"/>
                  </a:solidFill>
                </a:ln>
                <a:solidFill>
                  <a:prstClr val="black"/>
                </a:solidFill>
                <a:effectLst>
                  <a:outerShdw blurRad="50800" dist="38100" dir="5400000" algn="t" rotWithShape="0">
                    <a:prstClr val="black">
                      <a:alpha val="40000"/>
                    </a:prstClr>
                  </a:outerShdw>
                </a:effectLst>
              </a:rPr>
              <a:t>1%</a:t>
            </a:r>
            <a:r>
              <a:rPr lang="zh-CN" altLang="en-US" sz="2600" dirty="0" smtClean="0">
                <a:ln w="19050">
                  <a:solidFill>
                    <a:prstClr val="white"/>
                  </a:solidFill>
                </a:ln>
                <a:solidFill>
                  <a:prstClr val="black"/>
                </a:solidFill>
                <a:effectLst>
                  <a:outerShdw blurRad="50800" dist="38100" dir="5400000" algn="t" rotWithShape="0">
                    <a:prstClr val="black">
                      <a:alpha val="40000"/>
                    </a:prstClr>
                  </a:outerShdw>
                </a:effectLst>
              </a:rPr>
              <a:t>，将带来</a:t>
            </a:r>
            <a:r>
              <a:rPr lang="en-US" altLang="zh-CN" sz="2600" dirty="0" smtClean="0">
                <a:ln w="19050">
                  <a:solidFill>
                    <a:prstClr val="white"/>
                  </a:solidFill>
                </a:ln>
                <a:solidFill>
                  <a:prstClr val="black"/>
                </a:solidFill>
                <a:effectLst>
                  <a:outerShdw blurRad="50800" dist="38100" dir="5400000" algn="t" rotWithShape="0">
                    <a:prstClr val="black">
                      <a:alpha val="40000"/>
                    </a:prstClr>
                  </a:outerShdw>
                </a:effectLst>
              </a:rPr>
              <a:t>130</a:t>
            </a:r>
            <a:r>
              <a:rPr lang="zh-CN" altLang="en-US" sz="2600" dirty="0" smtClean="0">
                <a:ln w="19050">
                  <a:solidFill>
                    <a:prstClr val="white"/>
                  </a:solidFill>
                </a:ln>
                <a:solidFill>
                  <a:prstClr val="black"/>
                </a:solidFill>
                <a:effectLst>
                  <a:outerShdw blurRad="50800" dist="38100" dir="5400000" algn="t" rotWithShape="0">
                    <a:prstClr val="black">
                      <a:alpha val="40000"/>
                    </a:prstClr>
                  </a:outerShdw>
                </a:effectLst>
              </a:rPr>
              <a:t>多万人就业</a:t>
            </a:r>
            <a:endParaRPr lang="zh-CN" altLang="en-US" sz="2600" dirty="0">
              <a:ln w="19050">
                <a:solidFill>
                  <a:prstClr val="white"/>
                </a:solidFill>
              </a:ln>
              <a:solidFill>
                <a:prstClr val="black"/>
              </a:solidFill>
              <a:effectLst>
                <a:outerShdw blurRad="50800" dist="38100" dir="5400000" algn="t" rotWithShape="0">
                  <a:prstClr val="black">
                    <a:alpha val="40000"/>
                  </a:prstClr>
                </a:outerShdw>
              </a:effectLst>
            </a:endParaRPr>
          </a:p>
        </p:txBody>
      </p:sp>
      <p:sp>
        <p:nvSpPr>
          <p:cNvPr id="4" name="未知"/>
          <p:cNvSpPr>
            <a:spLocks/>
          </p:cNvSpPr>
          <p:nvPr/>
        </p:nvSpPr>
        <p:spPr bwMode="auto">
          <a:xfrm>
            <a:off x="4355976" y="3574236"/>
            <a:ext cx="4608512" cy="1654964"/>
          </a:xfrm>
          <a:custGeom>
            <a:avLst/>
            <a:gdLst>
              <a:gd name="T0" fmla="*/ 0 w 4720"/>
              <a:gd name="T1" fmla="*/ 9751 h 1695"/>
              <a:gd name="T2" fmla="*/ 0 w 4720"/>
              <a:gd name="T3" fmla="*/ 8751 h 1695"/>
              <a:gd name="T4" fmla="*/ 22500 w 4720"/>
              <a:gd name="T5" fmla="*/ 8751 h 1695"/>
              <a:gd name="T6" fmla="*/ 22500 w 4720"/>
              <a:gd name="T7" fmla="*/ 9751 h 1695"/>
              <a:gd name="T8" fmla="*/ 21563 w 4720"/>
              <a:gd name="T9" fmla="*/ 9751 h 1695"/>
              <a:gd name="T10" fmla="*/ 20500 w 4720"/>
              <a:gd name="T11" fmla="*/ 10879 h 1695"/>
              <a:gd name="T12" fmla="*/ 17625 w 4720"/>
              <a:gd name="T13" fmla="*/ 10879 h 1695"/>
              <a:gd name="T14" fmla="*/ 15875 w 4720"/>
              <a:gd name="T15" fmla="*/ 11754 h 1695"/>
              <a:gd name="T16" fmla="*/ 12000 w 4720"/>
              <a:gd name="T17" fmla="*/ 11754 h 1695"/>
              <a:gd name="T18" fmla="*/ 11875 w 4720"/>
              <a:gd name="T19" fmla="*/ 12504 h 1695"/>
              <a:gd name="T20" fmla="*/ 14375 w 4720"/>
              <a:gd name="T21" fmla="*/ 17255 h 1695"/>
              <a:gd name="T22" fmla="*/ 37750 w 4720"/>
              <a:gd name="T23" fmla="*/ 17255 h 1695"/>
              <a:gd name="T24" fmla="*/ 61750 w 4720"/>
              <a:gd name="T25" fmla="*/ 9126 h 1695"/>
              <a:gd name="T26" fmla="*/ 61750 w 4720"/>
              <a:gd name="T27" fmla="*/ 4125 h 1695"/>
              <a:gd name="T28" fmla="*/ 61125 w 4720"/>
              <a:gd name="T29" fmla="*/ 2875 h 1695"/>
              <a:gd name="T30" fmla="*/ 57875 w 4720"/>
              <a:gd name="T31" fmla="*/ 2875 h 1695"/>
              <a:gd name="T32" fmla="*/ 56500 w 4720"/>
              <a:gd name="T33" fmla="*/ 1875 h 1695"/>
              <a:gd name="T34" fmla="*/ 53375 w 4720"/>
              <a:gd name="T35" fmla="*/ 1875 h 1695"/>
              <a:gd name="T36" fmla="*/ 52125 w 4720"/>
              <a:gd name="T37" fmla="*/ 1000 h 1695"/>
              <a:gd name="T38" fmla="*/ 51375 w 4720"/>
              <a:gd name="T39" fmla="*/ 1000 h 1695"/>
              <a:gd name="T40" fmla="*/ 51375 w 4720"/>
              <a:gd name="T41" fmla="*/ 0 h 1695"/>
              <a:gd name="T42" fmla="*/ 73750 w 4720"/>
              <a:gd name="T43" fmla="*/ 0 h 1695"/>
              <a:gd name="T44" fmla="*/ 73750 w 4720"/>
              <a:gd name="T45" fmla="*/ 1250 h 1695"/>
              <a:gd name="T46" fmla="*/ 72875 w 4720"/>
              <a:gd name="T47" fmla="*/ 1250 h 1695"/>
              <a:gd name="T48" fmla="*/ 71500 w 4720"/>
              <a:gd name="T49" fmla="*/ 2125 h 1695"/>
              <a:gd name="T50" fmla="*/ 69000 w 4720"/>
              <a:gd name="T51" fmla="*/ 2000 h 1695"/>
              <a:gd name="T52" fmla="*/ 66875 w 4720"/>
              <a:gd name="T53" fmla="*/ 2875 h 1695"/>
              <a:gd name="T54" fmla="*/ 63250 w 4720"/>
              <a:gd name="T55" fmla="*/ 2875 h 1695"/>
              <a:gd name="T56" fmla="*/ 63250 w 4720"/>
              <a:gd name="T57" fmla="*/ 3875 h 1695"/>
              <a:gd name="T58" fmla="*/ 63250 w 4720"/>
              <a:gd name="T59" fmla="*/ 10126 h 1695"/>
              <a:gd name="T60" fmla="*/ 39875 w 4720"/>
              <a:gd name="T61" fmla="*/ 18255 h 1695"/>
              <a:gd name="T62" fmla="*/ 39875 w 4720"/>
              <a:gd name="T63" fmla="*/ 20255 h 1695"/>
              <a:gd name="T64" fmla="*/ 43750 w 4720"/>
              <a:gd name="T65" fmla="*/ 20255 h 1695"/>
              <a:gd name="T66" fmla="*/ 45000 w 4720"/>
              <a:gd name="T67" fmla="*/ 22255 h 1695"/>
              <a:gd name="T68" fmla="*/ 48250 w 4720"/>
              <a:gd name="T69" fmla="*/ 22493 h 1695"/>
              <a:gd name="T70" fmla="*/ 49000 w 4720"/>
              <a:gd name="T71" fmla="*/ 24243 h 1695"/>
              <a:gd name="T72" fmla="*/ 50250 w 4720"/>
              <a:gd name="T73" fmla="*/ 24243 h 1695"/>
              <a:gd name="T74" fmla="*/ 50250 w 4720"/>
              <a:gd name="T75" fmla="*/ 26493 h 1695"/>
              <a:gd name="T76" fmla="*/ 27500 w 4720"/>
              <a:gd name="T77" fmla="*/ 26493 h 1695"/>
              <a:gd name="T78" fmla="*/ 27500 w 4720"/>
              <a:gd name="T79" fmla="*/ 24243 h 1695"/>
              <a:gd name="T80" fmla="*/ 28625 w 4720"/>
              <a:gd name="T81" fmla="*/ 24243 h 1695"/>
              <a:gd name="T82" fmla="*/ 29875 w 4720"/>
              <a:gd name="T83" fmla="*/ 22368 h 1695"/>
              <a:gd name="T84" fmla="*/ 33000 w 4720"/>
              <a:gd name="T85" fmla="*/ 22368 h 1695"/>
              <a:gd name="T86" fmla="*/ 34625 w 4720"/>
              <a:gd name="T87" fmla="*/ 20130 h 1695"/>
              <a:gd name="T88" fmla="*/ 37750 w 4720"/>
              <a:gd name="T89" fmla="*/ 20130 h 1695"/>
              <a:gd name="T90" fmla="*/ 37750 w 4720"/>
              <a:gd name="T91" fmla="*/ 18505 h 1695"/>
              <a:gd name="T92" fmla="*/ 13000 w 4720"/>
              <a:gd name="T93" fmla="*/ 18505 h 1695"/>
              <a:gd name="T94" fmla="*/ 10375 w 4720"/>
              <a:gd name="T95" fmla="*/ 12879 h 1695"/>
              <a:gd name="T96" fmla="*/ 10375 w 4720"/>
              <a:gd name="T97" fmla="*/ 11754 h 1695"/>
              <a:gd name="T98" fmla="*/ 7875 w 4720"/>
              <a:gd name="T99" fmla="*/ 11754 h 1695"/>
              <a:gd name="T100" fmla="*/ 6750 w 4720"/>
              <a:gd name="T101" fmla="*/ 11754 h 1695"/>
              <a:gd name="T102" fmla="*/ 5250 w 4720"/>
              <a:gd name="T103" fmla="*/ 10754 h 1695"/>
              <a:gd name="T104" fmla="*/ 2500 w 4720"/>
              <a:gd name="T105" fmla="*/ 10754 h 1695"/>
              <a:gd name="T106" fmla="*/ 1217 w 4720"/>
              <a:gd name="T107" fmla="*/ 10221 h 1695"/>
              <a:gd name="T108" fmla="*/ 0 w 4720"/>
              <a:gd name="T109" fmla="*/ 9751 h 16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20"/>
              <a:gd name="T166" fmla="*/ 0 h 1695"/>
              <a:gd name="T167" fmla="*/ 4720 w 4720"/>
              <a:gd name="T168" fmla="*/ 1695 h 16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20" h="1695">
                <a:moveTo>
                  <a:pt x="0" y="624"/>
                </a:moveTo>
                <a:lnTo>
                  <a:pt x="0" y="560"/>
                </a:lnTo>
                <a:lnTo>
                  <a:pt x="1440" y="560"/>
                </a:lnTo>
                <a:lnTo>
                  <a:pt x="1440" y="624"/>
                </a:lnTo>
                <a:lnTo>
                  <a:pt x="1380" y="624"/>
                </a:lnTo>
                <a:lnTo>
                  <a:pt x="1312" y="696"/>
                </a:lnTo>
                <a:lnTo>
                  <a:pt x="1128" y="696"/>
                </a:lnTo>
                <a:lnTo>
                  <a:pt x="1016" y="752"/>
                </a:lnTo>
                <a:lnTo>
                  <a:pt x="768" y="752"/>
                </a:lnTo>
                <a:lnTo>
                  <a:pt x="760" y="800"/>
                </a:lnTo>
                <a:lnTo>
                  <a:pt x="920" y="1104"/>
                </a:lnTo>
                <a:lnTo>
                  <a:pt x="2416" y="1104"/>
                </a:lnTo>
                <a:lnTo>
                  <a:pt x="3952" y="584"/>
                </a:lnTo>
                <a:lnTo>
                  <a:pt x="3952" y="264"/>
                </a:lnTo>
                <a:lnTo>
                  <a:pt x="3912" y="184"/>
                </a:lnTo>
                <a:lnTo>
                  <a:pt x="3704" y="184"/>
                </a:lnTo>
                <a:lnTo>
                  <a:pt x="3616" y="120"/>
                </a:lnTo>
                <a:lnTo>
                  <a:pt x="3416" y="120"/>
                </a:lnTo>
                <a:lnTo>
                  <a:pt x="3336" y="64"/>
                </a:lnTo>
                <a:lnTo>
                  <a:pt x="3288" y="64"/>
                </a:lnTo>
                <a:lnTo>
                  <a:pt x="3288" y="0"/>
                </a:lnTo>
                <a:lnTo>
                  <a:pt x="4720" y="0"/>
                </a:lnTo>
                <a:lnTo>
                  <a:pt x="4720" y="80"/>
                </a:lnTo>
                <a:lnTo>
                  <a:pt x="4664" y="80"/>
                </a:lnTo>
                <a:lnTo>
                  <a:pt x="4576" y="136"/>
                </a:lnTo>
                <a:lnTo>
                  <a:pt x="4416" y="128"/>
                </a:lnTo>
                <a:lnTo>
                  <a:pt x="4280" y="184"/>
                </a:lnTo>
                <a:lnTo>
                  <a:pt x="4048" y="184"/>
                </a:lnTo>
                <a:lnTo>
                  <a:pt x="4048" y="248"/>
                </a:lnTo>
                <a:lnTo>
                  <a:pt x="4048" y="648"/>
                </a:lnTo>
                <a:lnTo>
                  <a:pt x="2552" y="1168"/>
                </a:lnTo>
                <a:lnTo>
                  <a:pt x="2552" y="1296"/>
                </a:lnTo>
                <a:lnTo>
                  <a:pt x="2800" y="1296"/>
                </a:lnTo>
                <a:lnTo>
                  <a:pt x="2880" y="1424"/>
                </a:lnTo>
                <a:lnTo>
                  <a:pt x="3088" y="1439"/>
                </a:lnTo>
                <a:lnTo>
                  <a:pt x="3136" y="1551"/>
                </a:lnTo>
                <a:lnTo>
                  <a:pt x="3216" y="1551"/>
                </a:lnTo>
                <a:lnTo>
                  <a:pt x="3216" y="1695"/>
                </a:lnTo>
                <a:lnTo>
                  <a:pt x="1760" y="1695"/>
                </a:lnTo>
                <a:lnTo>
                  <a:pt x="1760" y="1551"/>
                </a:lnTo>
                <a:lnTo>
                  <a:pt x="1832" y="1551"/>
                </a:lnTo>
                <a:lnTo>
                  <a:pt x="1912" y="1431"/>
                </a:lnTo>
                <a:lnTo>
                  <a:pt x="2112" y="1431"/>
                </a:lnTo>
                <a:lnTo>
                  <a:pt x="2216" y="1288"/>
                </a:lnTo>
                <a:lnTo>
                  <a:pt x="2416" y="1288"/>
                </a:lnTo>
                <a:lnTo>
                  <a:pt x="2416" y="1184"/>
                </a:lnTo>
                <a:lnTo>
                  <a:pt x="832" y="1184"/>
                </a:lnTo>
                <a:lnTo>
                  <a:pt x="664" y="824"/>
                </a:lnTo>
                <a:lnTo>
                  <a:pt x="664" y="752"/>
                </a:lnTo>
                <a:lnTo>
                  <a:pt x="504" y="752"/>
                </a:lnTo>
                <a:lnTo>
                  <a:pt x="432" y="752"/>
                </a:lnTo>
                <a:lnTo>
                  <a:pt x="336" y="688"/>
                </a:lnTo>
                <a:lnTo>
                  <a:pt x="160" y="688"/>
                </a:lnTo>
                <a:lnTo>
                  <a:pt x="78" y="654"/>
                </a:lnTo>
                <a:lnTo>
                  <a:pt x="0" y="624"/>
                </a:lnTo>
                <a:close/>
              </a:path>
            </a:pathLst>
          </a:custGeom>
          <a:solidFill>
            <a:srgbClr val="808080"/>
          </a:solidFill>
          <a:ln w="9525">
            <a:round/>
            <a:headEnd/>
            <a:tailEnd/>
          </a:ln>
          <a:scene3d>
            <a:camera prst="legacyObliqueTopRight"/>
            <a:lightRig rig="legacyFlat2" dir="t"/>
          </a:scene3d>
          <a:sp3d extrusionH="176200" prstMaterial="legacyMatte">
            <a:bevelT w="13500" h="13500" prst="angle"/>
            <a:bevelB w="13500" h="13500" prst="angle"/>
            <a:extrusionClr>
              <a:srgbClr val="808080"/>
            </a:extrusionClr>
          </a:sp3d>
        </p:spPr>
        <p:txBody>
          <a:bodyPr wrap="none" lIns="0" tIns="0" rIns="0" bIns="0" anchor="ctr">
            <a:flatTx/>
          </a:bodyPr>
          <a:lstStyle/>
          <a:p>
            <a:endParaRPr lang="zh-CN" altLang="en-US"/>
          </a:p>
        </p:txBody>
      </p:sp>
      <p:pic>
        <p:nvPicPr>
          <p:cNvPr id="6" name="图片 5" descr="无标题-1.png"/>
          <p:cNvPicPr>
            <a:picLocks noChangeAspect="1"/>
          </p:cNvPicPr>
          <p:nvPr/>
        </p:nvPicPr>
        <p:blipFill>
          <a:blip r:embed="rId2" cstate="print"/>
          <a:stretch>
            <a:fillRect/>
          </a:stretch>
        </p:blipFill>
        <p:spPr>
          <a:xfrm>
            <a:off x="4499991" y="2422107"/>
            <a:ext cx="902210" cy="640081"/>
          </a:xfrm>
          <a:prstGeom prst="rect">
            <a:avLst/>
          </a:prstGeom>
        </p:spPr>
      </p:pic>
      <p:sp>
        <p:nvSpPr>
          <p:cNvPr id="7" name="TextBox 6"/>
          <p:cNvSpPr txBox="1"/>
          <p:nvPr/>
        </p:nvSpPr>
        <p:spPr>
          <a:xfrm>
            <a:off x="6156175" y="2062067"/>
            <a:ext cx="1440160" cy="738664"/>
          </a:xfrm>
          <a:prstGeom prst="rect">
            <a:avLst/>
          </a:prstGeom>
          <a:noFill/>
        </p:spPr>
        <p:txBody>
          <a:bodyPr wrap="square" rtlCol="0">
            <a:spAutoFit/>
          </a:bodyPr>
          <a:lstStyle/>
          <a:p>
            <a:r>
              <a:rPr lang="en-US" altLang="zh-CN" sz="2400" b="1" dirty="0" smtClean="0">
                <a:solidFill>
                  <a:srgbClr val="FF0000"/>
                </a:solidFill>
              </a:rPr>
              <a:t>130</a:t>
            </a:r>
            <a:r>
              <a:rPr lang="zh-CN" altLang="en-US" sz="2400" b="1" dirty="0" smtClean="0">
                <a:solidFill>
                  <a:srgbClr val="FF0000"/>
                </a:solidFill>
              </a:rPr>
              <a:t>多万</a:t>
            </a:r>
            <a:endParaRPr lang="en-US" altLang="zh-CN" sz="2400" b="1" dirty="0" smtClean="0">
              <a:solidFill>
                <a:srgbClr val="FF0000"/>
              </a:solidFill>
            </a:endParaRPr>
          </a:p>
          <a:p>
            <a:r>
              <a:rPr lang="zh-CN" altLang="en-US" dirty="0" smtClean="0"/>
              <a:t>就业人口</a:t>
            </a:r>
            <a:endParaRPr lang="zh-CN" altLang="en-US" dirty="0"/>
          </a:p>
        </p:txBody>
      </p:sp>
      <p:pic>
        <p:nvPicPr>
          <p:cNvPr id="8" name="图片 7" descr="u=1088211265,2968425949&amp;fm=11&amp;gp=0.gif"/>
          <p:cNvPicPr>
            <a:picLocks noChangeAspect="1"/>
          </p:cNvPicPr>
          <p:nvPr/>
        </p:nvPicPr>
        <p:blipFill>
          <a:blip r:embed="rId3" cstate="print"/>
          <a:stretch>
            <a:fillRect/>
          </a:stretch>
        </p:blipFill>
        <p:spPr>
          <a:xfrm>
            <a:off x="7740351" y="1702027"/>
            <a:ext cx="1181100" cy="1783080"/>
          </a:xfrm>
          <a:prstGeom prst="rect">
            <a:avLst/>
          </a:prstGeom>
        </p:spPr>
      </p:pic>
      <p:pic>
        <p:nvPicPr>
          <p:cNvPr id="9" name="图片 8" descr="00e04cdc167e134defce15.gif"/>
          <p:cNvPicPr>
            <a:picLocks noChangeAspect="1"/>
          </p:cNvPicPr>
          <p:nvPr/>
        </p:nvPicPr>
        <p:blipFill>
          <a:blip r:embed="rId4" cstate="print"/>
          <a:stretch>
            <a:fillRect/>
          </a:stretch>
        </p:blipFill>
        <p:spPr>
          <a:xfrm>
            <a:off x="3923927" y="3070179"/>
            <a:ext cx="2088232" cy="922302"/>
          </a:xfrm>
          <a:prstGeom prst="rect">
            <a:avLst/>
          </a:prstGeom>
        </p:spPr>
      </p:pic>
      <p:pic>
        <p:nvPicPr>
          <p:cNvPr id="10" name="Picture 2" descr="D:\ppt\dcga141502_b_fd789b5016副本.jpg"/>
          <p:cNvPicPr>
            <a:picLocks noChangeAspect="1" noChangeArrowheads="1"/>
          </p:cNvPicPr>
          <p:nvPr/>
        </p:nvPicPr>
        <p:blipFill>
          <a:blip r:embed="rId5" cstate="print"/>
          <a:srcRect/>
          <a:stretch>
            <a:fillRect/>
          </a:stretch>
        </p:blipFill>
        <p:spPr bwMode="auto">
          <a:xfrm>
            <a:off x="107504" y="1433867"/>
            <a:ext cx="3643338" cy="2643205"/>
          </a:xfrm>
          <a:prstGeom prst="rect">
            <a:avLst/>
          </a:prstGeom>
          <a:noFill/>
        </p:spPr>
      </p:pic>
      <p:sp>
        <p:nvSpPr>
          <p:cNvPr id="11" name="TextBox 10"/>
          <p:cNvSpPr txBox="1"/>
          <p:nvPr/>
        </p:nvSpPr>
        <p:spPr>
          <a:xfrm>
            <a:off x="785786" y="4725144"/>
            <a:ext cx="2808312" cy="1107996"/>
          </a:xfrm>
          <a:prstGeom prst="rect">
            <a:avLst/>
          </a:prstGeom>
          <a:noFill/>
        </p:spPr>
        <p:txBody>
          <a:bodyPr wrap="square" rtlCol="0">
            <a:spAutoFit/>
          </a:bodyPr>
          <a:lstStyle/>
          <a:p>
            <a:r>
              <a:rPr lang="zh-CN" altLang="en-US" dirty="0" smtClean="0"/>
              <a:t>新增就业</a:t>
            </a:r>
            <a:r>
              <a:rPr lang="en-US" altLang="zh-CN" sz="2400" b="1" dirty="0" smtClean="0">
                <a:solidFill>
                  <a:srgbClr val="FF0000"/>
                </a:solidFill>
              </a:rPr>
              <a:t>1000</a:t>
            </a:r>
            <a:r>
              <a:rPr lang="zh-CN" altLang="en-US" sz="2400" b="1" dirty="0" smtClean="0">
                <a:solidFill>
                  <a:srgbClr val="FF0000"/>
                </a:solidFill>
              </a:rPr>
              <a:t>万</a:t>
            </a:r>
            <a:endParaRPr lang="en-US" altLang="zh-CN" sz="2400" b="1" dirty="0" smtClean="0">
              <a:solidFill>
                <a:srgbClr val="FF0000"/>
              </a:solidFill>
            </a:endParaRPr>
          </a:p>
          <a:p>
            <a:r>
              <a:rPr lang="zh-CN" altLang="en-US" dirty="0" smtClean="0"/>
              <a:t>城镇登记失业率</a:t>
            </a:r>
            <a:r>
              <a:rPr lang="en-US" altLang="zh-CN" sz="2400" b="1" dirty="0" smtClean="0">
                <a:solidFill>
                  <a:srgbClr val="FF0000"/>
                </a:solidFill>
              </a:rPr>
              <a:t>4%</a:t>
            </a:r>
          </a:p>
          <a:p>
            <a:endParaRPr lang="zh-CN" altLang="en-US" dirty="0"/>
          </a:p>
        </p:txBody>
      </p:sp>
      <p:sp>
        <p:nvSpPr>
          <p:cNvPr id="15" name="TextBox 14"/>
          <p:cNvSpPr txBox="1"/>
          <p:nvPr/>
        </p:nvSpPr>
        <p:spPr>
          <a:xfrm>
            <a:off x="4283968" y="5797133"/>
            <a:ext cx="1368152" cy="800219"/>
          </a:xfrm>
          <a:prstGeom prst="rect">
            <a:avLst/>
          </a:prstGeom>
          <a:noFill/>
        </p:spPr>
        <p:txBody>
          <a:bodyPr wrap="square" rtlCol="0">
            <a:spAutoFit/>
          </a:bodyPr>
          <a:lstStyle/>
          <a:p>
            <a:r>
              <a:rPr lang="zh-CN" altLang="en-US" dirty="0" smtClean="0"/>
              <a:t>至少</a:t>
            </a:r>
            <a:r>
              <a:rPr lang="en-US" altLang="zh-CN" sz="2800" b="1" dirty="0" smtClean="0">
                <a:solidFill>
                  <a:srgbClr val="FF0000"/>
                </a:solidFill>
              </a:rPr>
              <a:t>7.2%</a:t>
            </a:r>
          </a:p>
          <a:p>
            <a:r>
              <a:rPr lang="en-US" altLang="zh-CN" dirty="0" smtClean="0"/>
              <a:t>GDP</a:t>
            </a:r>
            <a:r>
              <a:rPr lang="zh-CN" altLang="en-US" dirty="0" smtClean="0"/>
              <a:t>增长率</a:t>
            </a:r>
            <a:endParaRPr lang="zh-CN" altLang="en-US" dirty="0"/>
          </a:p>
        </p:txBody>
      </p:sp>
      <p:sp>
        <p:nvSpPr>
          <p:cNvPr id="16" name="燕尾形箭头 15"/>
          <p:cNvSpPr/>
          <p:nvPr/>
        </p:nvSpPr>
        <p:spPr>
          <a:xfrm rot="1787285">
            <a:off x="3244565" y="5379061"/>
            <a:ext cx="1008112" cy="43204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燕尾形箭头 16"/>
          <p:cNvSpPr/>
          <p:nvPr/>
        </p:nvSpPr>
        <p:spPr>
          <a:xfrm rot="8836221">
            <a:off x="5558263" y="5373654"/>
            <a:ext cx="1008112" cy="43204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30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childTnLst>
                          </p:cTn>
                        </p:par>
                        <p:par>
                          <p:cTn id="22" fill="hold">
                            <p:stCondLst>
                              <p:cond delay="6000"/>
                            </p:stCondLst>
                            <p:childTnLst>
                              <p:par>
                                <p:cTn id="23" presetID="17" presetClass="entr" presetSubtype="4"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ppt_h/2"/>
                                          </p:val>
                                        </p:tav>
                                        <p:tav tm="100000">
                                          <p:val>
                                            <p:strVal val="#ppt_y"/>
                                          </p:val>
                                        </p:tav>
                                      </p:tavLst>
                                    </p:anim>
                                    <p:anim calcmode="lin" valueType="num">
                                      <p:cBhvr>
                                        <p:cTn id="27" dur="500" fill="hold"/>
                                        <p:tgtEl>
                                          <p:spTgt spid="4"/>
                                        </p:tgtEl>
                                        <p:attrNameLst>
                                          <p:attrName>ppt_w</p:attrName>
                                        </p:attrNameLst>
                                      </p:cBhvr>
                                      <p:tavLst>
                                        <p:tav tm="0">
                                          <p:val>
                                            <p:strVal val="#ppt_w"/>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childTnLst>
                                </p:cTn>
                              </p:par>
                            </p:childTnLst>
                          </p:cTn>
                        </p:par>
                        <p:par>
                          <p:cTn id="29" fill="hold">
                            <p:stCondLst>
                              <p:cond delay="6500"/>
                            </p:stCondLst>
                            <p:childTnLst>
                              <p:par>
                                <p:cTn id="30" presetID="16" presetClass="entr" presetSubtype="26"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Horizontal)">
                                      <p:cBhvr>
                                        <p:cTn id="32" dur="500"/>
                                        <p:tgtEl>
                                          <p:spTgt spid="6"/>
                                        </p:tgtEl>
                                      </p:cBhvr>
                                    </p:animEffect>
                                  </p:childTnLst>
                                </p:cTn>
                              </p:par>
                            </p:childTnLst>
                          </p:cTn>
                        </p:par>
                        <p:par>
                          <p:cTn id="33" fill="hold">
                            <p:stCondLst>
                              <p:cond delay="7000"/>
                            </p:stCondLst>
                            <p:childTnLst>
                              <p:par>
                                <p:cTn id="34" presetID="42"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8000"/>
                            </p:stCondLst>
                            <p:childTnLst>
                              <p:par>
                                <p:cTn id="40" presetID="42" presetClass="entr" presetSubtype="0"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par>
                          <p:cTn id="45" fill="hold">
                            <p:stCondLst>
                              <p:cond delay="9000"/>
                            </p:stCondLst>
                            <p:childTnLst>
                              <p:par>
                                <p:cTn id="46" presetID="42" presetClass="entr" presetSubtype="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par>
                          <p:cTn id="51" fill="hold">
                            <p:stCondLst>
                              <p:cond delay="10000"/>
                            </p:stCondLst>
                            <p:childTnLst>
                              <p:par>
                                <p:cTn id="52" presetID="2" presetClass="entr" presetSubtype="9"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0-#ppt_w/2"/>
                                          </p:val>
                                        </p:tav>
                                        <p:tav tm="100000">
                                          <p:val>
                                            <p:strVal val="#ppt_x"/>
                                          </p:val>
                                        </p:tav>
                                      </p:tavLst>
                                    </p:anim>
                                    <p:anim calcmode="lin" valueType="num">
                                      <p:cBhvr additive="base">
                                        <p:cTn id="55" dur="500" fill="hold"/>
                                        <p:tgtEl>
                                          <p:spTgt spid="16"/>
                                        </p:tgtEl>
                                        <p:attrNameLst>
                                          <p:attrName>ppt_y</p:attrName>
                                        </p:attrNameLst>
                                      </p:cBhvr>
                                      <p:tavLst>
                                        <p:tav tm="0">
                                          <p:val>
                                            <p:strVal val="0-#ppt_h/2"/>
                                          </p:val>
                                        </p:tav>
                                        <p:tav tm="100000">
                                          <p:val>
                                            <p:strVal val="#ppt_y"/>
                                          </p:val>
                                        </p:tav>
                                      </p:tavLst>
                                    </p:anim>
                                  </p:childTnLst>
                                </p:cTn>
                              </p:par>
                            </p:childTnLst>
                          </p:cTn>
                        </p:par>
                        <p:par>
                          <p:cTn id="56" fill="hold">
                            <p:stCondLst>
                              <p:cond delay="10500"/>
                            </p:stCondLst>
                            <p:childTnLst>
                              <p:par>
                                <p:cTn id="57" presetID="2" presetClass="entr" presetSubtype="3"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1+#ppt_w/2"/>
                                          </p:val>
                                        </p:tav>
                                        <p:tav tm="100000">
                                          <p:val>
                                            <p:strVal val="#ppt_x"/>
                                          </p:val>
                                        </p:tav>
                                      </p:tavLst>
                                    </p:anim>
                                    <p:anim calcmode="lin" valueType="num">
                                      <p:cBhvr additive="base">
                                        <p:cTn id="60" dur="500" fill="hold"/>
                                        <p:tgtEl>
                                          <p:spTgt spid="17"/>
                                        </p:tgtEl>
                                        <p:attrNameLst>
                                          <p:attrName>ppt_y</p:attrName>
                                        </p:attrNameLst>
                                      </p:cBhvr>
                                      <p:tavLst>
                                        <p:tav tm="0">
                                          <p:val>
                                            <p:strVal val="0-#ppt_h/2"/>
                                          </p:val>
                                        </p:tav>
                                        <p:tav tm="100000">
                                          <p:val>
                                            <p:strVal val="#ppt_y"/>
                                          </p:val>
                                        </p:tav>
                                      </p:tavLst>
                                    </p:anim>
                                  </p:childTnLst>
                                </p:cTn>
                              </p:par>
                            </p:childTnLst>
                          </p:cTn>
                        </p:par>
                        <p:par>
                          <p:cTn id="61" fill="hold">
                            <p:stCondLst>
                              <p:cond delay="11000"/>
                            </p:stCondLst>
                            <p:childTnLst>
                              <p:par>
                                <p:cTn id="62" presetID="20"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edge">
                                      <p:cBhvr>
                                        <p:cTn id="6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4" grpId="0" animBg="1"/>
      <p:bldP spid="7" grpId="0"/>
      <p:bldP spid="11" grpId="0"/>
      <p:bldP spid="15" grpId="0"/>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323528" y="2852936"/>
            <a:ext cx="8568952" cy="1425644"/>
          </a:xfrm>
          <a:prstGeom prst="rect">
            <a:avLst/>
          </a:prstGeom>
        </p:spPr>
        <p:txBody>
          <a:bodyPr wrap="square">
            <a:prstTxWarp prst="textCascadeUp">
              <a:avLst/>
            </a:prstTxWarp>
            <a:spAutoFit/>
          </a:bodyPr>
          <a:lstStyle/>
          <a:p>
            <a:pPr algn="ctr">
              <a:defRPr/>
            </a:pPr>
            <a:r>
              <a:rPr lang="zh-CN" altLang="en-US" sz="5400" b="1" spc="50" dirty="0" smtClean="0">
                <a:ln w="13500">
                  <a:solidFill>
                    <a:srgbClr val="4F81BD">
                      <a:shade val="2500"/>
                      <a:alpha val="6500"/>
                    </a:srgbClr>
                  </a:solidFill>
                  <a:prstDash val="solid"/>
                </a:ln>
                <a:solidFill>
                  <a:prstClr val="black"/>
                </a:solidFill>
                <a:effectLst>
                  <a:innerShdw blurRad="50900" dist="38500" dir="13500000">
                    <a:srgbClr val="000000">
                      <a:alpha val="60000"/>
                    </a:srgbClr>
                  </a:innerShdw>
                </a:effectLst>
              </a:rPr>
              <a:t>总理的经济公开课</a:t>
            </a:r>
            <a:endParaRPr lang="zh-CN" altLang="en-US" sz="5400" b="1" spc="50" dirty="0">
              <a:ln w="13500">
                <a:solidFill>
                  <a:srgbClr val="4F81BD">
                    <a:shade val="2500"/>
                    <a:alpha val="6500"/>
                  </a:srgbClr>
                </a:solidFill>
                <a:prstDash val="solid"/>
              </a:ln>
              <a:solidFill>
                <a:prstClr val="black"/>
              </a:solidFill>
              <a:effectLst>
                <a:innerShdw blurRad="50900" dist="38500" dir="13500000">
                  <a:srgbClr val="000000">
                    <a:alpha val="60000"/>
                  </a:srgbClr>
                </a:innerShdw>
              </a:effectLst>
            </a:endParaRPr>
          </a:p>
        </p:txBody>
      </p:sp>
      <p:pic>
        <p:nvPicPr>
          <p:cNvPr id="3" name="图片 2" descr="2-补.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35487" y="0"/>
            <a:ext cx="4608513" cy="6911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图片 3" descr="1-补.jpg"/>
          <p:cNvPicPr>
            <a:picLocks noChangeAspect="1"/>
          </p:cNvPicPr>
          <p:nvPr/>
        </p:nvPicPr>
        <p:blipFill>
          <a:blip r:embed="rId4" cstate="print">
            <a:extLst>
              <a:ext uri="{28A0092B-C50C-407E-A947-70E740481C1C}">
                <a14:useLocalDpi xmlns:a14="http://schemas.microsoft.com/office/drawing/2010/main" xmlns="" val="0"/>
              </a:ext>
            </a:extLst>
          </a:blip>
          <a:srcRect l="-2"/>
          <a:stretch>
            <a:fillRect/>
          </a:stretch>
        </p:blipFill>
        <p:spPr bwMode="auto">
          <a:xfrm>
            <a:off x="0" y="17486"/>
            <a:ext cx="4648200" cy="6911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394602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nodeType="with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1+ppt_w/2"/>
                                          </p:val>
                                        </p:tav>
                                      </p:tavLst>
                                    </p:anim>
                                    <p:anim calcmode="lin" valueType="num">
                                      <p:cBhvr additive="base">
                                        <p:cTn id="7" dur="500"/>
                                        <p:tgtEl>
                                          <p:spTgt spid="3"/>
                                        </p:tgtEl>
                                        <p:attrNameLst>
                                          <p:attrName>ppt_y</p:attrName>
                                        </p:attrNameLst>
                                      </p:cBhvr>
                                      <p:tavLst>
                                        <p:tav tm="0">
                                          <p:val>
                                            <p:strVal val="ppt_y"/>
                                          </p:val>
                                        </p:tav>
                                        <p:tav tm="100000">
                                          <p:val>
                                            <p:strVal val="ppt_y"/>
                                          </p:val>
                                        </p:tav>
                                      </p:tavLst>
                                    </p:anim>
                                    <p:set>
                                      <p:cBhvr>
                                        <p:cTn id="8" dur="1" fill="hold">
                                          <p:stCondLst>
                                            <p:cond delay="499"/>
                                          </p:stCondLst>
                                        </p:cTn>
                                        <p:tgtEl>
                                          <p:spTgt spid="3"/>
                                        </p:tgtEl>
                                        <p:attrNameLst>
                                          <p:attrName>style.visibility</p:attrName>
                                        </p:attrNameLst>
                                      </p:cBhvr>
                                      <p:to>
                                        <p:strVal val="hidden"/>
                                      </p:to>
                                    </p:set>
                                  </p:childTnLst>
                                </p:cTn>
                              </p:par>
                              <p:par>
                                <p:cTn id="9" presetID="2" presetClass="exit" presetSubtype="8" fill="hold" nodeType="with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0-ppt_w/2"/>
                                          </p:val>
                                        </p:tav>
                                      </p:tavLst>
                                    </p:anim>
                                    <p:anim calcmode="lin" valueType="num">
                                      <p:cBhvr additive="base">
                                        <p:cTn id="11" dur="500"/>
                                        <p:tgtEl>
                                          <p:spTgt spid="4"/>
                                        </p:tgtEl>
                                        <p:attrNameLst>
                                          <p:attrName>ppt_y</p:attrName>
                                        </p:attrNameLst>
                                      </p:cBhvr>
                                      <p:tavLst>
                                        <p:tav tm="0">
                                          <p:val>
                                            <p:strVal val="ppt_y"/>
                                          </p:val>
                                        </p:tav>
                                        <p:tav tm="100000">
                                          <p:val>
                                            <p:strVal val="ppt_y"/>
                                          </p:val>
                                        </p:tav>
                                      </p:tavLst>
                                    </p:anim>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6" name="TextBox 65"/>
          <p:cNvSpPr txBox="1"/>
          <p:nvPr/>
        </p:nvSpPr>
        <p:spPr>
          <a:xfrm>
            <a:off x="642910" y="1428736"/>
            <a:ext cx="4643470" cy="707886"/>
          </a:xfrm>
          <a:prstGeom prst="rect">
            <a:avLst/>
          </a:prstGeom>
          <a:noFill/>
        </p:spPr>
        <p:txBody>
          <a:bodyPr wrap="square" rtlCol="0">
            <a:spAutoFit/>
          </a:bodyPr>
          <a:lstStyle/>
          <a:p>
            <a:r>
              <a:rPr lang="zh-CN" altLang="en-US" sz="2000" b="1" dirty="0" smtClean="0"/>
              <a:t>我们上过很多节课</a:t>
            </a:r>
            <a:endParaRPr lang="en-US" altLang="zh-CN" sz="2000" b="1" dirty="0" smtClean="0"/>
          </a:p>
          <a:p>
            <a:r>
              <a:rPr lang="zh-CN" altLang="en-US" sz="2000" b="1" dirty="0" smtClean="0">
                <a:solidFill>
                  <a:srgbClr val="FF0000"/>
                </a:solidFill>
              </a:rPr>
              <a:t>但国家总理上课，会是什么样子？</a:t>
            </a:r>
            <a:endParaRPr lang="zh-CN" altLang="en-US" sz="2000" b="1" dirty="0">
              <a:solidFill>
                <a:srgbClr val="FF0000"/>
              </a:solidFill>
            </a:endParaRPr>
          </a:p>
        </p:txBody>
      </p:sp>
      <p:pic>
        <p:nvPicPr>
          <p:cNvPr id="67" name="图片 66" descr="11702070_130232363101_2.jpg"/>
          <p:cNvPicPr>
            <a:picLocks noChangeAspect="1"/>
          </p:cNvPicPr>
          <p:nvPr/>
        </p:nvPicPr>
        <p:blipFill>
          <a:blip r:embed="rId3" cstate="print"/>
          <a:stretch>
            <a:fillRect/>
          </a:stretch>
        </p:blipFill>
        <p:spPr>
          <a:xfrm>
            <a:off x="5643570" y="1643050"/>
            <a:ext cx="2643174" cy="1982381"/>
          </a:xfrm>
          <a:prstGeom prst="rect">
            <a:avLst/>
          </a:prstGeom>
        </p:spPr>
      </p:pic>
      <p:sp>
        <p:nvSpPr>
          <p:cNvPr id="68" name="TextBox 67"/>
          <p:cNvSpPr txBox="1"/>
          <p:nvPr/>
        </p:nvSpPr>
        <p:spPr>
          <a:xfrm>
            <a:off x="5572132" y="3786190"/>
            <a:ext cx="3357586" cy="1015663"/>
          </a:xfrm>
          <a:prstGeom prst="rect">
            <a:avLst/>
          </a:prstGeom>
          <a:noFill/>
        </p:spPr>
        <p:txBody>
          <a:bodyPr wrap="square" rtlCol="0">
            <a:spAutoFit/>
          </a:bodyPr>
          <a:lstStyle/>
          <a:p>
            <a:r>
              <a:rPr lang="en-US" altLang="zh-CN" sz="2000" b="1" dirty="0" smtClean="0">
                <a:latin typeface="+mn-ea"/>
              </a:rPr>
              <a:t>70</a:t>
            </a:r>
            <a:r>
              <a:rPr lang="zh-CN" altLang="en-US" sz="2000" b="1" dirty="0" smtClean="0">
                <a:latin typeface="+mn-ea"/>
              </a:rPr>
              <a:t>分钟</a:t>
            </a:r>
            <a:r>
              <a:rPr lang="zh-CN" altLang="en-US" sz="2000" dirty="0" smtClean="0">
                <a:latin typeface="+mn-ea"/>
              </a:rPr>
              <a:t>，从头到尾没有讲稿</a:t>
            </a:r>
            <a:endParaRPr lang="en-US" altLang="zh-CN" sz="2000" dirty="0" smtClean="0">
              <a:latin typeface="+mn-ea"/>
            </a:endParaRPr>
          </a:p>
          <a:p>
            <a:r>
              <a:rPr lang="en-US" altLang="zh-CN" sz="2000" b="1" dirty="0" smtClean="0">
                <a:latin typeface="+mn-ea"/>
              </a:rPr>
              <a:t>10</a:t>
            </a:r>
            <a:r>
              <a:rPr lang="zh-CN" altLang="en-US" sz="2000" b="1" dirty="0" smtClean="0">
                <a:latin typeface="+mn-ea"/>
              </a:rPr>
              <a:t>多次</a:t>
            </a:r>
            <a:r>
              <a:rPr lang="zh-CN" altLang="en-US" sz="2000" dirty="0" smtClean="0">
                <a:latin typeface="+mn-ea"/>
              </a:rPr>
              <a:t>热烈掌声</a:t>
            </a:r>
            <a:endParaRPr lang="en-US" altLang="zh-CN" sz="2000" dirty="0" smtClean="0">
              <a:latin typeface="+mn-ea"/>
            </a:endParaRPr>
          </a:p>
          <a:p>
            <a:r>
              <a:rPr lang="zh-CN" altLang="en-US" sz="2000" dirty="0" smtClean="0">
                <a:latin typeface="+mn-ea"/>
              </a:rPr>
              <a:t>优酷点击次数</a:t>
            </a:r>
            <a:r>
              <a:rPr lang="en-US" altLang="zh-CN" sz="2000" b="1" dirty="0" smtClean="0">
                <a:latin typeface="+mn-ea"/>
              </a:rPr>
              <a:t>67</a:t>
            </a:r>
            <a:r>
              <a:rPr lang="zh-CN" altLang="en-US" sz="2000" b="1" dirty="0" smtClean="0">
                <a:latin typeface="+mn-ea"/>
              </a:rPr>
              <a:t>万次</a:t>
            </a:r>
            <a:endParaRPr lang="zh-CN" altLang="en-US" sz="2000" b="1" dirty="0">
              <a:latin typeface="+mn-ea"/>
            </a:endParaRPr>
          </a:p>
        </p:txBody>
      </p:sp>
      <p:sp>
        <p:nvSpPr>
          <p:cNvPr id="69" name="TextBox 68"/>
          <p:cNvSpPr txBox="1"/>
          <p:nvPr/>
        </p:nvSpPr>
        <p:spPr>
          <a:xfrm>
            <a:off x="107504" y="6000768"/>
            <a:ext cx="2071702" cy="369332"/>
          </a:xfrm>
          <a:prstGeom prst="rect">
            <a:avLst/>
          </a:prstGeom>
          <a:noFill/>
        </p:spPr>
        <p:txBody>
          <a:bodyPr wrap="square" rtlCol="0">
            <a:spAutoFit/>
          </a:bodyPr>
          <a:lstStyle/>
          <a:p>
            <a:r>
              <a:rPr lang="zh-CN" altLang="en-US" dirty="0" smtClean="0"/>
              <a:t>大家评价：</a:t>
            </a:r>
            <a:endParaRPr lang="zh-CN" altLang="en-US" dirty="0"/>
          </a:p>
        </p:txBody>
      </p:sp>
      <p:sp>
        <p:nvSpPr>
          <p:cNvPr id="71" name="TextBox 70"/>
          <p:cNvSpPr txBox="1"/>
          <p:nvPr/>
        </p:nvSpPr>
        <p:spPr>
          <a:xfrm rot="20560168">
            <a:off x="2196712" y="5362676"/>
            <a:ext cx="1071570" cy="523220"/>
          </a:xfrm>
          <a:prstGeom prst="rect">
            <a:avLst/>
          </a:prstGeom>
          <a:noFill/>
        </p:spPr>
        <p:txBody>
          <a:bodyPr wrap="square" rtlCol="0">
            <a:spAutoFit/>
          </a:bodyPr>
          <a:lstStyle/>
          <a:p>
            <a:r>
              <a:rPr lang="zh-CN" altLang="en-US" sz="2800" dirty="0" smtClean="0">
                <a:latin typeface="华文新魏" pitchFamily="2" charset="-122"/>
                <a:ea typeface="华文新魏" pitchFamily="2" charset="-122"/>
              </a:rPr>
              <a:t>权威</a:t>
            </a:r>
            <a:endParaRPr lang="zh-CN" altLang="en-US" sz="2800" dirty="0">
              <a:latin typeface="华文新魏" pitchFamily="2" charset="-122"/>
              <a:ea typeface="华文新魏" pitchFamily="2" charset="-122"/>
            </a:endParaRPr>
          </a:p>
        </p:txBody>
      </p:sp>
      <p:sp>
        <p:nvSpPr>
          <p:cNvPr id="72" name="TextBox 71"/>
          <p:cNvSpPr txBox="1"/>
          <p:nvPr/>
        </p:nvSpPr>
        <p:spPr>
          <a:xfrm rot="20560168">
            <a:off x="2053837" y="6005617"/>
            <a:ext cx="1071570" cy="523220"/>
          </a:xfrm>
          <a:prstGeom prst="rect">
            <a:avLst/>
          </a:prstGeom>
          <a:noFill/>
        </p:spPr>
        <p:txBody>
          <a:bodyPr wrap="square" rtlCol="0">
            <a:spAutoFit/>
          </a:bodyPr>
          <a:lstStyle/>
          <a:p>
            <a:r>
              <a:rPr lang="zh-CN" altLang="en-US" sz="2800" dirty="0" smtClean="0">
                <a:latin typeface="华文新魏" pitchFamily="2" charset="-122"/>
                <a:ea typeface="华文新魏" pitchFamily="2" charset="-122"/>
              </a:rPr>
              <a:t>轻松</a:t>
            </a:r>
            <a:endParaRPr lang="zh-CN" altLang="en-US" sz="2800" dirty="0">
              <a:latin typeface="华文新魏" pitchFamily="2" charset="-122"/>
              <a:ea typeface="华文新魏" pitchFamily="2" charset="-122"/>
            </a:endParaRPr>
          </a:p>
        </p:txBody>
      </p:sp>
      <p:pic>
        <p:nvPicPr>
          <p:cNvPr id="73" name="Picture 3" descr="C:\Users\Shiqian\Desktop\PPT-蚁族\无标题3.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28728" y="5786454"/>
            <a:ext cx="762000" cy="511175"/>
          </a:xfrm>
          <a:prstGeom prst="rect">
            <a:avLst/>
          </a:prstGeom>
          <a:noFill/>
          <a:ln w="9525">
            <a:noFill/>
            <a:miter lim="800000"/>
            <a:headEnd/>
            <a:tailEnd/>
          </a:ln>
        </p:spPr>
      </p:pic>
      <p:sp>
        <p:nvSpPr>
          <p:cNvPr id="74" name="TextBox 73"/>
          <p:cNvSpPr txBox="1"/>
          <p:nvPr/>
        </p:nvSpPr>
        <p:spPr>
          <a:xfrm rot="20560168">
            <a:off x="2839656" y="5719865"/>
            <a:ext cx="1071570" cy="523220"/>
          </a:xfrm>
          <a:prstGeom prst="rect">
            <a:avLst/>
          </a:prstGeom>
          <a:noFill/>
        </p:spPr>
        <p:txBody>
          <a:bodyPr wrap="square" rtlCol="0">
            <a:spAutoFit/>
          </a:bodyPr>
          <a:lstStyle/>
          <a:p>
            <a:r>
              <a:rPr lang="zh-CN" altLang="en-US" sz="2800" dirty="0" smtClean="0">
                <a:latin typeface="华文新魏" pitchFamily="2" charset="-122"/>
                <a:ea typeface="华文新魏" pitchFamily="2" charset="-122"/>
              </a:rPr>
              <a:t>活泼</a:t>
            </a:r>
            <a:endParaRPr lang="zh-CN" altLang="en-US" sz="2800" dirty="0">
              <a:latin typeface="华文新魏" pitchFamily="2" charset="-122"/>
              <a:ea typeface="华文新魏" pitchFamily="2" charset="-122"/>
            </a:endParaRPr>
          </a:p>
        </p:txBody>
      </p:sp>
      <p:pic>
        <p:nvPicPr>
          <p:cNvPr id="75" name="Picture 3" descr="C:\Users\Shiqian\Desktop\PPT-蚁族\无标题3.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857620" y="5715016"/>
            <a:ext cx="762000" cy="511175"/>
          </a:xfrm>
          <a:prstGeom prst="rect">
            <a:avLst/>
          </a:prstGeom>
          <a:noFill/>
          <a:ln w="9525">
            <a:noFill/>
            <a:miter lim="800000"/>
            <a:headEnd/>
            <a:tailEnd/>
          </a:ln>
        </p:spPr>
      </p:pic>
      <p:sp>
        <p:nvSpPr>
          <p:cNvPr id="76" name="TextBox 75"/>
          <p:cNvSpPr txBox="1"/>
          <p:nvPr/>
        </p:nvSpPr>
        <p:spPr>
          <a:xfrm rot="20560168">
            <a:off x="4754946" y="5237183"/>
            <a:ext cx="1667922" cy="523220"/>
          </a:xfrm>
          <a:prstGeom prst="rect">
            <a:avLst/>
          </a:prstGeom>
          <a:noFill/>
        </p:spPr>
        <p:txBody>
          <a:bodyPr wrap="square" rtlCol="0">
            <a:spAutoFit/>
          </a:bodyPr>
          <a:lstStyle/>
          <a:p>
            <a:r>
              <a:rPr lang="zh-CN" altLang="en-US" sz="2800" dirty="0" smtClean="0">
                <a:latin typeface="华文新魏" pitchFamily="2" charset="-122"/>
                <a:ea typeface="华文新魏" pitchFamily="2" charset="-122"/>
              </a:rPr>
              <a:t>通俗易懂</a:t>
            </a:r>
            <a:endParaRPr lang="zh-CN" altLang="en-US" sz="2800" dirty="0">
              <a:latin typeface="华文新魏" pitchFamily="2" charset="-122"/>
              <a:ea typeface="华文新魏" pitchFamily="2" charset="-122"/>
            </a:endParaRPr>
          </a:p>
        </p:txBody>
      </p:sp>
      <p:sp>
        <p:nvSpPr>
          <p:cNvPr id="80" name="TextBox 79"/>
          <p:cNvSpPr txBox="1"/>
          <p:nvPr/>
        </p:nvSpPr>
        <p:spPr>
          <a:xfrm rot="20560168">
            <a:off x="5168264" y="5681771"/>
            <a:ext cx="1667922" cy="523220"/>
          </a:xfrm>
          <a:prstGeom prst="rect">
            <a:avLst/>
          </a:prstGeom>
          <a:noFill/>
        </p:spPr>
        <p:txBody>
          <a:bodyPr wrap="square" rtlCol="0">
            <a:spAutoFit/>
          </a:bodyPr>
          <a:lstStyle/>
          <a:p>
            <a:r>
              <a:rPr lang="zh-CN" altLang="en-US" sz="2800" dirty="0" smtClean="0">
                <a:latin typeface="华文新魏" pitchFamily="2" charset="-122"/>
                <a:ea typeface="华文新魏" pitchFamily="2" charset="-122"/>
              </a:rPr>
              <a:t>接地气</a:t>
            </a:r>
            <a:endParaRPr lang="zh-CN" altLang="en-US" sz="2800" dirty="0">
              <a:latin typeface="华文新魏" pitchFamily="2" charset="-122"/>
              <a:ea typeface="华文新魏" pitchFamily="2" charset="-122"/>
            </a:endParaRPr>
          </a:p>
        </p:txBody>
      </p:sp>
      <p:pic>
        <p:nvPicPr>
          <p:cNvPr id="13" name="图片 12" descr="10月21日，中共中央政治局常委、国务院总理李克强应邀在中国工会第十六次全国代表大会上作经济形势报告。 新华社记者姚大伟摄.jpg"/>
          <p:cNvPicPr>
            <a:picLocks noChangeAspect="1"/>
          </p:cNvPicPr>
          <p:nvPr/>
        </p:nvPicPr>
        <p:blipFill>
          <a:blip r:embed="rId5" cstate="print"/>
          <a:stretch>
            <a:fillRect/>
          </a:stretch>
        </p:blipFill>
        <p:spPr>
          <a:xfrm>
            <a:off x="179512" y="2204864"/>
            <a:ext cx="5220072" cy="2987041"/>
          </a:xfrm>
          <a:prstGeom prst="rect">
            <a:avLst/>
          </a:prstGeom>
        </p:spPr>
      </p:pic>
    </p:spTree>
    <p:extLst>
      <p:ext uri="{BB962C8B-B14F-4D97-AF65-F5344CB8AC3E}">
        <p14:creationId xmlns:p14="http://schemas.microsoft.com/office/powerpoint/2010/main" xmlns="" val="262773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slide(fromLeft)">
                                      <p:cBhvr>
                                        <p:cTn id="7" dur="500"/>
                                        <p:tgtEl>
                                          <p:spTgt spid="66"/>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slide(fromBottom)">
                                      <p:cBhvr>
                                        <p:cTn id="11" dur="500"/>
                                        <p:tgtEl>
                                          <p:spTgt spid="67"/>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par>
                          <p:cTn id="16" fill="hold">
                            <p:stCondLst>
                              <p:cond delay="1500"/>
                            </p:stCondLst>
                            <p:childTnLst>
                              <p:par>
                                <p:cTn id="17" presetID="13" presetClass="entr" presetSubtype="16"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plus(in)">
                                      <p:cBhvr>
                                        <p:cTn id="19" dur="2000"/>
                                        <p:tgtEl>
                                          <p:spTgt spid="68"/>
                                        </p:tgtEl>
                                      </p:cBhvr>
                                    </p:animEffect>
                                  </p:childTnLst>
                                </p:cTn>
                              </p:par>
                            </p:childTnLst>
                          </p:cTn>
                        </p:par>
                        <p:par>
                          <p:cTn id="20" fill="hold">
                            <p:stCondLst>
                              <p:cond delay="3500"/>
                            </p:stCondLst>
                            <p:childTnLst>
                              <p:par>
                                <p:cTn id="21" presetID="17" presetClass="entr" presetSubtype="1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strVal val="#ppt_h"/>
                                          </p:val>
                                        </p:tav>
                                        <p:tav tm="100000">
                                          <p:val>
                                            <p:strVal val="#ppt_h"/>
                                          </p:val>
                                        </p:tav>
                                      </p:tavLst>
                                    </p:anim>
                                  </p:childTnLst>
                                </p:cTn>
                              </p:par>
                            </p:childTnLst>
                          </p:cTn>
                        </p:par>
                        <p:par>
                          <p:cTn id="25" fill="hold">
                            <p:stCondLst>
                              <p:cond delay="4000"/>
                            </p:stCondLst>
                            <p:childTnLst>
                              <p:par>
                                <p:cTn id="26" presetID="42" presetClass="entr" presetSubtype="0" fill="hold" nodeType="after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1000"/>
                                        <p:tgtEl>
                                          <p:spTgt spid="73"/>
                                        </p:tgtEl>
                                      </p:cBhvr>
                                    </p:animEffect>
                                    <p:anim calcmode="lin" valueType="num">
                                      <p:cBhvr>
                                        <p:cTn id="29" dur="1000" fill="hold"/>
                                        <p:tgtEl>
                                          <p:spTgt spid="73"/>
                                        </p:tgtEl>
                                        <p:attrNameLst>
                                          <p:attrName>ppt_x</p:attrName>
                                        </p:attrNameLst>
                                      </p:cBhvr>
                                      <p:tavLst>
                                        <p:tav tm="0">
                                          <p:val>
                                            <p:strVal val="#ppt_x"/>
                                          </p:val>
                                        </p:tav>
                                        <p:tav tm="100000">
                                          <p:val>
                                            <p:strVal val="#ppt_x"/>
                                          </p:val>
                                        </p:tav>
                                      </p:tavLst>
                                    </p:anim>
                                    <p:anim calcmode="lin" valueType="num">
                                      <p:cBhvr>
                                        <p:cTn id="30" dur="1000" fill="hold"/>
                                        <p:tgtEl>
                                          <p:spTgt spid="73"/>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grpId="0" nodeType="after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1000"/>
                                        <p:tgtEl>
                                          <p:spTgt spid="71"/>
                                        </p:tgtEl>
                                      </p:cBhvr>
                                    </p:animEffect>
                                    <p:anim calcmode="lin" valueType="num">
                                      <p:cBhvr>
                                        <p:cTn id="35" dur="1000" fill="hold"/>
                                        <p:tgtEl>
                                          <p:spTgt spid="71"/>
                                        </p:tgtEl>
                                        <p:attrNameLst>
                                          <p:attrName>ppt_x</p:attrName>
                                        </p:attrNameLst>
                                      </p:cBhvr>
                                      <p:tavLst>
                                        <p:tav tm="0">
                                          <p:val>
                                            <p:strVal val="#ppt_x"/>
                                          </p:val>
                                        </p:tav>
                                        <p:tav tm="100000">
                                          <p:val>
                                            <p:strVal val="#ppt_x"/>
                                          </p:val>
                                        </p:tav>
                                      </p:tavLst>
                                    </p:anim>
                                    <p:anim calcmode="lin" valueType="num">
                                      <p:cBhvr>
                                        <p:cTn id="36" dur="1000" fill="hold"/>
                                        <p:tgtEl>
                                          <p:spTgt spid="71"/>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47"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47" presetClass="entr" presetSubtype="0"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fade">
                                      <p:cBhvr>
                                        <p:cTn id="46" dur="1000"/>
                                        <p:tgtEl>
                                          <p:spTgt spid="74"/>
                                        </p:tgtEl>
                                      </p:cBhvr>
                                    </p:animEffect>
                                    <p:anim calcmode="lin" valueType="num">
                                      <p:cBhvr>
                                        <p:cTn id="47" dur="1000" fill="hold"/>
                                        <p:tgtEl>
                                          <p:spTgt spid="74"/>
                                        </p:tgtEl>
                                        <p:attrNameLst>
                                          <p:attrName>ppt_x</p:attrName>
                                        </p:attrNameLst>
                                      </p:cBhvr>
                                      <p:tavLst>
                                        <p:tav tm="0">
                                          <p:val>
                                            <p:strVal val="#ppt_x"/>
                                          </p:val>
                                        </p:tav>
                                        <p:tav tm="100000">
                                          <p:val>
                                            <p:strVal val="#ppt_x"/>
                                          </p:val>
                                        </p:tav>
                                      </p:tavLst>
                                    </p:anim>
                                    <p:anim calcmode="lin" valueType="num">
                                      <p:cBhvr>
                                        <p:cTn id="48" dur="1000" fill="hold"/>
                                        <p:tgtEl>
                                          <p:spTgt spid="74"/>
                                        </p:tgtEl>
                                        <p:attrNameLst>
                                          <p:attrName>ppt_y</p:attrName>
                                        </p:attrNameLst>
                                      </p:cBhvr>
                                      <p:tavLst>
                                        <p:tav tm="0">
                                          <p:val>
                                            <p:strVal val="#ppt_y-.1"/>
                                          </p:val>
                                        </p:tav>
                                        <p:tav tm="100000">
                                          <p:val>
                                            <p:strVal val="#ppt_y"/>
                                          </p:val>
                                        </p:tav>
                                      </p:tavLst>
                                    </p:anim>
                                  </p:childTnLst>
                                </p:cTn>
                              </p:par>
                            </p:childTnLst>
                          </p:cTn>
                        </p:par>
                        <p:par>
                          <p:cTn id="49" fill="hold">
                            <p:stCondLst>
                              <p:cond delay="8000"/>
                            </p:stCondLst>
                            <p:childTnLst>
                              <p:par>
                                <p:cTn id="50" presetID="42" presetClass="entr" presetSubtype="0" fill="hold" nodeType="after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fade">
                                      <p:cBhvr>
                                        <p:cTn id="52" dur="1000"/>
                                        <p:tgtEl>
                                          <p:spTgt spid="75"/>
                                        </p:tgtEl>
                                      </p:cBhvr>
                                    </p:animEffect>
                                    <p:anim calcmode="lin" valueType="num">
                                      <p:cBhvr>
                                        <p:cTn id="53" dur="1000" fill="hold"/>
                                        <p:tgtEl>
                                          <p:spTgt spid="75"/>
                                        </p:tgtEl>
                                        <p:attrNameLst>
                                          <p:attrName>ppt_x</p:attrName>
                                        </p:attrNameLst>
                                      </p:cBhvr>
                                      <p:tavLst>
                                        <p:tav tm="0">
                                          <p:val>
                                            <p:strVal val="#ppt_x"/>
                                          </p:val>
                                        </p:tav>
                                        <p:tav tm="100000">
                                          <p:val>
                                            <p:strVal val="#ppt_x"/>
                                          </p:val>
                                        </p:tav>
                                      </p:tavLst>
                                    </p:anim>
                                    <p:anim calcmode="lin" valueType="num">
                                      <p:cBhvr>
                                        <p:cTn id="54" dur="1000" fill="hold"/>
                                        <p:tgtEl>
                                          <p:spTgt spid="75"/>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47"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10000"/>
                            </p:stCondLst>
                            <p:childTnLst>
                              <p:par>
                                <p:cTn id="62" presetID="47" presetClass="entr" presetSubtype="0" fill="hold" grpId="0"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fade">
                                      <p:cBhvr>
                                        <p:cTn id="64" dur="1000"/>
                                        <p:tgtEl>
                                          <p:spTgt spid="80"/>
                                        </p:tgtEl>
                                      </p:cBhvr>
                                    </p:animEffect>
                                    <p:anim calcmode="lin" valueType="num">
                                      <p:cBhvr>
                                        <p:cTn id="65" dur="1000" fill="hold"/>
                                        <p:tgtEl>
                                          <p:spTgt spid="80"/>
                                        </p:tgtEl>
                                        <p:attrNameLst>
                                          <p:attrName>ppt_x</p:attrName>
                                        </p:attrNameLst>
                                      </p:cBhvr>
                                      <p:tavLst>
                                        <p:tav tm="0">
                                          <p:val>
                                            <p:strVal val="#ppt_x"/>
                                          </p:val>
                                        </p:tav>
                                        <p:tav tm="100000">
                                          <p:val>
                                            <p:strVal val="#ppt_x"/>
                                          </p:val>
                                        </p:tav>
                                      </p:tavLst>
                                    </p:anim>
                                    <p:anim calcmode="lin" valueType="num">
                                      <p:cBhvr>
                                        <p:cTn id="66"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P spid="69" grpId="0"/>
      <p:bldP spid="71" grpId="0"/>
      <p:bldP spid="72" grpId="0"/>
      <p:bldP spid="74" grpId="0"/>
      <p:bldP spid="76" grpId="0"/>
      <p:bldP spid="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xmlns="" val="2031303035"/>
              </p:ext>
            </p:extLst>
          </p:nvPr>
        </p:nvGraphicFramePr>
        <p:xfrm>
          <a:off x="144016" y="1700808"/>
          <a:ext cx="889248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a:spLocks noChangeArrowheads="1"/>
          </p:cNvSpPr>
          <p:nvPr/>
        </p:nvSpPr>
        <p:spPr bwMode="auto">
          <a:xfrm>
            <a:off x="3491483" y="908720"/>
            <a:ext cx="176847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zh-CN" altLang="en-US" sz="4000" dirty="0">
                <a:solidFill>
                  <a:prstClr val="black"/>
                </a:solidFill>
                <a:latin typeface="黑体" pitchFamily="49" charset="-122"/>
                <a:ea typeface="黑体" pitchFamily="49" charset="-122"/>
              </a:rPr>
              <a:t>目  录</a:t>
            </a:r>
          </a:p>
        </p:txBody>
      </p:sp>
    </p:spTree>
    <p:extLst>
      <p:ext uri="{BB962C8B-B14F-4D97-AF65-F5344CB8AC3E}">
        <p14:creationId xmlns:p14="http://schemas.microsoft.com/office/powerpoint/2010/main" xmlns="" val="294181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53812" y="2492896"/>
            <a:ext cx="9451626"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fontAlgn="base">
              <a:spcBef>
                <a:spcPct val="0"/>
              </a:spcBef>
              <a:spcAft>
                <a:spcPct val="0"/>
              </a:spcAft>
            </a:pPr>
            <a:r>
              <a:rPr lang="zh-CN" altLang="en-US" sz="4000" b="1" dirty="0">
                <a:solidFill>
                  <a:prstClr val="black"/>
                </a:solidFill>
                <a:latin typeface="黑体" pitchFamily="49" charset="-122"/>
                <a:ea typeface="黑体" pitchFamily="49" charset="-122"/>
              </a:rPr>
              <a:t>第一章 </a:t>
            </a:r>
            <a:endParaRPr lang="en-US" altLang="zh-CN" sz="4000" b="1" dirty="0" smtClean="0">
              <a:solidFill>
                <a:prstClr val="black"/>
              </a:solidFill>
              <a:latin typeface="黑体" pitchFamily="49" charset="-122"/>
              <a:ea typeface="黑体" pitchFamily="49" charset="-122"/>
            </a:endParaRPr>
          </a:p>
          <a:p>
            <a:pPr algn="ctr" fontAlgn="base">
              <a:spcBef>
                <a:spcPct val="0"/>
              </a:spcBef>
              <a:spcAft>
                <a:spcPct val="0"/>
              </a:spcAft>
            </a:pPr>
            <a:r>
              <a:rPr lang="zh-CN" altLang="en-US" sz="4000" b="1" dirty="0" smtClean="0">
                <a:solidFill>
                  <a:prstClr val="black"/>
                </a:solidFill>
                <a:latin typeface="黑体" pitchFamily="49" charset="-122"/>
                <a:ea typeface="黑体" pitchFamily="49" charset="-122"/>
              </a:rPr>
              <a:t> </a:t>
            </a:r>
            <a:endParaRPr lang="en-US" altLang="zh-CN" sz="4000" b="1" dirty="0" smtClean="0">
              <a:solidFill>
                <a:prstClr val="black"/>
              </a:solidFill>
              <a:latin typeface="黑体" pitchFamily="49" charset="-122"/>
              <a:ea typeface="黑体" pitchFamily="49" charset="-122"/>
            </a:endParaRPr>
          </a:p>
          <a:p>
            <a:pPr lvl="0" algn="ctr"/>
            <a:r>
              <a:rPr lang="zh-CN" altLang="en-US" sz="4000" dirty="0" smtClean="0">
                <a:latin typeface="黑体" pitchFamily="49" charset="-122"/>
                <a:ea typeface="黑体" pitchFamily="49" charset="-122"/>
              </a:rPr>
              <a:t>稳中有为保就业</a:t>
            </a:r>
            <a:endParaRPr lang="zh-CN" altLang="en-US" sz="4000" dirty="0"/>
          </a:p>
        </p:txBody>
      </p:sp>
    </p:spTree>
    <p:extLst>
      <p:ext uri="{BB962C8B-B14F-4D97-AF65-F5344CB8AC3E}">
        <p14:creationId xmlns:p14="http://schemas.microsoft.com/office/powerpoint/2010/main" xmlns="" val="348717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39552" y="1196752"/>
            <a:ext cx="3744416" cy="5517232"/>
            <a:chOff x="539552" y="1196752"/>
            <a:chExt cx="3744416" cy="5517232"/>
          </a:xfrm>
        </p:grpSpPr>
        <p:pic>
          <p:nvPicPr>
            <p:cNvPr id="2" name="图片 1" descr="Img263445807.jpg"/>
            <p:cNvPicPr>
              <a:picLocks noChangeAspect="1"/>
            </p:cNvPicPr>
            <p:nvPr/>
          </p:nvPicPr>
          <p:blipFill>
            <a:blip r:embed="rId2" cstate="print"/>
            <a:stretch>
              <a:fillRect/>
            </a:stretch>
          </p:blipFill>
          <p:spPr>
            <a:xfrm>
              <a:off x="539552" y="1196752"/>
              <a:ext cx="3729240" cy="5517232"/>
            </a:xfrm>
            <a:prstGeom prst="rect">
              <a:avLst/>
            </a:prstGeom>
          </p:spPr>
        </p:pic>
        <p:cxnSp>
          <p:nvCxnSpPr>
            <p:cNvPr id="4" name="直接连接符 3"/>
            <p:cNvCxnSpPr/>
            <p:nvPr/>
          </p:nvCxnSpPr>
          <p:spPr>
            <a:xfrm>
              <a:off x="1115616" y="2780928"/>
              <a:ext cx="3168352" cy="288032"/>
            </a:xfrm>
            <a:prstGeom prst="line">
              <a:avLst/>
            </a:prstGeom>
          </p:spPr>
          <p:style>
            <a:lnRef idx="3">
              <a:schemeClr val="dk1"/>
            </a:lnRef>
            <a:fillRef idx="0">
              <a:schemeClr val="dk1"/>
            </a:fillRef>
            <a:effectRef idx="2">
              <a:schemeClr val="dk1"/>
            </a:effectRef>
            <a:fontRef idx="minor">
              <a:schemeClr val="tx1"/>
            </a:fontRef>
          </p:style>
        </p:cxnSp>
      </p:grpSp>
      <p:pic>
        <p:nvPicPr>
          <p:cNvPr id="14" name="图片 13" descr="20090115114442152.gif"/>
          <p:cNvPicPr>
            <a:picLocks noChangeAspect="1"/>
          </p:cNvPicPr>
          <p:nvPr/>
        </p:nvPicPr>
        <p:blipFill>
          <a:blip r:embed="rId3" cstate="print"/>
          <a:stretch>
            <a:fillRect/>
          </a:stretch>
        </p:blipFill>
        <p:spPr>
          <a:xfrm rot="255369">
            <a:off x="3190532" y="1828662"/>
            <a:ext cx="1200697" cy="1319076"/>
          </a:xfrm>
          <a:prstGeom prst="rect">
            <a:avLst/>
          </a:prstGeom>
        </p:spPr>
      </p:pic>
      <p:sp>
        <p:nvSpPr>
          <p:cNvPr id="15" name="TextBox 14"/>
          <p:cNvSpPr txBox="1"/>
          <p:nvPr/>
        </p:nvSpPr>
        <p:spPr>
          <a:xfrm>
            <a:off x="4788024" y="2386042"/>
            <a:ext cx="4176464" cy="2339102"/>
          </a:xfrm>
          <a:prstGeom prst="rect">
            <a:avLst/>
          </a:prstGeom>
          <a:noFill/>
        </p:spPr>
        <p:txBody>
          <a:bodyPr wrap="square" rtlCol="0">
            <a:spAutoFit/>
          </a:bodyPr>
          <a:lstStyle/>
          <a:p>
            <a:r>
              <a:rPr lang="zh-CN" altLang="en-US" sz="2800" b="1" dirty="0" smtClean="0">
                <a:solidFill>
                  <a:srgbClr val="FF0000"/>
                </a:solidFill>
              </a:rPr>
              <a:t>稳中求进</a:t>
            </a:r>
            <a:endParaRPr lang="en-US" altLang="zh-CN" sz="2800" b="1" dirty="0" smtClean="0">
              <a:solidFill>
                <a:srgbClr val="FF0000"/>
              </a:solidFill>
            </a:endParaRPr>
          </a:p>
          <a:p>
            <a:r>
              <a:rPr lang="zh-CN" altLang="en-US" dirty="0" smtClean="0"/>
              <a:t>你要不动，就像骑自行车一样，停在那里，没准儿就摔下来了。</a:t>
            </a:r>
            <a:endParaRPr lang="en-US" altLang="zh-CN" dirty="0" smtClean="0"/>
          </a:p>
          <a:p>
            <a:endParaRPr lang="en-US" altLang="zh-CN" dirty="0" smtClean="0"/>
          </a:p>
          <a:p>
            <a:r>
              <a:rPr lang="zh-CN" altLang="en-US" sz="2800" b="1" dirty="0" smtClean="0">
                <a:solidFill>
                  <a:srgbClr val="FF0000"/>
                </a:solidFill>
              </a:rPr>
              <a:t>稳中有为</a:t>
            </a:r>
            <a:endParaRPr lang="en-US" altLang="zh-CN" sz="2800" b="1" dirty="0" smtClean="0">
              <a:solidFill>
                <a:srgbClr val="FF0000"/>
              </a:solidFill>
            </a:endParaRPr>
          </a:p>
          <a:p>
            <a:r>
              <a:rPr lang="zh-CN" altLang="en-US" dirty="0" smtClean="0"/>
              <a:t>创新宏观调控思路和方式，采取有效的、有针对性的措施。</a:t>
            </a:r>
            <a:endParaRPr lang="zh-CN" altLang="en-US" dirty="0"/>
          </a:p>
        </p:txBody>
      </p:sp>
    </p:spTree>
    <p:extLst>
      <p:ext uri="{BB962C8B-B14F-4D97-AF65-F5344CB8AC3E}">
        <p14:creationId xmlns:p14="http://schemas.microsoft.com/office/powerpoint/2010/main" xmlns="" val="256514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childTnLst>
                          </p:cTn>
                        </p:par>
                        <p:par>
                          <p:cTn id="14" fill="hold">
                            <p:stCondLst>
                              <p:cond delay="3000"/>
                            </p:stCondLst>
                            <p:childTnLst>
                              <p:par>
                                <p:cTn id="15" presetID="17" presetClass="entr" presetSubtype="1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strVal val="#ppt_h"/>
                                          </p:val>
                                        </p:tav>
                                        <p:tav tm="100000">
                                          <p:val>
                                            <p:strVal val="#ppt_h"/>
                                          </p:val>
                                        </p:tav>
                                      </p:tavLst>
                                    </p:anim>
                                  </p:childTnLst>
                                </p:cTn>
                              </p:par>
                            </p:childTnLst>
                          </p:cTn>
                        </p:par>
                        <p:par>
                          <p:cTn id="19" fill="hold">
                            <p:stCondLst>
                              <p:cond delay="3500"/>
                            </p:stCondLst>
                            <p:childTnLst>
                              <p:par>
                                <p:cTn id="20" presetID="35" presetClass="path" presetSubtype="0" accel="50000" decel="50000" fill="hold" nodeType="afterEffect">
                                  <p:stCondLst>
                                    <p:cond delay="0"/>
                                  </p:stCondLst>
                                  <p:childTnLst>
                                    <p:animMotion origin="layout" path="M -3.33333E-6 4.07031E-6 L -0.2059 -0.03076 " pathEditMode="relative" rAng="0" ptsTypes="AA">
                                      <p:cBhvr>
                                        <p:cTn id="21" dur="2000" fill="hold"/>
                                        <p:tgtEl>
                                          <p:spTgt spid="14"/>
                                        </p:tgtEl>
                                        <p:attrNameLst>
                                          <p:attrName>ppt_x</p:attrName>
                                          <p:attrName>ppt_y</p:attrName>
                                        </p:attrNameLst>
                                      </p:cBhvr>
                                      <p:rCtr x="-103" y="-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4876" y="188640"/>
            <a:ext cx="5545108" cy="492443"/>
          </a:xfrm>
          <a:prstGeom prst="rect">
            <a:avLst/>
          </a:prstGeom>
          <a:noFill/>
        </p:spPr>
        <p:txBody>
          <a:bodyPr wrap="none">
            <a:spAutoFit/>
          </a:bodyPr>
          <a:lstStyle>
            <a:defPPr>
              <a:defRPr lang="zh-CN"/>
            </a:defPPr>
            <a:lvl1pPr fontAlgn="auto">
              <a:spcBef>
                <a:spcPts val="0"/>
              </a:spcBef>
              <a:spcAft>
                <a:spcPts val="0"/>
              </a:spcAft>
              <a:defRPr sz="3200" b="1">
                <a:ln w="19050">
                  <a:solidFill>
                    <a:schemeClr val="bg1"/>
                  </a:solidFill>
                </a:ln>
                <a:latin typeface="黑体" pitchFamily="2" charset="-122"/>
                <a:ea typeface="黑体" pitchFamily="2" charset="-122"/>
              </a:defRPr>
            </a:lvl1pPr>
          </a:lstStyle>
          <a:p>
            <a:r>
              <a:rPr lang="zh-CN" altLang="en-US" sz="2600" dirty="0" smtClean="0">
                <a:ln w="19050">
                  <a:solidFill>
                    <a:prstClr val="white"/>
                  </a:solidFill>
                </a:ln>
                <a:solidFill>
                  <a:prstClr val="black"/>
                </a:solidFill>
                <a:effectLst>
                  <a:outerShdw blurRad="50800" dist="38100" dir="5400000" algn="t" rotWithShape="0">
                    <a:prstClr val="black">
                      <a:alpha val="40000"/>
                    </a:prstClr>
                  </a:outerShdw>
                </a:effectLst>
              </a:rPr>
              <a:t>从国际经济大环境透视当前经济形势</a:t>
            </a:r>
            <a:endParaRPr lang="zh-CN" altLang="en-US" sz="2600" dirty="0">
              <a:ln w="19050">
                <a:solidFill>
                  <a:prstClr val="white"/>
                </a:solidFill>
              </a:ln>
              <a:solidFill>
                <a:prstClr val="black"/>
              </a:solidFill>
              <a:effectLst>
                <a:outerShdw blurRad="50800" dist="38100" dir="5400000" algn="t" rotWithShape="0">
                  <a:prstClr val="black">
                    <a:alpha val="40000"/>
                  </a:prstClr>
                </a:outerShdw>
              </a:effectLst>
            </a:endParaRPr>
          </a:p>
        </p:txBody>
      </p:sp>
      <p:pic>
        <p:nvPicPr>
          <p:cNvPr id="3" name="图片 2" descr="1761291934992781.jpg"/>
          <p:cNvPicPr>
            <a:picLocks noChangeAspect="1"/>
          </p:cNvPicPr>
          <p:nvPr/>
        </p:nvPicPr>
        <p:blipFill>
          <a:blip r:embed="rId2" cstate="print"/>
          <a:stretch>
            <a:fillRect/>
          </a:stretch>
        </p:blipFill>
        <p:spPr>
          <a:xfrm>
            <a:off x="179512" y="1628800"/>
            <a:ext cx="4001649" cy="2952328"/>
          </a:xfrm>
          <a:prstGeom prst="rect">
            <a:avLst/>
          </a:prstGeom>
        </p:spPr>
      </p:pic>
      <p:sp>
        <p:nvSpPr>
          <p:cNvPr id="4" name="TextBox 3"/>
          <p:cNvSpPr txBox="1"/>
          <p:nvPr/>
        </p:nvSpPr>
        <p:spPr>
          <a:xfrm>
            <a:off x="251520" y="5014917"/>
            <a:ext cx="3888432" cy="646331"/>
          </a:xfrm>
          <a:prstGeom prst="rect">
            <a:avLst/>
          </a:prstGeom>
          <a:noFill/>
        </p:spPr>
        <p:txBody>
          <a:bodyPr wrap="square" rtlCol="0">
            <a:spAutoFit/>
          </a:bodyPr>
          <a:lstStyle/>
          <a:p>
            <a:r>
              <a:rPr lang="zh-CN" altLang="en-US" dirty="0" smtClean="0"/>
              <a:t>世界经济复苏乏力，主要发达经济体增长低迷</a:t>
            </a:r>
            <a:endParaRPr lang="zh-CN" altLang="en-US" dirty="0"/>
          </a:p>
        </p:txBody>
      </p:sp>
      <p:graphicFrame>
        <p:nvGraphicFramePr>
          <p:cNvPr id="5" name="图表 4"/>
          <p:cNvGraphicFramePr/>
          <p:nvPr/>
        </p:nvGraphicFramePr>
        <p:xfrm>
          <a:off x="4355976" y="2132856"/>
          <a:ext cx="4560168" cy="37601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62773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plus(in)">
                                      <p:cBhvr>
                                        <p:cTn id="11" dur="2000"/>
                                        <p:tgtEl>
                                          <p:spTgt spid="3"/>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4500"/>
                            </p:stCondLst>
                            <p:childTnLst>
                              <p:par>
                                <p:cTn id="17" presetID="55"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4876" y="188640"/>
            <a:ext cx="4374916" cy="492443"/>
          </a:xfrm>
          <a:prstGeom prst="rect">
            <a:avLst/>
          </a:prstGeom>
          <a:noFill/>
        </p:spPr>
        <p:txBody>
          <a:bodyPr wrap="none">
            <a:spAutoFit/>
          </a:bodyPr>
          <a:lstStyle>
            <a:defPPr>
              <a:defRPr lang="zh-CN"/>
            </a:defPPr>
            <a:lvl1pPr fontAlgn="auto">
              <a:spcBef>
                <a:spcPts val="0"/>
              </a:spcBef>
              <a:spcAft>
                <a:spcPts val="0"/>
              </a:spcAft>
              <a:defRPr sz="3200" b="1">
                <a:ln w="19050">
                  <a:solidFill>
                    <a:schemeClr val="bg1"/>
                  </a:solidFill>
                </a:ln>
                <a:latin typeface="黑体" pitchFamily="2" charset="-122"/>
                <a:ea typeface="黑体" pitchFamily="2" charset="-122"/>
              </a:defRPr>
            </a:lvl1pPr>
          </a:lstStyle>
          <a:p>
            <a:r>
              <a:rPr lang="zh-CN" altLang="en-US" sz="2600" dirty="0" smtClean="0">
                <a:ln w="19050">
                  <a:solidFill>
                    <a:prstClr val="white"/>
                  </a:solidFill>
                </a:ln>
                <a:solidFill>
                  <a:prstClr val="black"/>
                </a:solidFill>
                <a:effectLst>
                  <a:outerShdw blurRad="50800" dist="38100" dir="5400000" algn="t" rotWithShape="0">
                    <a:prstClr val="black">
                      <a:alpha val="40000"/>
                    </a:prstClr>
                  </a:outerShdw>
                </a:effectLst>
              </a:rPr>
              <a:t>为什么要主动下调</a:t>
            </a:r>
            <a:r>
              <a:rPr lang="en-US" altLang="zh-CN" sz="2600" dirty="0" smtClean="0">
                <a:ln w="19050">
                  <a:solidFill>
                    <a:prstClr val="white"/>
                  </a:solidFill>
                </a:ln>
                <a:solidFill>
                  <a:prstClr val="black"/>
                </a:solidFill>
                <a:effectLst>
                  <a:outerShdw blurRad="50800" dist="38100" dir="5400000" algn="t" rotWithShape="0">
                    <a:prstClr val="black">
                      <a:alpha val="40000"/>
                    </a:prstClr>
                  </a:outerShdw>
                </a:effectLst>
              </a:rPr>
              <a:t>GDP</a:t>
            </a:r>
            <a:r>
              <a:rPr lang="zh-CN" altLang="en-US" sz="2600" dirty="0" smtClean="0">
                <a:ln w="19050">
                  <a:solidFill>
                    <a:prstClr val="white"/>
                  </a:solidFill>
                </a:ln>
                <a:solidFill>
                  <a:prstClr val="black"/>
                </a:solidFill>
                <a:effectLst>
                  <a:outerShdw blurRad="50800" dist="38100" dir="5400000" algn="t" rotWithShape="0">
                    <a:prstClr val="black">
                      <a:alpha val="40000"/>
                    </a:prstClr>
                  </a:outerShdw>
                </a:effectLst>
              </a:rPr>
              <a:t>增长率</a:t>
            </a:r>
            <a:endParaRPr lang="zh-CN" altLang="en-US" sz="2600" dirty="0">
              <a:ln w="19050">
                <a:solidFill>
                  <a:prstClr val="white"/>
                </a:solidFill>
              </a:ln>
              <a:solidFill>
                <a:prstClr val="black"/>
              </a:solidFill>
              <a:effectLst>
                <a:outerShdw blurRad="50800" dist="38100" dir="5400000" algn="t" rotWithShape="0">
                  <a:prstClr val="black">
                    <a:alpha val="40000"/>
                  </a:prstClr>
                </a:outerShdw>
              </a:effectLst>
            </a:endParaRPr>
          </a:p>
        </p:txBody>
      </p:sp>
      <p:sp>
        <p:nvSpPr>
          <p:cNvPr id="5" name="梯形 4"/>
          <p:cNvSpPr/>
          <p:nvPr/>
        </p:nvSpPr>
        <p:spPr>
          <a:xfrm>
            <a:off x="323528" y="4437112"/>
            <a:ext cx="4176464" cy="1584176"/>
          </a:xfrm>
          <a:prstGeom prst="trapezoid">
            <a:avLst>
              <a:gd name="adj" fmla="val 101177"/>
            </a:avLst>
          </a:prstGeom>
          <a:gradFill flip="none" rotWithShape="1">
            <a:gsLst>
              <a:gs pos="0">
                <a:srgbClr val="5E9EFF"/>
              </a:gs>
              <a:gs pos="39999">
                <a:srgbClr val="85C2FF"/>
              </a:gs>
              <a:gs pos="70000">
                <a:srgbClr val="C4D6EB"/>
              </a:gs>
              <a:gs pos="100000">
                <a:srgbClr val="FFEBF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1116124" y="5157192"/>
            <a:ext cx="2951820" cy="707886"/>
          </a:xfrm>
          <a:prstGeom prst="rect">
            <a:avLst/>
          </a:prstGeom>
          <a:noFill/>
        </p:spPr>
        <p:txBody>
          <a:bodyPr vert="horz" wrap="square" rtlCol="0">
            <a:spAutoFit/>
          </a:bodyPr>
          <a:lstStyle/>
          <a:p>
            <a:r>
              <a:rPr lang="zh-CN" altLang="en-US" sz="2000" dirty="0" smtClean="0"/>
              <a:t>使经济增长与潜在生产能力相协调</a:t>
            </a:r>
            <a:endParaRPr lang="zh-CN" altLang="en-US" sz="2000" dirty="0"/>
          </a:p>
        </p:txBody>
      </p:sp>
      <p:pic>
        <p:nvPicPr>
          <p:cNvPr id="3" name="图片 2" descr="W020120308578298253463.jpg"/>
          <p:cNvPicPr>
            <a:picLocks noChangeAspect="1"/>
          </p:cNvPicPr>
          <p:nvPr/>
        </p:nvPicPr>
        <p:blipFill>
          <a:blip r:embed="rId2" cstate="print"/>
          <a:stretch>
            <a:fillRect/>
          </a:stretch>
        </p:blipFill>
        <p:spPr>
          <a:xfrm>
            <a:off x="179513" y="1124744"/>
            <a:ext cx="4896544" cy="3744416"/>
          </a:xfrm>
          <a:prstGeom prst="rect">
            <a:avLst/>
          </a:prstGeom>
        </p:spPr>
      </p:pic>
      <p:pic>
        <p:nvPicPr>
          <p:cNvPr id="9" name="图片 8" descr="A106263737.jpg"/>
          <p:cNvPicPr>
            <a:picLocks noChangeAspect="1"/>
          </p:cNvPicPr>
          <p:nvPr/>
        </p:nvPicPr>
        <p:blipFill>
          <a:blip r:embed="rId3" cstate="print"/>
          <a:stretch>
            <a:fillRect/>
          </a:stretch>
        </p:blipFill>
        <p:spPr>
          <a:xfrm>
            <a:off x="5043205" y="2780928"/>
            <a:ext cx="4100795" cy="3024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2000"/>
                                        <p:tgtEl>
                                          <p:spTgt spid="3"/>
                                        </p:tgtEl>
                                      </p:cBhvr>
                                    </p:animEffect>
                                  </p:childTnLst>
                                </p:cTn>
                              </p:par>
                            </p:childTnLst>
                          </p:cTn>
                        </p:par>
                        <p:par>
                          <p:cTn id="12" fill="hold">
                            <p:stCondLst>
                              <p:cond delay="2500"/>
                            </p:stCondLst>
                            <p:childTnLst>
                              <p:par>
                                <p:cTn id="13" presetID="1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lide(fromLeft)">
                                      <p:cBhvr>
                                        <p:cTn id="15" dur="1000"/>
                                        <p:tgtEl>
                                          <p:spTgt spid="5"/>
                                        </p:tgtEl>
                                      </p:cBhvr>
                                    </p:animEffect>
                                  </p:childTnLst>
                                </p:cTn>
                              </p:par>
                            </p:childTnLst>
                          </p:cTn>
                        </p:par>
                        <p:par>
                          <p:cTn id="16" fill="hold">
                            <p:stCondLst>
                              <p:cond delay="3500"/>
                            </p:stCondLst>
                            <p:childTnLst>
                              <p:par>
                                <p:cTn id="17" presetID="47"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2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edge">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784876" y="188640"/>
            <a:ext cx="4039888" cy="492443"/>
          </a:xfrm>
          <a:prstGeom prst="rect">
            <a:avLst/>
          </a:prstGeom>
          <a:noFill/>
        </p:spPr>
        <p:txBody>
          <a:bodyPr wrap="none">
            <a:spAutoFit/>
          </a:bodyPr>
          <a:lstStyle>
            <a:defPPr>
              <a:defRPr lang="zh-CN"/>
            </a:defPPr>
            <a:lvl1pPr fontAlgn="auto">
              <a:spcBef>
                <a:spcPts val="0"/>
              </a:spcBef>
              <a:spcAft>
                <a:spcPts val="0"/>
              </a:spcAft>
              <a:defRPr sz="3200" b="1">
                <a:ln w="19050">
                  <a:solidFill>
                    <a:schemeClr val="bg1"/>
                  </a:solidFill>
                </a:ln>
                <a:latin typeface="黑体" pitchFamily="2" charset="-122"/>
                <a:ea typeface="黑体" pitchFamily="2" charset="-122"/>
              </a:defRPr>
            </a:lvl1pPr>
          </a:lstStyle>
          <a:p>
            <a:r>
              <a:rPr lang="zh-CN" altLang="en-US" sz="2600" dirty="0" smtClean="0">
                <a:ln w="19050">
                  <a:solidFill>
                    <a:prstClr val="white"/>
                  </a:solidFill>
                </a:ln>
                <a:solidFill>
                  <a:prstClr val="black"/>
                </a:solidFill>
                <a:effectLst>
                  <a:outerShdw blurRad="50800" dist="38100" dir="5400000" algn="t" rotWithShape="0">
                    <a:prstClr val="black">
                      <a:alpha val="40000"/>
                    </a:prstClr>
                  </a:outerShdw>
                </a:effectLst>
              </a:rPr>
              <a:t>关注</a:t>
            </a:r>
            <a:r>
              <a:rPr lang="en-US" altLang="zh-CN" sz="2600" dirty="0" smtClean="0">
                <a:ln w="19050">
                  <a:solidFill>
                    <a:prstClr val="white"/>
                  </a:solidFill>
                </a:ln>
                <a:solidFill>
                  <a:prstClr val="black"/>
                </a:solidFill>
                <a:effectLst>
                  <a:outerShdw blurRad="50800" dist="38100" dir="5400000" algn="t" rotWithShape="0">
                    <a:prstClr val="black">
                      <a:alpha val="40000"/>
                    </a:prstClr>
                  </a:outerShdw>
                </a:effectLst>
              </a:rPr>
              <a:t>GDP</a:t>
            </a:r>
            <a:r>
              <a:rPr lang="zh-CN" altLang="en-US" sz="2600" dirty="0" smtClean="0">
                <a:ln w="19050">
                  <a:solidFill>
                    <a:prstClr val="white"/>
                  </a:solidFill>
                </a:ln>
                <a:solidFill>
                  <a:prstClr val="black"/>
                </a:solidFill>
                <a:effectLst>
                  <a:outerShdw blurRad="50800" dist="38100" dir="5400000" algn="t" rotWithShape="0">
                    <a:prstClr val="black">
                      <a:alpha val="40000"/>
                    </a:prstClr>
                  </a:outerShdw>
                </a:effectLst>
              </a:rPr>
              <a:t>，其实是关注就业</a:t>
            </a:r>
            <a:endParaRPr lang="zh-CN" altLang="en-US" sz="2600" dirty="0">
              <a:ln w="19050">
                <a:solidFill>
                  <a:prstClr val="white"/>
                </a:solidFill>
              </a:ln>
              <a:solidFill>
                <a:prstClr val="black"/>
              </a:solidFill>
              <a:effectLst>
                <a:outerShdw blurRad="50800" dist="38100" dir="5400000" algn="t" rotWithShape="0">
                  <a:prstClr val="black">
                    <a:alpha val="40000"/>
                  </a:prstClr>
                </a:outerShdw>
              </a:effectLst>
            </a:endParaRPr>
          </a:p>
        </p:txBody>
      </p:sp>
      <p:pic>
        <p:nvPicPr>
          <p:cNvPr id="24" name="图片 23" descr="2378466.gif"/>
          <p:cNvPicPr>
            <a:picLocks noChangeAspect="1"/>
          </p:cNvPicPr>
          <p:nvPr/>
        </p:nvPicPr>
        <p:blipFill>
          <a:blip r:embed="rId3" cstate="print"/>
          <a:stretch>
            <a:fillRect/>
          </a:stretch>
        </p:blipFill>
        <p:spPr>
          <a:xfrm>
            <a:off x="5652120" y="1412776"/>
            <a:ext cx="3048000" cy="4564380"/>
          </a:xfrm>
          <a:prstGeom prst="rect">
            <a:avLst/>
          </a:prstGeom>
        </p:spPr>
      </p:pic>
      <p:pic>
        <p:nvPicPr>
          <p:cNvPr id="4" name="[财经早班车]李克强-“下限”在稳增长保就业_“上限”是防通胀_20130717.mp4">
            <a:hlinkClick r:id="" action="ppaction://media"/>
          </p:cNvPr>
          <p:cNvPicPr>
            <a:picLocks noRot="1" noChangeAspect="1"/>
          </p:cNvPicPr>
          <p:nvPr>
            <a:videoFile r:link="rId1"/>
          </p:nvPr>
        </p:nvPicPr>
        <p:blipFill>
          <a:blip r:embed="rId4" cstate="print"/>
          <a:stretch>
            <a:fillRect/>
          </a:stretch>
        </p:blipFill>
        <p:spPr>
          <a:xfrm>
            <a:off x="251520" y="1844824"/>
            <a:ext cx="5664629" cy="4248472"/>
          </a:xfrm>
          <a:prstGeom prst="rect">
            <a:avLst/>
          </a:prstGeom>
        </p:spPr>
      </p:pic>
    </p:spTree>
    <p:extLst>
      <p:ext uri="{BB962C8B-B14F-4D97-AF65-F5344CB8AC3E}">
        <p14:creationId xmlns:p14="http://schemas.microsoft.com/office/powerpoint/2010/main" xmlns="" val="28091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44800" fill="hold"/>
                                        <p:tgtEl>
                                          <p:spTgt spid="4"/>
                                        </p:tgtEl>
                                      </p:cBhvr>
                                    </p:cmd>
                                  </p:childTnLst>
                                </p:cTn>
                              </p:par>
                            </p:childTnLst>
                          </p:cTn>
                        </p:par>
                        <p:par>
                          <p:cTn id="11" fill="hold">
                            <p:stCondLst>
                              <p:cond delay="45300"/>
                            </p:stCondLst>
                            <p:childTnLst>
                              <p:par>
                                <p:cTn id="12" presetID="42"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7" fill="hold" display="0">
                  <p:stCondLst>
                    <p:cond delay="indefinite"/>
                  </p:stCondLst>
                  <p:endCondLst>
                    <p:cond evt="onNext" delay="0">
                      <p:tgtEl>
                        <p:sldTgt/>
                      </p:tgtEl>
                    </p:cond>
                    <p:cond evt="onPrev" delay="0">
                      <p:tgtEl>
                        <p:sldTgt/>
                      </p:tgtEl>
                    </p:cond>
                  </p:endCondLst>
                </p:cTn>
                <p:tgtEl>
                  <p:spTgt spid="4"/>
                </p:tgtEl>
              </p:cMediaNode>
            </p:video>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4"/>
                                        </p:tgtEl>
                                      </p:cBhvr>
                                    </p:cmd>
                                  </p:childTnLst>
                                </p:cTn>
                              </p:par>
                            </p:childTnLst>
                          </p:cTn>
                        </p:par>
                      </p:childTnLst>
                    </p:cTn>
                  </p:par>
                </p:childTnLst>
              </p:cTn>
              <p:nextCondLst>
                <p:cond evt="onClick" delay="0">
                  <p:tgtEl>
                    <p:spTgt spid="4"/>
                  </p:tgtEl>
                </p:cond>
              </p:nextCondLst>
            </p:seq>
          </p:childTnLst>
        </p:cTn>
      </p:par>
    </p:tnLst>
    <p:bldLst>
      <p:bldP spid="21" grpId="0"/>
    </p:bldLst>
  </p:timing>
</p:sld>
</file>

<file path=ppt/theme/theme1.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蓝色地球">
  <a:themeElements>
    <a:clrScheme name="">
      <a:dk1>
        <a:srgbClr val="000000"/>
      </a:dk1>
      <a:lt1>
        <a:srgbClr val="FFFFFF"/>
      </a:lt1>
      <a:dk2>
        <a:srgbClr val="000099"/>
      </a:dk2>
      <a:lt2>
        <a:srgbClr val="FF9900"/>
      </a:lt2>
      <a:accent1>
        <a:srgbClr val="339933"/>
      </a:accent1>
      <a:accent2>
        <a:srgbClr val="800000"/>
      </a:accent2>
      <a:accent3>
        <a:srgbClr val="FFFFFF"/>
      </a:accent3>
      <a:accent4>
        <a:srgbClr val="000000"/>
      </a:accent4>
      <a:accent5>
        <a:srgbClr val="ADCAAD"/>
      </a:accent5>
      <a:accent6>
        <a:srgbClr val="730000"/>
      </a:accent6>
      <a:hlink>
        <a:srgbClr val="0033CC"/>
      </a:hlink>
      <a:folHlink>
        <a:srgbClr val="FFCC66"/>
      </a:folHlink>
    </a:clrScheme>
    <a:fontScheme name="1_蓝色地球">
      <a:majorFont>
        <a:latin typeface="Arial"/>
        <a:ea typeface="楷体"/>
        <a:cs typeface=""/>
      </a:majorFont>
      <a:minorFont>
        <a:latin typeface="Arial"/>
        <a:ea typeface="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defRPr kumimoji="0" lang="zh-CN" altLang="en-US" sz="1600" b="0" i="0" u="none" strike="noStrike" cap="none" normalizeH="0" baseline="0" smtClean="0">
            <a:ln>
              <a:noFill/>
            </a:ln>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defRPr kumimoji="0" lang="zh-CN" altLang="en-US" sz="1600" b="0" i="0" u="none" strike="noStrike" cap="none" normalizeH="0" baseline="0" smtClean="0">
            <a:ln>
              <a:noFill/>
            </a:ln>
            <a:effectLst/>
            <a:latin typeface="Arial" charset="0"/>
            <a:ea typeface="宋体" pitchFamily="2" charset="-122"/>
          </a:defRPr>
        </a:defPPr>
      </a:lstStyle>
    </a:lnDef>
  </a:objectDefaults>
  <a:extraClrSchemeLst>
    <a:extraClrScheme>
      <a:clrScheme name="1_蓝色地球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蓝色地球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蓝色地球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蓝色地球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蓝色地球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蓝色地球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蓝色地球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olden_globe">
  <a:themeElements>
    <a:clrScheme name="golden_glob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olden_glob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defRPr kumimoji="0" lang="zh-CN" altLang="en-US" sz="1600" b="0" i="0" u="none" strike="noStrike" cap="none" normalizeH="0" baseline="0" smtClean="0">
            <a:ln>
              <a:noFill/>
            </a:ln>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Pct val="100000"/>
          <a:buFont typeface="Times New Roman" pitchFamily="18" charset="0"/>
          <a:buNone/>
          <a:tabLst/>
          <a:defRPr kumimoji="0" lang="zh-CN" altLang="en-US" sz="1600" b="0" i="0" u="none" strike="noStrike" cap="none" normalizeH="0" baseline="0" smtClean="0">
            <a:ln>
              <a:noFill/>
            </a:ln>
            <a:effectLst/>
            <a:latin typeface="Arial" charset="0"/>
            <a:ea typeface="宋体" pitchFamily="2" charset="-122"/>
          </a:defRPr>
        </a:defPPr>
      </a:lstStyle>
    </a:lnDef>
  </a:objectDefaults>
  <a:extraClrSchemeLst>
    <a:extraClrScheme>
      <a:clrScheme name="golden_glob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lden_glob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lden_glob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lden_glob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lden_glob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lden_glob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lden_glob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lden_glob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lden_glob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lden_glob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lden_glob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lden_glob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2538</TotalTime>
  <Words>203</Words>
  <Application>Microsoft Office PowerPoint</Application>
  <PresentationFormat>全屏显示(4:3)</PresentationFormat>
  <Paragraphs>43</Paragraphs>
  <Slides>10</Slides>
  <Notes>1</Notes>
  <HiddenSlides>0</HiddenSlides>
  <MMClips>1</MMClips>
  <ScaleCrop>false</ScaleCrop>
  <HeadingPairs>
    <vt:vector size="4" baseType="variant">
      <vt:variant>
        <vt:lpstr>主题</vt:lpstr>
      </vt:variant>
      <vt:variant>
        <vt:i4>4</vt:i4>
      </vt:variant>
      <vt:variant>
        <vt:lpstr>幻灯片标题</vt:lpstr>
      </vt:variant>
      <vt:variant>
        <vt:i4>10</vt:i4>
      </vt:variant>
    </vt:vector>
  </HeadingPairs>
  <TitlesOfParts>
    <vt:vector size="14" baseType="lpstr">
      <vt:lpstr>Office 主题</vt:lpstr>
      <vt:lpstr>1_蓝色地球</vt:lpstr>
      <vt:lpstr>1_Office 主题</vt:lpstr>
      <vt:lpstr>golden_globe</vt:lpstr>
      <vt:lpstr>幻灯片 1</vt:lpstr>
      <vt:lpstr>幻灯片 2</vt:lpstr>
      <vt:lpstr>幻灯片 3</vt:lpstr>
      <vt:lpstr>幻灯片 4</vt:lpstr>
      <vt:lpstr>幻灯片 5</vt:lpstr>
      <vt:lpstr>幻灯片 6</vt:lpstr>
      <vt:lpstr>幻灯片 7</vt:lpstr>
      <vt:lpstr>幻灯片 8</vt:lpstr>
      <vt:lpstr>幻灯片 9</vt:lpstr>
      <vt:lpstr>幻灯片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zjf</dc:creator>
  <cp:lastModifiedBy>微软用户</cp:lastModifiedBy>
  <cp:revision>172</cp:revision>
  <dcterms:created xsi:type="dcterms:W3CDTF">2013-01-25T02:34:38Z</dcterms:created>
  <dcterms:modified xsi:type="dcterms:W3CDTF">2015-03-02T07:32:31Z</dcterms:modified>
</cp:coreProperties>
</file>