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Default Extension="png" ContentType="image/png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Masters/slideMaster47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docProps/custom.xml" ContentType="application/vnd.openxmlformats-officedocument.custom-properties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  <p:sldMasterId id="2147483652" r:id="rId2"/>
    <p:sldMasterId id="2147483656" r:id="rId3"/>
    <p:sldMasterId id="2147483654" r:id="rId4"/>
    <p:sldMasterId id="2147484790" r:id="rId5"/>
    <p:sldMasterId id="2147484791" r:id="rId6"/>
    <p:sldMasterId id="2147484792" r:id="rId7"/>
    <p:sldMasterId id="2147484793" r:id="rId8"/>
    <p:sldMasterId id="2147484794" r:id="rId9"/>
    <p:sldMasterId id="2147484795" r:id="rId10"/>
    <p:sldMasterId id="2147484796" r:id="rId11"/>
    <p:sldMasterId id="2147484797" r:id="rId12"/>
    <p:sldMasterId id="2147484798" r:id="rId13"/>
    <p:sldMasterId id="2147484799" r:id="rId14"/>
    <p:sldMasterId id="2147484800" r:id="rId15"/>
    <p:sldMasterId id="2147484801" r:id="rId16"/>
    <p:sldMasterId id="2147484802" r:id="rId17"/>
    <p:sldMasterId id="2147484803" r:id="rId18"/>
    <p:sldMasterId id="2147484804" r:id="rId19"/>
    <p:sldMasterId id="2147484805" r:id="rId20"/>
    <p:sldMasterId id="2147484806" r:id="rId21"/>
    <p:sldMasterId id="2147484807" r:id="rId22"/>
    <p:sldMasterId id="2147484808" r:id="rId23"/>
    <p:sldMasterId id="2147484809" r:id="rId24"/>
    <p:sldMasterId id="2147484810" r:id="rId25"/>
    <p:sldMasterId id="2147484811" r:id="rId26"/>
    <p:sldMasterId id="2147484812" r:id="rId27"/>
    <p:sldMasterId id="2147484813" r:id="rId28"/>
    <p:sldMasterId id="2147484814" r:id="rId29"/>
    <p:sldMasterId id="2147484815" r:id="rId30"/>
    <p:sldMasterId id="2147484816" r:id="rId31"/>
    <p:sldMasterId id="2147484817" r:id="rId32"/>
    <p:sldMasterId id="2147484818" r:id="rId33"/>
    <p:sldMasterId id="2147484819" r:id="rId34"/>
    <p:sldMasterId id="2147484820" r:id="rId35"/>
    <p:sldMasterId id="2147484821" r:id="rId36"/>
    <p:sldMasterId id="2147484822" r:id="rId37"/>
    <p:sldMasterId id="2147484823" r:id="rId38"/>
    <p:sldMasterId id="2147484824" r:id="rId39"/>
    <p:sldMasterId id="2147484825" r:id="rId40"/>
    <p:sldMasterId id="2147484826" r:id="rId41"/>
    <p:sldMasterId id="2147484827" r:id="rId42"/>
    <p:sldMasterId id="2147484828" r:id="rId43"/>
    <p:sldMasterId id="2147484829" r:id="rId44"/>
    <p:sldMasterId id="2147484830" r:id="rId45"/>
    <p:sldMasterId id="2147484831" r:id="rId46"/>
    <p:sldMasterId id="2147484832" r:id="rId47"/>
    <p:sldMasterId id="2147484833" r:id="rId48"/>
    <p:sldMasterId id="2147484834" r:id="rId49"/>
    <p:sldMasterId id="2147484835" r:id="rId50"/>
    <p:sldMasterId id="2147484845" r:id="rId51"/>
    <p:sldMasterId id="2147484846" r:id="rId52"/>
  </p:sldMasterIdLst>
  <p:notesMasterIdLst>
    <p:notesMasterId r:id="rId61"/>
  </p:notesMasterIdLst>
  <p:handoutMasterIdLst>
    <p:handoutMasterId r:id="rId62"/>
  </p:handoutMasterIdLst>
  <p:sldIdLst>
    <p:sldId id="466" r:id="rId53"/>
    <p:sldId id="664" r:id="rId54"/>
    <p:sldId id="665" r:id="rId55"/>
    <p:sldId id="808" r:id="rId56"/>
    <p:sldId id="1018" r:id="rId57"/>
    <p:sldId id="882" r:id="rId58"/>
    <p:sldId id="899" r:id="rId59"/>
    <p:sldId id="900" r:id="rId60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010000"/>
    </p:penClr>
  </p:showPr>
  <p:clrMru>
    <a:srgbClr val="0000FF"/>
    <a:srgbClr val="FFFFFF"/>
    <a:srgbClr val="CC9900"/>
    <a:srgbClr val="000099"/>
    <a:srgbClr val="CC0000"/>
    <a:srgbClr val="FF3300"/>
    <a:srgbClr val="FF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2218" y="-64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842" y="-82"/>
      </p:cViewPr>
      <p:guideLst>
        <p:guide orient="horz" pos="3126"/>
        <p:guide pos="2141"/>
      </p:guideLst>
    </p:cSldViewPr>
  </p:notesViewPr>
  <p:gridSpacing cx="46083538" cy="460835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C8D0E9-5B4A-4EC4-AFAC-392963622D73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AC089D-4F74-4B82-A5F7-91B9DEE27F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4400" y="742950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4036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6575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1852B1-55A2-409C-A7B2-4FEAA9FA4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06A8-B187-4AB3-8FCC-7114FB1329B0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DDA7-7688-4F4F-90A8-A1BA194F22B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148E-BA35-4809-9C83-44ED581B495A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B2AB-085F-4B78-9D51-BA990086C9C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CA32A-E5DE-4C49-B04A-FE08901D3C9D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D8A0F-1E8E-4332-8D9E-D4EDFCF32EF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4664-A7FE-4527-BEEA-CCA2B8D617D9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5E0F-E087-4303-8E2E-AF6D4709FC2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9DAB-5D94-4683-A2C8-F6823ABFFCCB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CC39-69F6-495B-89BF-25CF16A9A10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AA3C-0708-47C8-B06E-6088840CF570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F2B6-7C54-4159-94FA-BD601B6EEB0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D3CF-696D-4AEB-84FD-D062D3C7E702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E0E2-36D8-414E-A6E9-61101016FB0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DA17-4C7B-4F68-82E0-ACDBC7DF1B1A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54E4-9A2E-4D04-AFCB-6863FD7AC0D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7FD8-491C-4804-AC15-834AD016287E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586F-6238-4024-9E0D-BA9D7FCC64B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6A69C-6B54-4F94-8E16-55051A7EEDBC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1580-33D2-4F28-9B95-55648EB0432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C0E5-DFBF-42F3-BEB4-A4A1635AF81C}" type="datetimeFigureOut">
              <a:rPr lang="zh-CN" altLang="en-US"/>
              <a:pPr>
                <a:defRPr/>
              </a:pPr>
              <a:t>2012/10/23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D0D6F-C7A2-4A37-8DC1-D5B63F4C2F9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33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4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9.xml"/><Relationship Id="rId1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2.xml"/><Relationship Id="rId13" Type="http://schemas.openxmlformats.org/officeDocument/2006/relationships/slideLayout" Target="../slideLayouts/slideLayout567.xml"/><Relationship Id="rId3" Type="http://schemas.openxmlformats.org/officeDocument/2006/relationships/slideLayout" Target="../slideLayouts/slideLayout557.xml"/><Relationship Id="rId7" Type="http://schemas.openxmlformats.org/officeDocument/2006/relationships/slideLayout" Target="../slideLayouts/slideLayout561.xml"/><Relationship Id="rId12" Type="http://schemas.openxmlformats.org/officeDocument/2006/relationships/slideLayout" Target="../slideLayouts/slideLayout566.xml"/><Relationship Id="rId2" Type="http://schemas.openxmlformats.org/officeDocument/2006/relationships/slideLayout" Target="../slideLayouts/slideLayout5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63.xml"/><Relationship Id="rId14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13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4.xml"/><Relationship Id="rId12" Type="http://schemas.openxmlformats.org/officeDocument/2006/relationships/slideLayout" Target="../slideLayouts/slideLayout579.xml"/><Relationship Id="rId2" Type="http://schemas.openxmlformats.org/officeDocument/2006/relationships/slideLayout" Target="../slideLayouts/slideLayout569.xml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Relationship Id="rId14" Type="http://schemas.openxmlformats.org/officeDocument/2006/relationships/theme" Target="../theme/theme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202" r:id="rId1"/>
    <p:sldLayoutId id="2147489203" r:id="rId2"/>
    <p:sldLayoutId id="2147489204" r:id="rId3"/>
    <p:sldLayoutId id="2147489205" r:id="rId4"/>
    <p:sldLayoutId id="2147489206" r:id="rId5"/>
    <p:sldLayoutId id="2147489207" r:id="rId6"/>
    <p:sldLayoutId id="2147489208" r:id="rId7"/>
    <p:sldLayoutId id="2147489209" r:id="rId8"/>
    <p:sldLayoutId id="2147489210" r:id="rId9"/>
    <p:sldLayoutId id="2147489211" r:id="rId10"/>
    <p:sldLayoutId id="2147489212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301" r:id="rId1"/>
    <p:sldLayoutId id="2147489302" r:id="rId2"/>
    <p:sldLayoutId id="2147489303" r:id="rId3"/>
    <p:sldLayoutId id="2147489304" r:id="rId4"/>
    <p:sldLayoutId id="2147489305" r:id="rId5"/>
    <p:sldLayoutId id="2147489306" r:id="rId6"/>
    <p:sldLayoutId id="2147489307" r:id="rId7"/>
    <p:sldLayoutId id="2147489308" r:id="rId8"/>
    <p:sldLayoutId id="2147489309" r:id="rId9"/>
    <p:sldLayoutId id="2147489310" r:id="rId10"/>
    <p:sldLayoutId id="2147489311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312" r:id="rId1"/>
    <p:sldLayoutId id="2147489313" r:id="rId2"/>
    <p:sldLayoutId id="2147489314" r:id="rId3"/>
    <p:sldLayoutId id="2147489315" r:id="rId4"/>
    <p:sldLayoutId id="2147489316" r:id="rId5"/>
    <p:sldLayoutId id="2147489317" r:id="rId6"/>
    <p:sldLayoutId id="2147489318" r:id="rId7"/>
    <p:sldLayoutId id="2147489319" r:id="rId8"/>
    <p:sldLayoutId id="2147489320" r:id="rId9"/>
    <p:sldLayoutId id="2147489321" r:id="rId10"/>
    <p:sldLayoutId id="2147489322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323" r:id="rId1"/>
    <p:sldLayoutId id="2147489324" r:id="rId2"/>
    <p:sldLayoutId id="2147489325" r:id="rId3"/>
    <p:sldLayoutId id="2147489326" r:id="rId4"/>
    <p:sldLayoutId id="2147489327" r:id="rId5"/>
    <p:sldLayoutId id="2147489328" r:id="rId6"/>
    <p:sldLayoutId id="2147489329" r:id="rId7"/>
    <p:sldLayoutId id="2147489330" r:id="rId8"/>
    <p:sldLayoutId id="2147489331" r:id="rId9"/>
    <p:sldLayoutId id="2147489332" r:id="rId10"/>
    <p:sldLayoutId id="2147489333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334" r:id="rId1"/>
    <p:sldLayoutId id="2147489335" r:id="rId2"/>
    <p:sldLayoutId id="2147489336" r:id="rId3"/>
    <p:sldLayoutId id="2147489337" r:id="rId4"/>
    <p:sldLayoutId id="2147489338" r:id="rId5"/>
    <p:sldLayoutId id="2147489339" r:id="rId6"/>
    <p:sldLayoutId id="2147489340" r:id="rId7"/>
    <p:sldLayoutId id="2147489341" r:id="rId8"/>
    <p:sldLayoutId id="2147489342" r:id="rId9"/>
    <p:sldLayoutId id="2147489343" r:id="rId10"/>
    <p:sldLayoutId id="2147489344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345" r:id="rId1"/>
    <p:sldLayoutId id="2147489346" r:id="rId2"/>
    <p:sldLayoutId id="2147489347" r:id="rId3"/>
    <p:sldLayoutId id="2147489348" r:id="rId4"/>
    <p:sldLayoutId id="2147489349" r:id="rId5"/>
    <p:sldLayoutId id="2147489350" r:id="rId6"/>
    <p:sldLayoutId id="2147489351" r:id="rId7"/>
    <p:sldLayoutId id="2147489352" r:id="rId8"/>
    <p:sldLayoutId id="2147489353" r:id="rId9"/>
    <p:sldLayoutId id="2147489354" r:id="rId10"/>
    <p:sldLayoutId id="2147489355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356" r:id="rId1"/>
    <p:sldLayoutId id="2147489357" r:id="rId2"/>
    <p:sldLayoutId id="2147489358" r:id="rId3"/>
    <p:sldLayoutId id="2147489359" r:id="rId4"/>
    <p:sldLayoutId id="2147489360" r:id="rId5"/>
    <p:sldLayoutId id="2147489361" r:id="rId6"/>
    <p:sldLayoutId id="2147489362" r:id="rId7"/>
    <p:sldLayoutId id="2147489363" r:id="rId8"/>
    <p:sldLayoutId id="2147489364" r:id="rId9"/>
    <p:sldLayoutId id="2147489365" r:id="rId10"/>
    <p:sldLayoutId id="2147489366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367" r:id="rId1"/>
    <p:sldLayoutId id="2147489368" r:id="rId2"/>
    <p:sldLayoutId id="2147489369" r:id="rId3"/>
    <p:sldLayoutId id="2147489370" r:id="rId4"/>
    <p:sldLayoutId id="2147489371" r:id="rId5"/>
    <p:sldLayoutId id="2147489372" r:id="rId6"/>
    <p:sldLayoutId id="2147489373" r:id="rId7"/>
    <p:sldLayoutId id="2147489374" r:id="rId8"/>
    <p:sldLayoutId id="2147489375" r:id="rId9"/>
    <p:sldLayoutId id="2147489376" r:id="rId10"/>
    <p:sldLayoutId id="214748937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17416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78" r:id="rId1"/>
    <p:sldLayoutId id="2147489379" r:id="rId2"/>
    <p:sldLayoutId id="2147489380" r:id="rId3"/>
    <p:sldLayoutId id="2147489381" r:id="rId4"/>
    <p:sldLayoutId id="2147489382" r:id="rId5"/>
    <p:sldLayoutId id="2147489383" r:id="rId6"/>
    <p:sldLayoutId id="2147489384" r:id="rId7"/>
    <p:sldLayoutId id="2147489385" r:id="rId8"/>
    <p:sldLayoutId id="2147489386" r:id="rId9"/>
    <p:sldLayoutId id="2147489387" r:id="rId10"/>
    <p:sldLayoutId id="214748938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18440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389" r:id="rId1"/>
    <p:sldLayoutId id="2147489390" r:id="rId2"/>
    <p:sldLayoutId id="2147489391" r:id="rId3"/>
    <p:sldLayoutId id="2147489392" r:id="rId4"/>
    <p:sldLayoutId id="2147489393" r:id="rId5"/>
    <p:sldLayoutId id="2147489394" r:id="rId6"/>
    <p:sldLayoutId id="2147489395" r:id="rId7"/>
    <p:sldLayoutId id="2147489396" r:id="rId8"/>
    <p:sldLayoutId id="2147489397" r:id="rId9"/>
    <p:sldLayoutId id="2147489398" r:id="rId10"/>
    <p:sldLayoutId id="214748939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19464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00" r:id="rId1"/>
    <p:sldLayoutId id="2147489401" r:id="rId2"/>
    <p:sldLayoutId id="2147489402" r:id="rId3"/>
    <p:sldLayoutId id="2147489403" r:id="rId4"/>
    <p:sldLayoutId id="2147489404" r:id="rId5"/>
    <p:sldLayoutId id="2147489405" r:id="rId6"/>
    <p:sldLayoutId id="2147489406" r:id="rId7"/>
    <p:sldLayoutId id="2147489407" r:id="rId8"/>
    <p:sldLayoutId id="2147489408" r:id="rId9"/>
    <p:sldLayoutId id="2147489409" r:id="rId10"/>
    <p:sldLayoutId id="214748941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056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13" r:id="rId1"/>
    <p:sldLayoutId id="2147489214" r:id="rId2"/>
    <p:sldLayoutId id="2147489215" r:id="rId3"/>
    <p:sldLayoutId id="2147489216" r:id="rId4"/>
    <p:sldLayoutId id="2147489217" r:id="rId5"/>
    <p:sldLayoutId id="2147489218" r:id="rId6"/>
    <p:sldLayoutId id="2147489219" r:id="rId7"/>
    <p:sldLayoutId id="2147489220" r:id="rId8"/>
    <p:sldLayoutId id="2147489221" r:id="rId9"/>
    <p:sldLayoutId id="2147489222" r:id="rId10"/>
    <p:sldLayoutId id="214748922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0488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1" r:id="rId1"/>
    <p:sldLayoutId id="2147489412" r:id="rId2"/>
    <p:sldLayoutId id="2147489413" r:id="rId3"/>
    <p:sldLayoutId id="2147489414" r:id="rId4"/>
    <p:sldLayoutId id="2147489415" r:id="rId5"/>
    <p:sldLayoutId id="2147489416" r:id="rId6"/>
    <p:sldLayoutId id="2147489417" r:id="rId7"/>
    <p:sldLayoutId id="2147489418" r:id="rId8"/>
    <p:sldLayoutId id="2147489419" r:id="rId9"/>
    <p:sldLayoutId id="2147489420" r:id="rId10"/>
    <p:sldLayoutId id="214748942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1512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2" r:id="rId1"/>
    <p:sldLayoutId id="2147489423" r:id="rId2"/>
    <p:sldLayoutId id="2147489424" r:id="rId3"/>
    <p:sldLayoutId id="2147489425" r:id="rId4"/>
    <p:sldLayoutId id="2147489426" r:id="rId5"/>
    <p:sldLayoutId id="2147489427" r:id="rId6"/>
    <p:sldLayoutId id="2147489428" r:id="rId7"/>
    <p:sldLayoutId id="2147489429" r:id="rId8"/>
    <p:sldLayoutId id="2147489430" r:id="rId9"/>
    <p:sldLayoutId id="2147489431" r:id="rId10"/>
    <p:sldLayoutId id="214748943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2536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33" r:id="rId1"/>
    <p:sldLayoutId id="2147489434" r:id="rId2"/>
    <p:sldLayoutId id="2147489435" r:id="rId3"/>
    <p:sldLayoutId id="2147489436" r:id="rId4"/>
    <p:sldLayoutId id="2147489437" r:id="rId5"/>
    <p:sldLayoutId id="2147489438" r:id="rId6"/>
    <p:sldLayoutId id="2147489439" r:id="rId7"/>
    <p:sldLayoutId id="2147489440" r:id="rId8"/>
    <p:sldLayoutId id="2147489441" r:id="rId9"/>
    <p:sldLayoutId id="2147489442" r:id="rId10"/>
    <p:sldLayoutId id="2147489443" r:id="rId11"/>
    <p:sldLayoutId id="2147489444" r:id="rId12"/>
    <p:sldLayoutId id="2147489445" r:id="rId13"/>
    <p:sldLayoutId id="2147489446" r:id="rId14"/>
    <p:sldLayoutId id="2147489447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3560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48" r:id="rId1"/>
    <p:sldLayoutId id="2147489449" r:id="rId2"/>
    <p:sldLayoutId id="2147489450" r:id="rId3"/>
    <p:sldLayoutId id="2147489451" r:id="rId4"/>
    <p:sldLayoutId id="2147489452" r:id="rId5"/>
    <p:sldLayoutId id="2147489453" r:id="rId6"/>
    <p:sldLayoutId id="2147489454" r:id="rId7"/>
    <p:sldLayoutId id="2147489455" r:id="rId8"/>
    <p:sldLayoutId id="2147489456" r:id="rId9"/>
    <p:sldLayoutId id="2147489457" r:id="rId10"/>
    <p:sldLayoutId id="214748945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4584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59" r:id="rId1"/>
    <p:sldLayoutId id="2147489460" r:id="rId2"/>
    <p:sldLayoutId id="2147489461" r:id="rId3"/>
    <p:sldLayoutId id="2147489462" r:id="rId4"/>
    <p:sldLayoutId id="2147489463" r:id="rId5"/>
    <p:sldLayoutId id="2147489464" r:id="rId6"/>
    <p:sldLayoutId id="2147489465" r:id="rId7"/>
    <p:sldLayoutId id="2147489466" r:id="rId8"/>
    <p:sldLayoutId id="2147489467" r:id="rId9"/>
    <p:sldLayoutId id="2147489468" r:id="rId10"/>
    <p:sldLayoutId id="214748946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5608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70" r:id="rId1"/>
    <p:sldLayoutId id="2147489471" r:id="rId2"/>
    <p:sldLayoutId id="2147489472" r:id="rId3"/>
    <p:sldLayoutId id="2147489473" r:id="rId4"/>
    <p:sldLayoutId id="2147489474" r:id="rId5"/>
    <p:sldLayoutId id="2147489475" r:id="rId6"/>
    <p:sldLayoutId id="2147489476" r:id="rId7"/>
    <p:sldLayoutId id="2147489477" r:id="rId8"/>
    <p:sldLayoutId id="2147489478" r:id="rId9"/>
    <p:sldLayoutId id="2147489479" r:id="rId10"/>
    <p:sldLayoutId id="214748948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6632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1" r:id="rId1"/>
    <p:sldLayoutId id="2147489482" r:id="rId2"/>
    <p:sldLayoutId id="2147489483" r:id="rId3"/>
    <p:sldLayoutId id="2147489484" r:id="rId4"/>
    <p:sldLayoutId id="2147489485" r:id="rId5"/>
    <p:sldLayoutId id="2147489486" r:id="rId6"/>
    <p:sldLayoutId id="2147489487" r:id="rId7"/>
    <p:sldLayoutId id="2147489488" r:id="rId8"/>
    <p:sldLayoutId id="2147489489" r:id="rId9"/>
    <p:sldLayoutId id="2147489490" r:id="rId10"/>
    <p:sldLayoutId id="214748949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7656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92" r:id="rId1"/>
    <p:sldLayoutId id="2147489493" r:id="rId2"/>
    <p:sldLayoutId id="2147489494" r:id="rId3"/>
    <p:sldLayoutId id="2147489495" r:id="rId4"/>
    <p:sldLayoutId id="2147489496" r:id="rId5"/>
    <p:sldLayoutId id="2147489497" r:id="rId6"/>
    <p:sldLayoutId id="2147489498" r:id="rId7"/>
    <p:sldLayoutId id="2147489499" r:id="rId8"/>
    <p:sldLayoutId id="2147489500" r:id="rId9"/>
    <p:sldLayoutId id="2147489501" r:id="rId10"/>
    <p:sldLayoutId id="214748950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28680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2" r:id="rId1"/>
    <p:sldLayoutId id="2147489783" r:id="rId2"/>
    <p:sldLayoutId id="2147489784" r:id="rId3"/>
    <p:sldLayoutId id="2147489785" r:id="rId4"/>
    <p:sldLayoutId id="2147489786" r:id="rId5"/>
    <p:sldLayoutId id="2147489787" r:id="rId6"/>
    <p:sldLayoutId id="2147489788" r:id="rId7"/>
    <p:sldLayoutId id="2147489789" r:id="rId8"/>
    <p:sldLayoutId id="2147489790" r:id="rId9"/>
    <p:sldLayoutId id="2147489791" r:id="rId10"/>
    <p:sldLayoutId id="214748979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03" r:id="rId1"/>
    <p:sldLayoutId id="2147489504" r:id="rId2"/>
    <p:sldLayoutId id="2147489505" r:id="rId3"/>
    <p:sldLayoutId id="2147489506" r:id="rId4"/>
    <p:sldLayoutId id="2147489507" r:id="rId5"/>
    <p:sldLayoutId id="2147489508" r:id="rId6"/>
    <p:sldLayoutId id="2147489509" r:id="rId7"/>
    <p:sldLayoutId id="2147489510" r:id="rId8"/>
    <p:sldLayoutId id="2147489511" r:id="rId9"/>
    <p:sldLayoutId id="2147489512" r:id="rId10"/>
    <p:sldLayoutId id="214748951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224" r:id="rId1"/>
    <p:sldLayoutId id="2147489225" r:id="rId2"/>
    <p:sldLayoutId id="2147489226" r:id="rId3"/>
    <p:sldLayoutId id="2147489227" r:id="rId4"/>
    <p:sldLayoutId id="2147489228" r:id="rId5"/>
    <p:sldLayoutId id="2147489229" r:id="rId6"/>
    <p:sldLayoutId id="2147489230" r:id="rId7"/>
    <p:sldLayoutId id="2147489231" r:id="rId8"/>
    <p:sldLayoutId id="2147489232" r:id="rId9"/>
    <p:sldLayoutId id="2147489233" r:id="rId10"/>
    <p:sldLayoutId id="214748923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14" r:id="rId1"/>
    <p:sldLayoutId id="2147489515" r:id="rId2"/>
    <p:sldLayoutId id="2147489516" r:id="rId3"/>
    <p:sldLayoutId id="2147489517" r:id="rId4"/>
    <p:sldLayoutId id="2147489518" r:id="rId5"/>
    <p:sldLayoutId id="2147489519" r:id="rId6"/>
    <p:sldLayoutId id="2147489520" r:id="rId7"/>
    <p:sldLayoutId id="2147489521" r:id="rId8"/>
    <p:sldLayoutId id="2147489522" r:id="rId9"/>
    <p:sldLayoutId id="2147489523" r:id="rId10"/>
    <p:sldLayoutId id="214748952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25" r:id="rId1"/>
    <p:sldLayoutId id="2147489526" r:id="rId2"/>
    <p:sldLayoutId id="2147489527" r:id="rId3"/>
    <p:sldLayoutId id="2147489528" r:id="rId4"/>
    <p:sldLayoutId id="2147489529" r:id="rId5"/>
    <p:sldLayoutId id="2147489530" r:id="rId6"/>
    <p:sldLayoutId id="2147489531" r:id="rId7"/>
    <p:sldLayoutId id="2147489532" r:id="rId8"/>
    <p:sldLayoutId id="2147489533" r:id="rId9"/>
    <p:sldLayoutId id="2147489534" r:id="rId10"/>
    <p:sldLayoutId id="214748953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36" r:id="rId1"/>
    <p:sldLayoutId id="2147489537" r:id="rId2"/>
    <p:sldLayoutId id="2147489538" r:id="rId3"/>
    <p:sldLayoutId id="2147489539" r:id="rId4"/>
    <p:sldLayoutId id="2147489540" r:id="rId5"/>
    <p:sldLayoutId id="2147489541" r:id="rId6"/>
    <p:sldLayoutId id="2147489542" r:id="rId7"/>
    <p:sldLayoutId id="2147489543" r:id="rId8"/>
    <p:sldLayoutId id="2147489544" r:id="rId9"/>
    <p:sldLayoutId id="2147489545" r:id="rId10"/>
    <p:sldLayoutId id="2147489546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47" r:id="rId1"/>
    <p:sldLayoutId id="2147489548" r:id="rId2"/>
    <p:sldLayoutId id="2147489549" r:id="rId3"/>
    <p:sldLayoutId id="2147489550" r:id="rId4"/>
    <p:sldLayoutId id="2147489551" r:id="rId5"/>
    <p:sldLayoutId id="2147489552" r:id="rId6"/>
    <p:sldLayoutId id="2147489553" r:id="rId7"/>
    <p:sldLayoutId id="2147489554" r:id="rId8"/>
    <p:sldLayoutId id="2147489555" r:id="rId9"/>
    <p:sldLayoutId id="2147489556" r:id="rId10"/>
    <p:sldLayoutId id="214748955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58" r:id="rId1"/>
    <p:sldLayoutId id="2147489559" r:id="rId2"/>
    <p:sldLayoutId id="2147489560" r:id="rId3"/>
    <p:sldLayoutId id="2147489561" r:id="rId4"/>
    <p:sldLayoutId id="2147489562" r:id="rId5"/>
    <p:sldLayoutId id="2147489563" r:id="rId6"/>
    <p:sldLayoutId id="2147489564" r:id="rId7"/>
    <p:sldLayoutId id="2147489565" r:id="rId8"/>
    <p:sldLayoutId id="2147489566" r:id="rId9"/>
    <p:sldLayoutId id="2147489567" r:id="rId10"/>
    <p:sldLayoutId id="214748956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69" r:id="rId1"/>
    <p:sldLayoutId id="2147489570" r:id="rId2"/>
    <p:sldLayoutId id="2147489571" r:id="rId3"/>
    <p:sldLayoutId id="2147489572" r:id="rId4"/>
    <p:sldLayoutId id="2147489573" r:id="rId5"/>
    <p:sldLayoutId id="2147489574" r:id="rId6"/>
    <p:sldLayoutId id="2147489575" r:id="rId7"/>
    <p:sldLayoutId id="2147489576" r:id="rId8"/>
    <p:sldLayoutId id="2147489577" r:id="rId9"/>
    <p:sldLayoutId id="2147489578" r:id="rId10"/>
    <p:sldLayoutId id="214748957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80" r:id="rId1"/>
    <p:sldLayoutId id="2147489581" r:id="rId2"/>
    <p:sldLayoutId id="2147489582" r:id="rId3"/>
    <p:sldLayoutId id="2147489583" r:id="rId4"/>
    <p:sldLayoutId id="2147489584" r:id="rId5"/>
    <p:sldLayoutId id="2147489585" r:id="rId6"/>
    <p:sldLayoutId id="2147489586" r:id="rId7"/>
    <p:sldLayoutId id="2147489587" r:id="rId8"/>
    <p:sldLayoutId id="2147489588" r:id="rId9"/>
    <p:sldLayoutId id="2147489589" r:id="rId10"/>
    <p:sldLayoutId id="214748959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591" r:id="rId1"/>
    <p:sldLayoutId id="2147489592" r:id="rId2"/>
    <p:sldLayoutId id="2147489593" r:id="rId3"/>
    <p:sldLayoutId id="2147489594" r:id="rId4"/>
    <p:sldLayoutId id="2147489595" r:id="rId5"/>
    <p:sldLayoutId id="2147489596" r:id="rId6"/>
    <p:sldLayoutId id="2147489597" r:id="rId7"/>
    <p:sldLayoutId id="2147489598" r:id="rId8"/>
    <p:sldLayoutId id="2147489599" r:id="rId9"/>
    <p:sldLayoutId id="2147489600" r:id="rId10"/>
    <p:sldLayoutId id="214748960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602" r:id="rId1"/>
    <p:sldLayoutId id="2147489603" r:id="rId2"/>
    <p:sldLayoutId id="2147489604" r:id="rId3"/>
    <p:sldLayoutId id="2147489605" r:id="rId4"/>
    <p:sldLayoutId id="2147489606" r:id="rId5"/>
    <p:sldLayoutId id="2147489607" r:id="rId6"/>
    <p:sldLayoutId id="2147489608" r:id="rId7"/>
    <p:sldLayoutId id="2147489609" r:id="rId8"/>
    <p:sldLayoutId id="2147489610" r:id="rId9"/>
    <p:sldLayoutId id="2147489611" r:id="rId10"/>
    <p:sldLayoutId id="214748961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613" r:id="rId1"/>
    <p:sldLayoutId id="2147489614" r:id="rId2"/>
    <p:sldLayoutId id="2147489615" r:id="rId3"/>
    <p:sldLayoutId id="2147489616" r:id="rId4"/>
    <p:sldLayoutId id="2147489617" r:id="rId5"/>
    <p:sldLayoutId id="2147489618" r:id="rId6"/>
    <p:sldLayoutId id="2147489619" r:id="rId7"/>
    <p:sldLayoutId id="2147489620" r:id="rId8"/>
    <p:sldLayoutId id="2147489621" r:id="rId9"/>
    <p:sldLayoutId id="2147489622" r:id="rId10"/>
    <p:sldLayoutId id="214748962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35" r:id="rId1"/>
    <p:sldLayoutId id="2147489236" r:id="rId2"/>
    <p:sldLayoutId id="2147489237" r:id="rId3"/>
    <p:sldLayoutId id="2147489238" r:id="rId4"/>
    <p:sldLayoutId id="2147489239" r:id="rId5"/>
    <p:sldLayoutId id="2147489240" r:id="rId6"/>
    <p:sldLayoutId id="2147489241" r:id="rId7"/>
    <p:sldLayoutId id="2147489242" r:id="rId8"/>
    <p:sldLayoutId id="2147489243" r:id="rId9"/>
    <p:sldLayoutId id="2147489244" r:id="rId10"/>
    <p:sldLayoutId id="214748924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4" r:id="rId1"/>
    <p:sldLayoutId id="2147489625" r:id="rId2"/>
    <p:sldLayoutId id="2147489626" r:id="rId3"/>
    <p:sldLayoutId id="2147489627" r:id="rId4"/>
    <p:sldLayoutId id="2147489628" r:id="rId5"/>
    <p:sldLayoutId id="2147489629" r:id="rId6"/>
    <p:sldLayoutId id="2147489630" r:id="rId7"/>
    <p:sldLayoutId id="2147489631" r:id="rId8"/>
    <p:sldLayoutId id="2147489632" r:id="rId9"/>
    <p:sldLayoutId id="2147489633" r:id="rId10"/>
    <p:sldLayoutId id="2147489634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5" r:id="rId1"/>
    <p:sldLayoutId id="2147489636" r:id="rId2"/>
    <p:sldLayoutId id="2147489637" r:id="rId3"/>
    <p:sldLayoutId id="2147489638" r:id="rId4"/>
    <p:sldLayoutId id="2147489639" r:id="rId5"/>
    <p:sldLayoutId id="2147489640" r:id="rId6"/>
    <p:sldLayoutId id="2147489641" r:id="rId7"/>
    <p:sldLayoutId id="2147489642" r:id="rId8"/>
    <p:sldLayoutId id="2147489643" r:id="rId9"/>
    <p:sldLayoutId id="2147489644" r:id="rId10"/>
    <p:sldLayoutId id="2147489645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46" r:id="rId1"/>
    <p:sldLayoutId id="2147489647" r:id="rId2"/>
    <p:sldLayoutId id="2147489648" r:id="rId3"/>
    <p:sldLayoutId id="2147489649" r:id="rId4"/>
    <p:sldLayoutId id="2147489650" r:id="rId5"/>
    <p:sldLayoutId id="2147489651" r:id="rId6"/>
    <p:sldLayoutId id="2147489652" r:id="rId7"/>
    <p:sldLayoutId id="2147489653" r:id="rId8"/>
    <p:sldLayoutId id="2147489654" r:id="rId9"/>
    <p:sldLayoutId id="2147489655" r:id="rId10"/>
    <p:sldLayoutId id="2147489656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57" r:id="rId1"/>
    <p:sldLayoutId id="2147489658" r:id="rId2"/>
    <p:sldLayoutId id="2147489659" r:id="rId3"/>
    <p:sldLayoutId id="2147489660" r:id="rId4"/>
    <p:sldLayoutId id="2147489661" r:id="rId5"/>
    <p:sldLayoutId id="2147489662" r:id="rId6"/>
    <p:sldLayoutId id="2147489663" r:id="rId7"/>
    <p:sldLayoutId id="2147489664" r:id="rId8"/>
    <p:sldLayoutId id="2147489665" r:id="rId9"/>
    <p:sldLayoutId id="2147489666" r:id="rId10"/>
    <p:sldLayoutId id="2147489667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  <p:sldLayoutId id="2147489672" r:id="rId5"/>
    <p:sldLayoutId id="2147489673" r:id="rId6"/>
    <p:sldLayoutId id="2147489674" r:id="rId7"/>
    <p:sldLayoutId id="2147489675" r:id="rId8"/>
    <p:sldLayoutId id="2147489676" r:id="rId9"/>
    <p:sldLayoutId id="2147489677" r:id="rId10"/>
    <p:sldLayoutId id="2147489678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79" r:id="rId1"/>
    <p:sldLayoutId id="2147489680" r:id="rId2"/>
    <p:sldLayoutId id="2147489681" r:id="rId3"/>
    <p:sldLayoutId id="2147489682" r:id="rId4"/>
    <p:sldLayoutId id="2147489683" r:id="rId5"/>
    <p:sldLayoutId id="2147489684" r:id="rId6"/>
    <p:sldLayoutId id="2147489685" r:id="rId7"/>
    <p:sldLayoutId id="2147489686" r:id="rId8"/>
    <p:sldLayoutId id="2147489687" r:id="rId9"/>
    <p:sldLayoutId id="2147489688" r:id="rId10"/>
    <p:sldLayoutId id="2147489689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12" r:id="rId1"/>
    <p:sldLayoutId id="2147489713" r:id="rId2"/>
    <p:sldLayoutId id="2147489714" r:id="rId3"/>
    <p:sldLayoutId id="2147489715" r:id="rId4"/>
    <p:sldLayoutId id="2147489716" r:id="rId5"/>
    <p:sldLayoutId id="2147489717" r:id="rId6"/>
    <p:sldLayoutId id="2147489718" r:id="rId7"/>
    <p:sldLayoutId id="2147489719" r:id="rId8"/>
    <p:sldLayoutId id="2147489720" r:id="rId9"/>
    <p:sldLayoutId id="2147489721" r:id="rId10"/>
    <p:sldLayoutId id="2147489722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23" r:id="rId1"/>
    <p:sldLayoutId id="2147489724" r:id="rId2"/>
    <p:sldLayoutId id="2147489725" r:id="rId3"/>
    <p:sldLayoutId id="2147489726" r:id="rId4"/>
    <p:sldLayoutId id="2147489727" r:id="rId5"/>
    <p:sldLayoutId id="2147489728" r:id="rId6"/>
    <p:sldLayoutId id="2147489729" r:id="rId7"/>
    <p:sldLayoutId id="2147489730" r:id="rId8"/>
    <p:sldLayoutId id="2147489731" r:id="rId9"/>
    <p:sldLayoutId id="2147489732" r:id="rId10"/>
    <p:sldLayoutId id="2147489733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246" r:id="rId1"/>
    <p:sldLayoutId id="2147489247" r:id="rId2"/>
    <p:sldLayoutId id="2147489248" r:id="rId3"/>
    <p:sldLayoutId id="2147489249" r:id="rId4"/>
    <p:sldLayoutId id="2147489250" r:id="rId5"/>
    <p:sldLayoutId id="2147489251" r:id="rId6"/>
    <p:sldLayoutId id="2147489252" r:id="rId7"/>
    <p:sldLayoutId id="2147489253" r:id="rId8"/>
    <p:sldLayoutId id="2147489254" r:id="rId9"/>
    <p:sldLayoutId id="2147489255" r:id="rId10"/>
    <p:sldLayoutId id="2147489256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34" r:id="rId1"/>
    <p:sldLayoutId id="2147489735" r:id="rId2"/>
    <p:sldLayoutId id="2147489736" r:id="rId3"/>
    <p:sldLayoutId id="2147489737" r:id="rId4"/>
    <p:sldLayoutId id="2147489738" r:id="rId5"/>
    <p:sldLayoutId id="2147489739" r:id="rId6"/>
    <p:sldLayoutId id="2147489740" r:id="rId7"/>
    <p:sldLayoutId id="2147489741" r:id="rId8"/>
    <p:sldLayoutId id="2147489742" r:id="rId9"/>
    <p:sldLayoutId id="2147489743" r:id="rId10"/>
    <p:sldLayoutId id="2147489744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grpSp>
        <p:nvGrpSpPr>
          <p:cNvPr id="26627" name="Group 3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0" y="0"/>
            <a:chExt cx="5506" cy="544"/>
          </a:xfrm>
        </p:grpSpPr>
        <p:sp>
          <p:nvSpPr>
            <p:cNvPr id="54276" name="Rectangle 17"/>
            <p:cNvSpPr>
              <a:spLocks noChangeArrowheads="1"/>
            </p:cNvSpPr>
            <p:nvPr userDrawn="1"/>
          </p:nvSpPr>
          <p:spPr bwMode="auto">
            <a:xfrm>
              <a:off x="3629" y="0"/>
              <a:ext cx="1870" cy="149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1200" b="1"/>
            </a:p>
          </p:txBody>
        </p:sp>
        <p:sp>
          <p:nvSpPr>
            <p:cNvPr id="54277" name="Line 18"/>
            <p:cNvSpPr>
              <a:spLocks noChangeShapeType="1"/>
            </p:cNvSpPr>
            <p:nvPr userDrawn="1"/>
          </p:nvSpPr>
          <p:spPr bwMode="auto">
            <a:xfrm>
              <a:off x="0" y="99"/>
              <a:ext cx="5373" cy="0"/>
            </a:xfrm>
            <a:prstGeom prst="line">
              <a:avLst/>
            </a:prstGeom>
            <a:noFill/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278" name="Text Box 19"/>
            <p:cNvSpPr txBox="1">
              <a:spLocks noChangeArrowheads="1"/>
            </p:cNvSpPr>
            <p:nvPr userDrawn="1"/>
          </p:nvSpPr>
          <p:spPr bwMode="auto">
            <a:xfrm>
              <a:off x="4366" y="156"/>
              <a:ext cx="11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26632" name="Picture 20" descr="4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41" y="185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0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45" r:id="rId1"/>
    <p:sldLayoutId id="2147489746" r:id="rId2"/>
    <p:sldLayoutId id="2147489747" r:id="rId3"/>
    <p:sldLayoutId id="2147489748" r:id="rId4"/>
    <p:sldLayoutId id="2147489749" r:id="rId5"/>
    <p:sldLayoutId id="2147489750" r:id="rId6"/>
    <p:sldLayoutId id="2147489751" r:id="rId7"/>
    <p:sldLayoutId id="2147489752" r:id="rId8"/>
    <p:sldLayoutId id="2147489753" r:id="rId9"/>
    <p:sldLayoutId id="2147489754" r:id="rId10"/>
    <p:sldLayoutId id="2147489755" r:id="rId11"/>
    <p:sldLayoutId id="2147489756" r:id="rId12"/>
    <p:sldLayoutId id="2147489757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2"/>
          <p:cNvSpPr>
            <a:spLocks noChangeArrowheads="1"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  <p:sp>
        <p:nvSpPr>
          <p:cNvPr id="55304" name="Rectangle 21"/>
          <p:cNvSpPr>
            <a:spLocks noChangeArrowheads="1"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8" r:id="rId1"/>
    <p:sldLayoutId id="2147489759" r:id="rId2"/>
    <p:sldLayoutId id="2147489760" r:id="rId3"/>
    <p:sldLayoutId id="2147489761" r:id="rId4"/>
    <p:sldLayoutId id="2147489762" r:id="rId5"/>
    <p:sldLayoutId id="2147489763" r:id="rId6"/>
    <p:sldLayoutId id="2147489764" r:id="rId7"/>
    <p:sldLayoutId id="2147489765" r:id="rId8"/>
    <p:sldLayoutId id="2147489766" r:id="rId9"/>
    <p:sldLayoutId id="2147489767" r:id="rId10"/>
    <p:sldLayoutId id="2147489768" r:id="rId11"/>
    <p:sldLayoutId id="2147489769" r:id="rId12"/>
    <p:sldLayoutId id="2147489770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257" r:id="rId1"/>
    <p:sldLayoutId id="2147489258" r:id="rId2"/>
    <p:sldLayoutId id="2147489259" r:id="rId3"/>
    <p:sldLayoutId id="2147489260" r:id="rId4"/>
    <p:sldLayoutId id="2147489261" r:id="rId5"/>
    <p:sldLayoutId id="2147489262" r:id="rId6"/>
    <p:sldLayoutId id="2147489263" r:id="rId7"/>
    <p:sldLayoutId id="2147489264" r:id="rId8"/>
    <p:sldLayoutId id="2147489265" r:id="rId9"/>
    <p:sldLayoutId id="2147489266" r:id="rId10"/>
    <p:sldLayoutId id="2147489267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268" r:id="rId1"/>
    <p:sldLayoutId id="2147489269" r:id="rId2"/>
    <p:sldLayoutId id="2147489270" r:id="rId3"/>
    <p:sldLayoutId id="2147489271" r:id="rId4"/>
    <p:sldLayoutId id="2147489272" r:id="rId5"/>
    <p:sldLayoutId id="2147489273" r:id="rId6"/>
    <p:sldLayoutId id="2147489274" r:id="rId7"/>
    <p:sldLayoutId id="2147489275" r:id="rId8"/>
    <p:sldLayoutId id="2147489276" r:id="rId9"/>
    <p:sldLayoutId id="2147489277" r:id="rId10"/>
    <p:sldLayoutId id="2147489278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279" r:id="rId1"/>
    <p:sldLayoutId id="2147489280" r:id="rId2"/>
    <p:sldLayoutId id="2147489281" r:id="rId3"/>
    <p:sldLayoutId id="2147489282" r:id="rId4"/>
    <p:sldLayoutId id="2147489283" r:id="rId5"/>
    <p:sldLayoutId id="2147489284" r:id="rId6"/>
    <p:sldLayoutId id="2147489285" r:id="rId7"/>
    <p:sldLayoutId id="2147489286" r:id="rId8"/>
    <p:sldLayoutId id="2147489287" r:id="rId9"/>
    <p:sldLayoutId id="2147489288" r:id="rId10"/>
    <p:sldLayoutId id="2147489289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290" r:id="rId1"/>
    <p:sldLayoutId id="2147489291" r:id="rId2"/>
    <p:sldLayoutId id="2147489292" r:id="rId3"/>
    <p:sldLayoutId id="2147489293" r:id="rId4"/>
    <p:sldLayoutId id="2147489294" r:id="rId5"/>
    <p:sldLayoutId id="2147489295" r:id="rId6"/>
    <p:sldLayoutId id="2147489296" r:id="rId7"/>
    <p:sldLayoutId id="2147489297" r:id="rId8"/>
    <p:sldLayoutId id="2147489298" r:id="rId9"/>
    <p:sldLayoutId id="2147489299" r:id="rId10"/>
    <p:sldLayoutId id="2147489300" r:id="rId11"/>
  </p:sldLayoutIdLst>
  <p:transition spd="slow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pitchFamily="34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ShapeType="1" noTextEdit="1"/>
          </p:cNvSpPr>
          <p:nvPr/>
        </p:nvSpPr>
        <p:spPr bwMode="auto">
          <a:xfrm rot="20967261">
            <a:off x="1009359" y="1950501"/>
            <a:ext cx="7150378" cy="2094099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861"/>
              </a:avLst>
            </a:prstTxWarp>
          </a:bodyPr>
          <a:lstStyle/>
          <a:p>
            <a:pPr algn="ctr">
              <a:defRPr/>
            </a:pPr>
            <a:r>
              <a:rPr lang="zh-CN" altLang="en-US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机器人挑战中国制造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0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1089025"/>
            <a:ext cx="5310188" cy="4525963"/>
          </a:xfrm>
          <a:noFill/>
          <a:ln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95275" y="1357313"/>
            <a:ext cx="183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CC0000"/>
                </a:solidFill>
                <a:ea typeface="楷体_GB2312" pitchFamily="49" charset="-122"/>
              </a:rPr>
              <a:t>2012年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651500" y="1314450"/>
            <a:ext cx="377983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2007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年：</a:t>
            </a: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14.2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2008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年：</a:t>
            </a: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9.6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2009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年：</a:t>
            </a: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9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.</a:t>
            </a: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2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2010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年：10.3%</a:t>
            </a:r>
            <a:endParaRPr lang="en-US" altLang="zh-CN" sz="3200">
              <a:solidFill>
                <a:srgbClr val="CC0000"/>
              </a:solidFill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2011</a:t>
            </a:r>
            <a:r>
              <a:rPr lang="zh-CN" altLang="en-US" sz="3200">
                <a:solidFill>
                  <a:srgbClr val="CC0000"/>
                </a:solidFill>
                <a:ea typeface="仿宋_GB2312" pitchFamily="49" charset="-122"/>
              </a:rPr>
              <a:t>年：</a:t>
            </a:r>
            <a:r>
              <a:rPr lang="en-US" altLang="zh-CN" sz="3200">
                <a:solidFill>
                  <a:srgbClr val="CC0000"/>
                </a:solidFill>
                <a:ea typeface="仿宋_GB2312" pitchFamily="49" charset="-122"/>
              </a:rPr>
              <a:t>9.2%</a:t>
            </a:r>
            <a:endParaRPr lang="zh-CN" altLang="en-US" sz="3200">
              <a:solidFill>
                <a:srgbClr val="CC0000"/>
              </a:solidFill>
              <a:ea typeface="仿宋_GB2312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1313" y="5657850"/>
            <a:ext cx="7065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同比，中国经济增速的确是放慢了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179513"/>
            <a:ext cx="8037512" cy="4741862"/>
          </a:xfrm>
          <a:noFill/>
          <a:ln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6738" y="6038850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与世界相比是最快的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12" descr="经济发展质量1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313" y="1584325"/>
            <a:ext cx="4230687" cy="3586163"/>
          </a:xfrm>
          <a:noFill/>
          <a:ln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1800" y="1314450"/>
            <a:ext cx="5130800" cy="1258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Tx/>
              <a:buFontTx/>
              <a:buChar char="•"/>
              <a:defRPr/>
            </a:pPr>
            <a:r>
              <a:rPr lang="zh-CN" altLang="en-US" sz="3200" kern="0" dirty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经济发展不仅仅是速度，更应强调经济的质量</a:t>
            </a:r>
          </a:p>
        </p:txBody>
      </p:sp>
      <p:pic>
        <p:nvPicPr>
          <p:cNvPr id="12" name="图片 11" descr="经济发展质量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75" y="3159125"/>
            <a:ext cx="5254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 rot="-515697">
            <a:off x="701675" y="1628775"/>
            <a:ext cx="6705600" cy="4095750"/>
            <a:chOff x="-603345" y="3423159"/>
            <a:chExt cx="5265351" cy="3516924"/>
          </a:xfrm>
        </p:grpSpPr>
        <p:pic>
          <p:nvPicPr>
            <p:cNvPr id="8" name="图片 7" descr="3D打印机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97331" y="3423159"/>
              <a:ext cx="5111750" cy="335438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-603952" y="6533508"/>
              <a:ext cx="5265351" cy="406218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latin typeface="+mn-ea"/>
                  <a:ea typeface="+mn-ea"/>
                </a:rPr>
                <a:t>美国宇航局正在太空低重力环境下测试</a:t>
              </a:r>
              <a:r>
                <a:rPr lang="en-US" altLang="zh-CN" sz="2400" b="1" dirty="0">
                  <a:latin typeface="+mn-ea"/>
                  <a:ea typeface="+mn-ea"/>
                </a:rPr>
                <a:t>3D</a:t>
              </a:r>
              <a:r>
                <a:rPr lang="zh-CN" altLang="en-US" sz="2400" b="1" dirty="0">
                  <a:latin typeface="+mn-ea"/>
                  <a:ea typeface="+mn-ea"/>
                </a:rPr>
                <a:t>打印机</a:t>
              </a:r>
              <a:endParaRPr lang="zh-CN" altLang="en-US" dirty="0"/>
            </a:p>
          </p:txBody>
        </p:sp>
      </p:grpSp>
      <p:grpSp>
        <p:nvGrpSpPr>
          <p:cNvPr id="3" name="组合 9"/>
          <p:cNvGrpSpPr>
            <a:grpSpLocks/>
          </p:cNvGrpSpPr>
          <p:nvPr/>
        </p:nvGrpSpPr>
        <p:grpSpPr bwMode="auto">
          <a:xfrm rot="375559">
            <a:off x="739775" y="1489075"/>
            <a:ext cx="6751638" cy="4376738"/>
            <a:chOff x="4752012" y="303241"/>
            <a:chExt cx="4451339" cy="3606642"/>
          </a:xfrm>
        </p:grpSpPr>
        <p:pic>
          <p:nvPicPr>
            <p:cNvPr id="52231" name="图片 4" descr="840997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11363" y="303241"/>
              <a:ext cx="4391988" cy="317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51183" y="3528604"/>
              <a:ext cx="4391680" cy="380679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latin typeface="+mn-ea"/>
                  <a:ea typeface="+mn-ea"/>
                </a:rPr>
                <a:t>3D</a:t>
              </a:r>
              <a:r>
                <a:rPr lang="zh-CN" altLang="en-US" sz="2400" b="1" dirty="0" smtClean="0">
                  <a:latin typeface="+mn-ea"/>
                  <a:ea typeface="+mn-ea"/>
                </a:rPr>
                <a:t>打印机人体</a:t>
              </a:r>
              <a:r>
                <a:rPr lang="zh-CN" altLang="en-US" sz="2400" b="1" dirty="0">
                  <a:latin typeface="+mn-ea"/>
                  <a:ea typeface="+mn-ea"/>
                </a:rPr>
                <a:t>模型、器官用于手术医疗</a:t>
              </a:r>
              <a:endParaRPr lang="zh-CN" altLang="en-US" dirty="0"/>
            </a:p>
          </p:txBody>
        </p:sp>
      </p:grpSp>
      <p:grpSp>
        <p:nvGrpSpPr>
          <p:cNvPr id="4" name="组合 14"/>
          <p:cNvGrpSpPr>
            <a:grpSpLocks/>
          </p:cNvGrpSpPr>
          <p:nvPr/>
        </p:nvGrpSpPr>
        <p:grpSpPr bwMode="auto">
          <a:xfrm>
            <a:off x="971760" y="1088844"/>
            <a:ext cx="7424737" cy="4881265"/>
            <a:chOff x="-3933567" y="-1161306"/>
            <a:chExt cx="4770434" cy="3628651"/>
          </a:xfrm>
        </p:grpSpPr>
        <p:pic>
          <p:nvPicPr>
            <p:cNvPr id="52229" name="图片 12" descr="833994-120Q6091029459.jpg"/>
            <p:cNvPicPr>
              <a:picLocks noChangeAspect="1"/>
            </p:cNvPicPr>
            <p:nvPr/>
          </p:nvPicPr>
          <p:blipFill>
            <a:blip r:embed="rId4" cstate="print"/>
            <a:srcRect b="6911"/>
            <a:stretch>
              <a:fillRect/>
            </a:stretch>
          </p:blipFill>
          <p:spPr bwMode="auto">
            <a:xfrm>
              <a:off x="-3933567" y="-1161306"/>
              <a:ext cx="4770434" cy="324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-3168584" y="2124151"/>
              <a:ext cx="2744759" cy="343194"/>
            </a:xfrm>
            <a:prstGeom prst="rect">
              <a:avLst/>
            </a:prstGeom>
            <a:solidFill>
              <a:srgbClr val="FFC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latin typeface="+mn-ea"/>
                  <a:ea typeface="+mn-ea"/>
                </a:rPr>
                <a:t>便携式</a:t>
              </a:r>
              <a:r>
                <a:rPr lang="en-US" altLang="zh-CN" sz="2400" b="1" dirty="0">
                  <a:latin typeface="+mn-ea"/>
                  <a:ea typeface="+mn-ea"/>
                </a:rPr>
                <a:t>3D</a:t>
              </a:r>
              <a:r>
                <a:rPr lang="zh-CN" altLang="en-US" sz="2400" b="1" dirty="0">
                  <a:latin typeface="+mn-ea"/>
                  <a:ea typeface="+mn-ea"/>
                </a:rPr>
                <a:t>打印机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b="1" smtClean="0">
                <a:solidFill>
                  <a:srgbClr val="000099"/>
                </a:solidFill>
                <a:ea typeface="楷体_GB2312" pitchFamily="49" charset="-122"/>
              </a:rPr>
              <a:t>中国工人的工资涨了！！</a:t>
            </a:r>
          </a:p>
        </p:txBody>
      </p:sp>
      <p:pic>
        <p:nvPicPr>
          <p:cNvPr id="70659" name="Picture 3" descr="11458112_5182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noFill/>
          <a:ln>
            <a:miter lim="800000"/>
            <a:headEnd/>
            <a:tailEnd/>
          </a:ln>
        </p:spPr>
      </p:pic>
      <p:pic>
        <p:nvPicPr>
          <p:cNvPr id="70660" name="Picture 4" descr="381763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noFill/>
          <a:ln>
            <a:miter lim="800000"/>
            <a:headEnd/>
            <a:tailEnd/>
          </a:ln>
        </p:spPr>
      </p:pic>
      <p:pic>
        <p:nvPicPr>
          <p:cNvPr id="70661" name="Picture 5" descr="201004091347265b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38588"/>
            <a:ext cx="4038600" cy="21859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274638"/>
            <a:ext cx="799147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b="1" smtClean="0">
                <a:solidFill>
                  <a:srgbClr val="0000CC"/>
                </a:solidFill>
                <a:ea typeface="楷体_GB2312" pitchFamily="49" charset="-122"/>
              </a:rPr>
              <a:t>我国经济发展的区域差异将会成为中国经济增长的新动力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1558925"/>
            <a:ext cx="4038600" cy="4525963"/>
          </a:xfrm>
          <a:noFill/>
          <a:ln>
            <a:miter lim="800000"/>
            <a:headEnd/>
            <a:tailEnd/>
          </a:ln>
        </p:spPr>
      </p:pic>
      <p:pic>
        <p:nvPicPr>
          <p:cNvPr id="737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1558925"/>
            <a:ext cx="40386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b="1" smtClean="0">
                <a:solidFill>
                  <a:srgbClr val="0000CC"/>
                </a:solidFill>
                <a:ea typeface="楷体_GB2312" pitchFamily="49" charset="-122"/>
              </a:rPr>
              <a:t>劳动力潜力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91988" y="1558925"/>
            <a:ext cx="4635309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zh-CN" sz="2400" b="1" dirty="0" smtClean="0">
                <a:latin typeface="黑体" pitchFamily="49" charset="-122"/>
                <a:ea typeface="黑体" pitchFamily="49" charset="-122"/>
              </a:rPr>
              <a:t>中国低端劳动力成本优势不会在短期内消失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sz="2400" b="1" dirty="0" smtClean="0">
                <a:solidFill>
                  <a:srgbClr val="CC0000"/>
                </a:solidFill>
                <a:ea typeface="楷体_GB2312" pitchFamily="49" charset="-122"/>
              </a:rPr>
              <a:t>首先，从指标上看，美国制造业工人平均工资比我国工人高很多倍，中国工人工资不可能短时间内赶上来。</a:t>
            </a:r>
            <a:endParaRPr lang="en-US" altLang="zh-CN" sz="2400" b="1" dirty="0" smtClean="0">
              <a:solidFill>
                <a:srgbClr val="CC0000"/>
              </a:solidFill>
              <a:ea typeface="楷体_GB2312" pitchFamily="49" charset="-122"/>
            </a:endParaRPr>
          </a:p>
          <a:p>
            <a:pPr>
              <a:buNone/>
            </a:pPr>
            <a:r>
              <a:rPr lang="zh-CN" sz="2400" b="1" dirty="0" smtClean="0">
                <a:solidFill>
                  <a:srgbClr val="CC0000"/>
                </a:solidFill>
                <a:ea typeface="楷体_GB2312" pitchFamily="49" charset="-122"/>
              </a:rPr>
              <a:t>其次，从供给上看，中国农村还有富余劳动力需要就业。</a:t>
            </a:r>
            <a:endParaRPr lang="en-US" altLang="zh-CN" sz="2400" b="1" dirty="0" smtClean="0">
              <a:solidFill>
                <a:srgbClr val="CC0000"/>
              </a:solidFill>
              <a:ea typeface="楷体_GB2312" pitchFamily="49" charset="-122"/>
            </a:endParaRPr>
          </a:p>
          <a:p>
            <a:pPr>
              <a:buNone/>
            </a:pPr>
            <a:r>
              <a:rPr lang="zh-CN" sz="2400" b="1" dirty="0" smtClean="0">
                <a:solidFill>
                  <a:srgbClr val="CC0000"/>
                </a:solidFill>
                <a:ea typeface="楷体_GB2312" pitchFamily="49" charset="-122"/>
              </a:rPr>
              <a:t>最后，从成本上看，跨国公司转移工厂也需要花费很多成本，并不是一件轻而易举的事</a:t>
            </a:r>
            <a:r>
              <a:rPr lang="zh-CN" altLang="en-US" sz="2400" b="1" dirty="0" smtClean="0">
                <a:solidFill>
                  <a:srgbClr val="CC0000"/>
                </a:solidFill>
                <a:ea typeface="楷体_GB2312" pitchFamily="49" charset="-122"/>
              </a:rPr>
              <a:t>。</a:t>
            </a:r>
            <a:r>
              <a:rPr lang="zh-CN" sz="2400" b="1" dirty="0" smtClean="0">
                <a:solidFill>
                  <a:schemeClr val="bg1"/>
                </a:solidFill>
                <a:ea typeface="楷体_GB2312" pitchFamily="49" charset="-122"/>
              </a:rPr>
              <a:t>。</a:t>
            </a: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24" y="1898898"/>
            <a:ext cx="3870325" cy="37020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55" grpId="0" build="p" animBg="1"/>
    </p:bldLst>
  </p:timing>
</p:sld>
</file>

<file path=ppt/theme/theme1.xml><?xml version="1.0" encoding="utf-8"?>
<a:theme xmlns:a="http://schemas.openxmlformats.org/drawingml/2006/main" name="1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7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8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9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9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0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0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1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1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2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2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golden_globe">
  <a:themeElements>
    <a:clrScheme name="2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golden_globe">
  <a:themeElements>
    <a:clrScheme name="3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golden_globe">
  <a:themeElements>
    <a:clrScheme name="4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golden_globe">
  <a:themeElements>
    <a:clrScheme name="5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olden_globe">
  <a:themeElements>
    <a:clrScheme name="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golden_globe">
  <a:themeElements>
    <a:clrScheme name="6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golden_globe">
  <a:themeElements>
    <a:clrScheme name="7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golden_globe">
  <a:themeElements>
    <a:clrScheme name="8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golden_globe">
  <a:themeElements>
    <a:clrScheme name="9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9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golden_globe">
  <a:themeElements>
    <a:clrScheme name="10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0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golden_globe">
  <a:themeElements>
    <a:clrScheme name="11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1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2_golden_globe">
  <a:themeElements>
    <a:clrScheme name="12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2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golden_globe">
  <a:themeElements>
    <a:clrScheme name="13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3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_golden_globe">
  <a:themeElements>
    <a:clrScheme name="14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4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5_golden_globe">
  <a:themeElements>
    <a:clrScheme name="15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5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olden_globe">
  <a:themeElements>
    <a:clrScheme name="1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6_golden_globe">
  <a:themeElements>
    <a:clrScheme name="16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6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7_golden_globe">
  <a:themeElements>
    <a:clrScheme name="17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7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8_golden_globe">
  <a:themeElements>
    <a:clrScheme name="18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8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golden_globe">
  <a:themeElements>
    <a:clrScheme name="19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9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0_golden_globe">
  <a:themeElements>
    <a:clrScheme name="20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0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1_golden_globe">
  <a:themeElements>
    <a:clrScheme name="21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1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2_golden_globe">
  <a:themeElements>
    <a:clrScheme name="22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2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3_golden_globe">
  <a:themeElements>
    <a:clrScheme name="23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3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4_golden_globe">
  <a:themeElements>
    <a:clrScheme name="24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4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5_golden_globe">
  <a:themeElements>
    <a:clrScheme name="25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5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lanet_corporate">
  <a:themeElements>
    <a:clrScheme name="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_planet_corporate">
  <a:themeElements>
    <a:clrScheme name="1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_planet_corporate">
  <a:themeElements>
    <a:clrScheme name="2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_planet_corporate">
  <a:themeElements>
    <a:clrScheme name="3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planet_corporate">
  <a:themeElements>
    <a:clrScheme name="4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5_planet_corporate">
  <a:themeElements>
    <a:clrScheme name="5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_planet_corporate">
  <a:themeElements>
    <a:clrScheme name="6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7_planet_corporate">
  <a:themeElements>
    <a:clrScheme name="7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8_planet_corporate">
  <a:themeElements>
    <a:clrScheme name="8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9_planet_corporate">
  <a:themeElements>
    <a:clrScheme name="9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9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0_planet_corporate">
  <a:themeElements>
    <a:clrScheme name="10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0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1_planet_corporate">
  <a:themeElements>
    <a:clrScheme name="11_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1_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8_golden_globe_5">
  <a:themeElements>
    <a:clrScheme name="8_golden_globe_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golden_globe_5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golden_globe_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8_golden_globe_6">
  <a:themeElements>
    <a:clrScheme name="8_golden_globe_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golden_globe_6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golden_globe_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golden_globe_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golden_globe_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4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5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6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Pages>0</Pages>
  <Words>183</Words>
  <Characters>0</Characters>
  <Application>Microsoft Office PowerPoint</Application>
  <DocSecurity>0</DocSecurity>
  <PresentationFormat>全屏显示(4:3)</PresentationFormat>
  <Lines>0</Lines>
  <Paragraphs>20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52</vt:i4>
      </vt:variant>
      <vt:variant>
        <vt:lpstr>幻灯片标题</vt:lpstr>
      </vt:variant>
      <vt:variant>
        <vt:i4>8</vt:i4>
      </vt:variant>
    </vt:vector>
  </HeadingPairs>
  <TitlesOfParts>
    <vt:vector size="60" baseType="lpstr">
      <vt:lpstr>1_蓝色地球</vt:lpstr>
      <vt:lpstr>golden_globe</vt:lpstr>
      <vt:lpstr>1_golden_globe</vt:lpstr>
      <vt:lpstr>planet_corporate</vt:lpstr>
      <vt:lpstr>2_蓝色地球</vt:lpstr>
      <vt:lpstr>3_蓝色地球</vt:lpstr>
      <vt:lpstr>4_蓝色地球</vt:lpstr>
      <vt:lpstr>5_蓝色地球</vt:lpstr>
      <vt:lpstr>6_蓝色地球</vt:lpstr>
      <vt:lpstr>7_蓝色地球</vt:lpstr>
      <vt:lpstr>8_蓝色地球</vt:lpstr>
      <vt:lpstr>9_蓝色地球</vt:lpstr>
      <vt:lpstr>10_蓝色地球</vt:lpstr>
      <vt:lpstr>11_蓝色地球</vt:lpstr>
      <vt:lpstr>12_蓝色地球</vt:lpstr>
      <vt:lpstr>2_golden_globe</vt:lpstr>
      <vt:lpstr>3_golden_globe</vt:lpstr>
      <vt:lpstr>4_golden_globe</vt:lpstr>
      <vt:lpstr>5_golden_globe</vt:lpstr>
      <vt:lpstr>6_golden_globe</vt:lpstr>
      <vt:lpstr>7_golden_globe</vt:lpstr>
      <vt:lpstr>8_golden_globe</vt:lpstr>
      <vt:lpstr>9_golden_globe</vt:lpstr>
      <vt:lpstr>10_golden_globe</vt:lpstr>
      <vt:lpstr>11_golden_globe</vt:lpstr>
      <vt:lpstr>12_golden_globe</vt:lpstr>
      <vt:lpstr>13_golden_globe</vt:lpstr>
      <vt:lpstr>14_golden_globe</vt:lpstr>
      <vt:lpstr>15_golden_globe</vt:lpstr>
      <vt:lpstr>16_golden_globe</vt:lpstr>
      <vt:lpstr>17_golden_globe</vt:lpstr>
      <vt:lpstr>18_golden_globe</vt:lpstr>
      <vt:lpstr>19_golden_globe</vt:lpstr>
      <vt:lpstr>20_golden_globe</vt:lpstr>
      <vt:lpstr>21_golden_globe</vt:lpstr>
      <vt:lpstr>22_golden_globe</vt:lpstr>
      <vt:lpstr>23_golden_globe</vt:lpstr>
      <vt:lpstr>24_golden_globe</vt:lpstr>
      <vt:lpstr>25_golden_globe</vt:lpstr>
      <vt:lpstr>1_planet_corporate</vt:lpstr>
      <vt:lpstr>2_planet_corporate</vt:lpstr>
      <vt:lpstr>3_planet_corporate</vt:lpstr>
      <vt:lpstr>4_planet_corporate</vt:lpstr>
      <vt:lpstr>5_planet_corporate</vt:lpstr>
      <vt:lpstr>6_planet_corporate</vt:lpstr>
      <vt:lpstr>7_planet_corporate</vt:lpstr>
      <vt:lpstr>8_planet_corporate</vt:lpstr>
      <vt:lpstr>9_planet_corporate</vt:lpstr>
      <vt:lpstr>10_planet_corporate</vt:lpstr>
      <vt:lpstr>11_planet_corporate</vt:lpstr>
      <vt:lpstr>8_golden_globe_5</vt:lpstr>
      <vt:lpstr>8_golden_globe_6</vt:lpstr>
      <vt:lpstr>幻灯片 0</vt:lpstr>
      <vt:lpstr>幻灯片 1</vt:lpstr>
      <vt:lpstr>幻灯片 2</vt:lpstr>
      <vt:lpstr>幻灯片 3</vt:lpstr>
      <vt:lpstr>幻灯片 4</vt:lpstr>
      <vt:lpstr>中国工人的工资涨了！！</vt:lpstr>
      <vt:lpstr>我国经济发展的区域差异将会成为中国经济增长的新动力</vt:lpstr>
      <vt:lpstr>劳动力潜力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微软用户</cp:lastModifiedBy>
  <cp:revision>235</cp:revision>
  <cp:lastPrinted>1899-12-30T00:00:00Z</cp:lastPrinted>
  <dcterms:created xsi:type="dcterms:W3CDTF">2012-08-03T21:05:44Z</dcterms:created>
  <dcterms:modified xsi:type="dcterms:W3CDTF">2012-10-23T07:04:14Z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2052-8.1.0.3089</vt:lpwstr>
  </property>
</Properties>
</file>